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9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20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21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256" r:id="rId2"/>
    <p:sldId id="258" r:id="rId3"/>
    <p:sldId id="259" r:id="rId4"/>
    <p:sldId id="265" r:id="rId5"/>
    <p:sldId id="260" r:id="rId6"/>
    <p:sldId id="338" r:id="rId7"/>
    <p:sldId id="276" r:id="rId8"/>
    <p:sldId id="273" r:id="rId9"/>
    <p:sldId id="272" r:id="rId10"/>
    <p:sldId id="271" r:id="rId11"/>
    <p:sldId id="270" r:id="rId12"/>
    <p:sldId id="269" r:id="rId13"/>
    <p:sldId id="268" r:id="rId14"/>
    <p:sldId id="261" r:id="rId15"/>
    <p:sldId id="267" r:id="rId16"/>
    <p:sldId id="347" r:id="rId17"/>
    <p:sldId id="266" r:id="rId18"/>
    <p:sldId id="348" r:id="rId19"/>
    <p:sldId id="262" r:id="rId20"/>
    <p:sldId id="350" r:id="rId21"/>
    <p:sldId id="287" r:id="rId22"/>
    <p:sldId id="257" r:id="rId2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457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18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D8593BFC-8A37-4EC9-8811-7A467D62D16B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583BCB78-352D-48C9-8C87-9E115C466BF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3BCB78-352D-48C9-8C87-9E115C466BF4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3BCB78-352D-48C9-8C87-9E115C466BF4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3BCB78-352D-48C9-8C87-9E115C466BF4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3BCB78-352D-48C9-8C87-9E115C466BF4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21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3BCB78-352D-48C9-8C87-9E115C466BF4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3BCB78-352D-48C9-8C87-9E115C466BF4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3BCB78-352D-48C9-8C87-9E115C466BF4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/>
        </p:nvSpPr>
        <p:spPr>
          <a:xfrm flipV="1">
            <a:off x="0" y="747712"/>
            <a:ext cx="12192000" cy="46038"/>
          </a:xfrm>
          <a:prstGeom prst="rect">
            <a:avLst/>
          </a:prstGeom>
          <a:solidFill>
            <a:srgbClr val="00B050"/>
          </a:solidFill>
          <a:ln w="1270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FandolFang R" panose="00000500000000000000" pitchFamily="50" charset="-122"/>
              <a:cs typeface="+mn-cs"/>
            </a:endParaRPr>
          </a:p>
        </p:txBody>
      </p:sp>
      <p:sp>
        <p:nvSpPr>
          <p:cNvPr id="15" name="文本框 23"/>
          <p:cNvSpPr txBox="1">
            <a:spLocks noChangeArrowheads="1"/>
          </p:cNvSpPr>
          <p:nvPr userDrawn="1"/>
        </p:nvSpPr>
        <p:spPr bwMode="auto">
          <a:xfrm>
            <a:off x="9622070" y="203883"/>
            <a:ext cx="2362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457200"/>
            <a:r>
              <a:rPr lang="zh-CN" altLang="en-US" dirty="0">
                <a:solidFill>
                  <a:srgbClr val="00B050"/>
                </a:solidFill>
                <a:latin typeface="FandolFang R" panose="00000500000000000000" pitchFamily="50" charset="-122"/>
              </a:rPr>
              <a:t>小学数学四年级下册</a:t>
            </a:r>
          </a:p>
        </p:txBody>
      </p:sp>
      <p:sp>
        <p:nvSpPr>
          <p:cNvPr id="16" name="KSO_Shape"/>
          <p:cNvSpPr>
            <a:spLocks noChangeAspect="1"/>
          </p:cNvSpPr>
          <p:nvPr userDrawn="1"/>
        </p:nvSpPr>
        <p:spPr bwMode="auto">
          <a:xfrm>
            <a:off x="207730" y="80513"/>
            <a:ext cx="531166" cy="514800"/>
          </a:xfrm>
          <a:custGeom>
            <a:avLst/>
            <a:gdLst>
              <a:gd name="T0" fmla="*/ 912343 w 2122487"/>
              <a:gd name="T1" fmla="*/ 702822 h 2147888"/>
              <a:gd name="T2" fmla="*/ 1019025 w 2122487"/>
              <a:gd name="T3" fmla="*/ 752822 h 2147888"/>
              <a:gd name="T4" fmla="*/ 832155 w 2122487"/>
              <a:gd name="T5" fmla="*/ 978408 h 2147888"/>
              <a:gd name="T6" fmla="*/ 836610 w 2122487"/>
              <a:gd name="T7" fmla="*/ 1025591 h 2147888"/>
              <a:gd name="T8" fmla="*/ 871077 w 2122487"/>
              <a:gd name="T9" fmla="*/ 1060097 h 2147888"/>
              <a:gd name="T10" fmla="*/ 918908 w 2122487"/>
              <a:gd name="T11" fmla="*/ 1064792 h 2147888"/>
              <a:gd name="T12" fmla="*/ 1142824 w 2122487"/>
              <a:gd name="T13" fmla="*/ 878643 h 2147888"/>
              <a:gd name="T14" fmla="*/ 1191827 w 2122487"/>
              <a:gd name="T15" fmla="*/ 988502 h 2147888"/>
              <a:gd name="T16" fmla="*/ 1204958 w 2122487"/>
              <a:gd name="T17" fmla="*/ 1109158 h 2147888"/>
              <a:gd name="T18" fmla="*/ 1179401 w 2122487"/>
              <a:gd name="T19" fmla="*/ 1219955 h 2147888"/>
              <a:gd name="T20" fmla="*/ 1117736 w 2122487"/>
              <a:gd name="T21" fmla="*/ 1312678 h 2147888"/>
              <a:gd name="T22" fmla="*/ 1023715 w 2122487"/>
              <a:gd name="T23" fmla="*/ 1377702 h 2147888"/>
              <a:gd name="T24" fmla="*/ 902964 w 2122487"/>
              <a:gd name="T25" fmla="*/ 1403523 h 2147888"/>
              <a:gd name="T26" fmla="*/ 778931 w 2122487"/>
              <a:gd name="T27" fmla="*/ 1384040 h 2147888"/>
              <a:gd name="T28" fmla="*/ 665215 w 2122487"/>
              <a:gd name="T29" fmla="*/ 1323007 h 2147888"/>
              <a:gd name="T30" fmla="*/ 573772 w 2122487"/>
              <a:gd name="T31" fmla="*/ 1227937 h 2147888"/>
              <a:gd name="T32" fmla="*/ 516094 w 2122487"/>
              <a:gd name="T33" fmla="*/ 1106576 h 2147888"/>
              <a:gd name="T34" fmla="*/ 502494 w 2122487"/>
              <a:gd name="T35" fmla="*/ 976295 h 2147888"/>
              <a:gd name="T36" fmla="*/ 532740 w 2122487"/>
              <a:gd name="T37" fmla="*/ 861037 h 2147888"/>
              <a:gd name="T38" fmla="*/ 599095 w 2122487"/>
              <a:gd name="T39" fmla="*/ 769723 h 2147888"/>
              <a:gd name="T40" fmla="*/ 694523 w 2122487"/>
              <a:gd name="T41" fmla="*/ 709864 h 2147888"/>
              <a:gd name="T42" fmla="*/ 707682 w 2122487"/>
              <a:gd name="T43" fmla="*/ 270333 h 2147888"/>
              <a:gd name="T44" fmla="*/ 967579 w 2122487"/>
              <a:gd name="T45" fmla="*/ 311164 h 2147888"/>
              <a:gd name="T46" fmla="*/ 1199095 w 2122487"/>
              <a:gd name="T47" fmla="*/ 424976 h 2147888"/>
              <a:gd name="T48" fmla="*/ 1065159 w 2122487"/>
              <a:gd name="T49" fmla="*/ 618808 h 2147888"/>
              <a:gd name="T50" fmla="*/ 908704 w 2122487"/>
              <a:gd name="T51" fmla="*/ 552164 h 2147888"/>
              <a:gd name="T52" fmla="*/ 737471 w 2122487"/>
              <a:gd name="T53" fmla="*/ 537849 h 2147888"/>
              <a:gd name="T54" fmla="*/ 574215 w 2122487"/>
              <a:gd name="T55" fmla="*/ 582435 h 2147888"/>
              <a:gd name="T56" fmla="*/ 444031 w 2122487"/>
              <a:gd name="T57" fmla="*/ 680760 h 2147888"/>
              <a:gd name="T58" fmla="*/ 357477 w 2122487"/>
              <a:gd name="T59" fmla="*/ 823904 h 2147888"/>
              <a:gd name="T60" fmla="*/ 327218 w 2122487"/>
              <a:gd name="T61" fmla="*/ 1000841 h 2147888"/>
              <a:gd name="T62" fmla="*/ 365217 w 2122487"/>
              <a:gd name="T63" fmla="*/ 1194908 h 2147888"/>
              <a:gd name="T64" fmla="*/ 466315 w 2122487"/>
              <a:gd name="T65" fmla="*/ 1365508 h 2147888"/>
              <a:gd name="T66" fmla="*/ 613387 w 2122487"/>
              <a:gd name="T67" fmla="*/ 1493165 h 2147888"/>
              <a:gd name="T68" fmla="*/ 788841 w 2122487"/>
              <a:gd name="T69" fmla="*/ 1565207 h 2147888"/>
              <a:gd name="T70" fmla="*/ 973913 w 2122487"/>
              <a:gd name="T71" fmla="*/ 1572012 h 2147888"/>
              <a:gd name="T72" fmla="*/ 1140454 w 2122487"/>
              <a:gd name="T73" fmla="*/ 1512173 h 2147888"/>
              <a:gd name="T74" fmla="*/ 1261958 w 2122487"/>
              <a:gd name="T75" fmla="*/ 1401881 h 2147888"/>
              <a:gd name="T76" fmla="*/ 1333970 w 2122487"/>
              <a:gd name="T77" fmla="*/ 1257093 h 2147888"/>
              <a:gd name="T78" fmla="*/ 1352970 w 2122487"/>
              <a:gd name="T79" fmla="*/ 1091891 h 2147888"/>
              <a:gd name="T80" fmla="*/ 1315439 w 2122487"/>
              <a:gd name="T81" fmla="*/ 918474 h 2147888"/>
              <a:gd name="T82" fmla="*/ 1236860 w 2122487"/>
              <a:gd name="T83" fmla="*/ 776268 h 2147888"/>
              <a:gd name="T84" fmla="*/ 1515992 w 2122487"/>
              <a:gd name="T85" fmla="*/ 787767 h 2147888"/>
              <a:gd name="T86" fmla="*/ 1600201 w 2122487"/>
              <a:gd name="T87" fmla="*/ 1046365 h 2147888"/>
              <a:gd name="T88" fmla="*/ 1601609 w 2122487"/>
              <a:gd name="T89" fmla="*/ 1305669 h 2147888"/>
              <a:gd name="T90" fmla="*/ 1520918 w 2122487"/>
              <a:gd name="T91" fmla="*/ 1543852 h 2147888"/>
              <a:gd name="T92" fmla="*/ 1360241 w 2122487"/>
              <a:gd name="T93" fmla="*/ 1741205 h 2147888"/>
              <a:gd name="T94" fmla="*/ 1120516 w 2122487"/>
              <a:gd name="T95" fmla="*/ 1871678 h 2147888"/>
              <a:gd name="T96" fmla="*/ 933333 w 2122487"/>
              <a:gd name="T97" fmla="*/ 1904296 h 2147888"/>
              <a:gd name="T98" fmla="*/ 637078 w 2122487"/>
              <a:gd name="T99" fmla="*/ 1862291 h 2147888"/>
              <a:gd name="T100" fmla="*/ 363810 w 2122487"/>
              <a:gd name="T101" fmla="*/ 1714923 h 2147888"/>
              <a:gd name="T102" fmla="*/ 147775 w 2122487"/>
              <a:gd name="T103" fmla="*/ 1479789 h 2147888"/>
              <a:gd name="T104" fmla="*/ 36357 w 2122487"/>
              <a:gd name="T105" fmla="*/ 1238790 h 2147888"/>
              <a:gd name="T106" fmla="*/ 3284 w 2122487"/>
              <a:gd name="T107" fmla="*/ 1068424 h 2147888"/>
              <a:gd name="T108" fmla="*/ 30963 w 2122487"/>
              <a:gd name="T109" fmla="*/ 773452 h 2147888"/>
              <a:gd name="T110" fmla="*/ 154578 w 2122487"/>
              <a:gd name="T111" fmla="*/ 533391 h 2147888"/>
              <a:gd name="T112" fmla="*/ 348563 w 2122487"/>
              <a:gd name="T113" fmla="*/ 365371 h 2147888"/>
              <a:gd name="T114" fmla="*/ 592276 w 2122487"/>
              <a:gd name="T115" fmla="*/ 279719 h 2147888"/>
              <a:gd name="T116" fmla="*/ 1692442 w 2122487"/>
              <a:gd name="T117" fmla="*/ 169898 h 2147888"/>
              <a:gd name="T118" fmla="*/ 1726464 w 2122487"/>
              <a:gd name="T119" fmla="*/ 211020 h 2147888"/>
              <a:gd name="T120" fmla="*/ 926586 w 2122487"/>
              <a:gd name="T121" fmla="*/ 1021959 h 2147888"/>
              <a:gd name="T122" fmla="*/ 877782 w 2122487"/>
              <a:gd name="T123" fmla="*/ 1001280 h 2147888"/>
              <a:gd name="T124" fmla="*/ 1654900 w 2122487"/>
              <a:gd name="T125" fmla="*/ 181412 h 2147888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122487" h="2147888">
                <a:moveTo>
                  <a:pt x="904800" y="776287"/>
                </a:moveTo>
                <a:lnTo>
                  <a:pt x="914580" y="776287"/>
                </a:lnTo>
                <a:lnTo>
                  <a:pt x="924095" y="776287"/>
                </a:lnTo>
                <a:lnTo>
                  <a:pt x="933610" y="776552"/>
                </a:lnTo>
                <a:lnTo>
                  <a:pt x="943390" y="777081"/>
                </a:lnTo>
                <a:lnTo>
                  <a:pt x="952906" y="777875"/>
                </a:lnTo>
                <a:lnTo>
                  <a:pt x="962421" y="778934"/>
                </a:lnTo>
                <a:lnTo>
                  <a:pt x="971937" y="780257"/>
                </a:lnTo>
                <a:lnTo>
                  <a:pt x="981452" y="781845"/>
                </a:lnTo>
                <a:lnTo>
                  <a:pt x="991232" y="783433"/>
                </a:lnTo>
                <a:lnTo>
                  <a:pt x="1000483" y="785551"/>
                </a:lnTo>
                <a:lnTo>
                  <a:pt x="1009999" y="787668"/>
                </a:lnTo>
                <a:lnTo>
                  <a:pt x="1019250" y="790050"/>
                </a:lnTo>
                <a:lnTo>
                  <a:pt x="1028501" y="792432"/>
                </a:lnTo>
                <a:lnTo>
                  <a:pt x="1037488" y="795343"/>
                </a:lnTo>
                <a:lnTo>
                  <a:pt x="1046475" y="798519"/>
                </a:lnTo>
                <a:lnTo>
                  <a:pt x="1055462" y="801431"/>
                </a:lnTo>
                <a:lnTo>
                  <a:pt x="1064448" y="804872"/>
                </a:lnTo>
                <a:lnTo>
                  <a:pt x="1072907" y="808577"/>
                </a:lnTo>
                <a:lnTo>
                  <a:pt x="1081629" y="812282"/>
                </a:lnTo>
                <a:lnTo>
                  <a:pt x="1090352" y="815988"/>
                </a:lnTo>
                <a:lnTo>
                  <a:pt x="1099074" y="820222"/>
                </a:lnTo>
                <a:lnTo>
                  <a:pt x="1107532" y="824457"/>
                </a:lnTo>
                <a:lnTo>
                  <a:pt x="1115991" y="828956"/>
                </a:lnTo>
                <a:lnTo>
                  <a:pt x="1124449" y="833721"/>
                </a:lnTo>
                <a:lnTo>
                  <a:pt x="1132643" y="838485"/>
                </a:lnTo>
                <a:lnTo>
                  <a:pt x="1140572" y="843778"/>
                </a:lnTo>
                <a:lnTo>
                  <a:pt x="1148766" y="848807"/>
                </a:lnTo>
                <a:lnTo>
                  <a:pt x="1156696" y="854100"/>
                </a:lnTo>
                <a:lnTo>
                  <a:pt x="1164625" y="859658"/>
                </a:lnTo>
                <a:lnTo>
                  <a:pt x="959514" y="1065307"/>
                </a:lnTo>
                <a:lnTo>
                  <a:pt x="956342" y="1068483"/>
                </a:lnTo>
                <a:lnTo>
                  <a:pt x="953699" y="1071394"/>
                </a:lnTo>
                <a:lnTo>
                  <a:pt x="951320" y="1074570"/>
                </a:lnTo>
                <a:lnTo>
                  <a:pt x="948941" y="1078011"/>
                </a:lnTo>
                <a:lnTo>
                  <a:pt x="946826" y="1081452"/>
                </a:lnTo>
                <a:lnTo>
                  <a:pt x="944712" y="1084628"/>
                </a:lnTo>
                <a:lnTo>
                  <a:pt x="943126" y="1088333"/>
                </a:lnTo>
                <a:lnTo>
                  <a:pt x="941804" y="1092039"/>
                </a:lnTo>
                <a:lnTo>
                  <a:pt x="940218" y="1095744"/>
                </a:lnTo>
                <a:lnTo>
                  <a:pt x="938897" y="1099185"/>
                </a:lnTo>
                <a:lnTo>
                  <a:pt x="938104" y="1103155"/>
                </a:lnTo>
                <a:lnTo>
                  <a:pt x="937311" y="1106860"/>
                </a:lnTo>
                <a:lnTo>
                  <a:pt x="936518" y="1110830"/>
                </a:lnTo>
                <a:lnTo>
                  <a:pt x="935989" y="1114536"/>
                </a:lnTo>
                <a:lnTo>
                  <a:pt x="935725" y="1118506"/>
                </a:lnTo>
                <a:lnTo>
                  <a:pt x="935725" y="1122211"/>
                </a:lnTo>
                <a:lnTo>
                  <a:pt x="935725" y="1126181"/>
                </a:lnTo>
                <a:lnTo>
                  <a:pt x="935989" y="1130151"/>
                </a:lnTo>
                <a:lnTo>
                  <a:pt x="936518" y="1133857"/>
                </a:lnTo>
                <a:lnTo>
                  <a:pt x="937311" y="1137827"/>
                </a:lnTo>
                <a:lnTo>
                  <a:pt x="938104" y="1141532"/>
                </a:lnTo>
                <a:lnTo>
                  <a:pt x="938897" y="1145502"/>
                </a:lnTo>
                <a:lnTo>
                  <a:pt x="940218" y="1148943"/>
                </a:lnTo>
                <a:lnTo>
                  <a:pt x="941804" y="1152648"/>
                </a:lnTo>
                <a:lnTo>
                  <a:pt x="943126" y="1156354"/>
                </a:lnTo>
                <a:lnTo>
                  <a:pt x="944712" y="1160059"/>
                </a:lnTo>
                <a:lnTo>
                  <a:pt x="946826" y="1163235"/>
                </a:lnTo>
                <a:lnTo>
                  <a:pt x="948941" y="1166676"/>
                </a:lnTo>
                <a:lnTo>
                  <a:pt x="951320" y="1170116"/>
                </a:lnTo>
                <a:lnTo>
                  <a:pt x="953699" y="1173292"/>
                </a:lnTo>
                <a:lnTo>
                  <a:pt x="956342" y="1176204"/>
                </a:lnTo>
                <a:lnTo>
                  <a:pt x="959514" y="1179380"/>
                </a:lnTo>
                <a:lnTo>
                  <a:pt x="962157" y="1182291"/>
                </a:lnTo>
                <a:lnTo>
                  <a:pt x="965329" y="1184673"/>
                </a:lnTo>
                <a:lnTo>
                  <a:pt x="968501" y="1187320"/>
                </a:lnTo>
                <a:lnTo>
                  <a:pt x="971408" y="1189437"/>
                </a:lnTo>
                <a:lnTo>
                  <a:pt x="974844" y="1191819"/>
                </a:lnTo>
                <a:lnTo>
                  <a:pt x="978280" y="1193407"/>
                </a:lnTo>
                <a:lnTo>
                  <a:pt x="981981" y="1195260"/>
                </a:lnTo>
                <a:lnTo>
                  <a:pt x="985417" y="1196848"/>
                </a:lnTo>
                <a:lnTo>
                  <a:pt x="989117" y="1198171"/>
                </a:lnTo>
                <a:lnTo>
                  <a:pt x="992818" y="1199495"/>
                </a:lnTo>
                <a:lnTo>
                  <a:pt x="996518" y="1200553"/>
                </a:lnTo>
                <a:lnTo>
                  <a:pt x="1000483" y="1201612"/>
                </a:lnTo>
                <a:lnTo>
                  <a:pt x="1004184" y="1202141"/>
                </a:lnTo>
                <a:lnTo>
                  <a:pt x="1008148" y="1202671"/>
                </a:lnTo>
                <a:lnTo>
                  <a:pt x="1012113" y="1202935"/>
                </a:lnTo>
                <a:lnTo>
                  <a:pt x="1016342" y="1202935"/>
                </a:lnTo>
                <a:lnTo>
                  <a:pt x="1020307" y="1202935"/>
                </a:lnTo>
                <a:lnTo>
                  <a:pt x="1024272" y="1202671"/>
                </a:lnTo>
                <a:lnTo>
                  <a:pt x="1028237" y="1202141"/>
                </a:lnTo>
                <a:lnTo>
                  <a:pt x="1032201" y="1201612"/>
                </a:lnTo>
                <a:lnTo>
                  <a:pt x="1035902" y="1200553"/>
                </a:lnTo>
                <a:lnTo>
                  <a:pt x="1039602" y="1199495"/>
                </a:lnTo>
                <a:lnTo>
                  <a:pt x="1043303" y="1198171"/>
                </a:lnTo>
                <a:lnTo>
                  <a:pt x="1047003" y="1196848"/>
                </a:lnTo>
                <a:lnTo>
                  <a:pt x="1050704" y="1195260"/>
                </a:lnTo>
                <a:lnTo>
                  <a:pt x="1054140" y="1193407"/>
                </a:lnTo>
                <a:lnTo>
                  <a:pt x="1057576" y="1191819"/>
                </a:lnTo>
                <a:lnTo>
                  <a:pt x="1061012" y="1189437"/>
                </a:lnTo>
                <a:lnTo>
                  <a:pt x="1064184" y="1187320"/>
                </a:lnTo>
                <a:lnTo>
                  <a:pt x="1067092" y="1184673"/>
                </a:lnTo>
                <a:lnTo>
                  <a:pt x="1070263" y="1182291"/>
                </a:lnTo>
                <a:lnTo>
                  <a:pt x="1073435" y="1179380"/>
                </a:lnTo>
                <a:lnTo>
                  <a:pt x="1277490" y="974790"/>
                </a:lnTo>
                <a:lnTo>
                  <a:pt x="1282776" y="982730"/>
                </a:lnTo>
                <a:lnTo>
                  <a:pt x="1288327" y="990670"/>
                </a:lnTo>
                <a:lnTo>
                  <a:pt x="1293349" y="998610"/>
                </a:lnTo>
                <a:lnTo>
                  <a:pt x="1298106" y="1007080"/>
                </a:lnTo>
                <a:lnTo>
                  <a:pt x="1302864" y="1015284"/>
                </a:lnTo>
                <a:lnTo>
                  <a:pt x="1307358" y="1024018"/>
                </a:lnTo>
                <a:lnTo>
                  <a:pt x="1311851" y="1032488"/>
                </a:lnTo>
                <a:lnTo>
                  <a:pt x="1316080" y="1041222"/>
                </a:lnTo>
                <a:lnTo>
                  <a:pt x="1320309" y="1049956"/>
                </a:lnTo>
                <a:lnTo>
                  <a:pt x="1323745" y="1058955"/>
                </a:lnTo>
                <a:lnTo>
                  <a:pt x="1327710" y="1067954"/>
                </a:lnTo>
                <a:lnTo>
                  <a:pt x="1331146" y="1077217"/>
                </a:lnTo>
                <a:lnTo>
                  <a:pt x="1334582" y="1086216"/>
                </a:lnTo>
                <a:lnTo>
                  <a:pt x="1337490" y="1095744"/>
                </a:lnTo>
                <a:lnTo>
                  <a:pt x="1340662" y="1105007"/>
                </a:lnTo>
                <a:lnTo>
                  <a:pt x="1343569" y="1114536"/>
                </a:lnTo>
                <a:lnTo>
                  <a:pt x="1345948" y="1124328"/>
                </a:lnTo>
                <a:lnTo>
                  <a:pt x="1348327" y="1134386"/>
                </a:lnTo>
                <a:lnTo>
                  <a:pt x="1350442" y="1144179"/>
                </a:lnTo>
                <a:lnTo>
                  <a:pt x="1352556" y="1153971"/>
                </a:lnTo>
                <a:lnTo>
                  <a:pt x="1354142" y="1164029"/>
                </a:lnTo>
                <a:lnTo>
                  <a:pt x="1355464" y="1173822"/>
                </a:lnTo>
                <a:lnTo>
                  <a:pt x="1356785" y="1183350"/>
                </a:lnTo>
                <a:lnTo>
                  <a:pt x="1357578" y="1193143"/>
                </a:lnTo>
                <a:lnTo>
                  <a:pt x="1358371" y="1202935"/>
                </a:lnTo>
                <a:lnTo>
                  <a:pt x="1358900" y="1212464"/>
                </a:lnTo>
                <a:lnTo>
                  <a:pt x="1358900" y="1221992"/>
                </a:lnTo>
                <a:lnTo>
                  <a:pt x="1358900" y="1231520"/>
                </a:lnTo>
                <a:lnTo>
                  <a:pt x="1358900" y="1241048"/>
                </a:lnTo>
                <a:lnTo>
                  <a:pt x="1358371" y="1250576"/>
                </a:lnTo>
                <a:lnTo>
                  <a:pt x="1357843" y="1260104"/>
                </a:lnTo>
                <a:lnTo>
                  <a:pt x="1357050" y="1269368"/>
                </a:lnTo>
                <a:lnTo>
                  <a:pt x="1355728" y="1278631"/>
                </a:lnTo>
                <a:lnTo>
                  <a:pt x="1354406" y="1287895"/>
                </a:lnTo>
                <a:lnTo>
                  <a:pt x="1353085" y="1296893"/>
                </a:lnTo>
                <a:lnTo>
                  <a:pt x="1350970" y="1306157"/>
                </a:lnTo>
                <a:lnTo>
                  <a:pt x="1349120" y="1315156"/>
                </a:lnTo>
                <a:lnTo>
                  <a:pt x="1346741" y="1324154"/>
                </a:lnTo>
                <a:lnTo>
                  <a:pt x="1344627" y="1332889"/>
                </a:lnTo>
                <a:lnTo>
                  <a:pt x="1341983" y="1341358"/>
                </a:lnTo>
                <a:lnTo>
                  <a:pt x="1339076" y="1350092"/>
                </a:lnTo>
                <a:lnTo>
                  <a:pt x="1336168" y="1358826"/>
                </a:lnTo>
                <a:lnTo>
                  <a:pt x="1332732" y="1367296"/>
                </a:lnTo>
                <a:lnTo>
                  <a:pt x="1329560" y="1375500"/>
                </a:lnTo>
                <a:lnTo>
                  <a:pt x="1325860" y="1383970"/>
                </a:lnTo>
                <a:lnTo>
                  <a:pt x="1321895" y="1391910"/>
                </a:lnTo>
                <a:lnTo>
                  <a:pt x="1317930" y="1399850"/>
                </a:lnTo>
                <a:lnTo>
                  <a:pt x="1313701" y="1407790"/>
                </a:lnTo>
                <a:lnTo>
                  <a:pt x="1309208" y="1415730"/>
                </a:lnTo>
                <a:lnTo>
                  <a:pt x="1304450" y="1423406"/>
                </a:lnTo>
                <a:lnTo>
                  <a:pt x="1299428" y="1431081"/>
                </a:lnTo>
                <a:lnTo>
                  <a:pt x="1294406" y="1438492"/>
                </a:lnTo>
                <a:lnTo>
                  <a:pt x="1289384" y="1445638"/>
                </a:lnTo>
                <a:lnTo>
                  <a:pt x="1283833" y="1453049"/>
                </a:lnTo>
                <a:lnTo>
                  <a:pt x="1278018" y="1459930"/>
                </a:lnTo>
                <a:lnTo>
                  <a:pt x="1272203" y="1466812"/>
                </a:lnTo>
                <a:lnTo>
                  <a:pt x="1266388" y="1473428"/>
                </a:lnTo>
                <a:lnTo>
                  <a:pt x="1260044" y="1480045"/>
                </a:lnTo>
                <a:lnTo>
                  <a:pt x="1253701" y="1486397"/>
                </a:lnTo>
                <a:lnTo>
                  <a:pt x="1247093" y="1492749"/>
                </a:lnTo>
                <a:lnTo>
                  <a:pt x="1240221" y="1498837"/>
                </a:lnTo>
                <a:lnTo>
                  <a:pt x="1233613" y="1504659"/>
                </a:lnTo>
                <a:lnTo>
                  <a:pt x="1226212" y="1510218"/>
                </a:lnTo>
                <a:lnTo>
                  <a:pt x="1218811" y="1516040"/>
                </a:lnTo>
                <a:lnTo>
                  <a:pt x="1211674" y="1521334"/>
                </a:lnTo>
                <a:lnTo>
                  <a:pt x="1203745" y="1526362"/>
                </a:lnTo>
                <a:lnTo>
                  <a:pt x="1195815" y="1531391"/>
                </a:lnTo>
                <a:lnTo>
                  <a:pt x="1187885" y="1536155"/>
                </a:lnTo>
                <a:lnTo>
                  <a:pt x="1179691" y="1540655"/>
                </a:lnTo>
                <a:lnTo>
                  <a:pt x="1171233" y="1545154"/>
                </a:lnTo>
                <a:lnTo>
                  <a:pt x="1162775" y="1549389"/>
                </a:lnTo>
                <a:lnTo>
                  <a:pt x="1154053" y="1553359"/>
                </a:lnTo>
                <a:lnTo>
                  <a:pt x="1145066" y="1557064"/>
                </a:lnTo>
                <a:lnTo>
                  <a:pt x="1136079" y="1560240"/>
                </a:lnTo>
                <a:lnTo>
                  <a:pt x="1127092" y="1563681"/>
                </a:lnTo>
                <a:lnTo>
                  <a:pt x="1117577" y="1566592"/>
                </a:lnTo>
                <a:lnTo>
                  <a:pt x="1108325" y="1569239"/>
                </a:lnTo>
                <a:lnTo>
                  <a:pt x="1098546" y="1571886"/>
                </a:lnTo>
                <a:lnTo>
                  <a:pt x="1089030" y="1574003"/>
                </a:lnTo>
                <a:lnTo>
                  <a:pt x="1078986" y="1576385"/>
                </a:lnTo>
                <a:lnTo>
                  <a:pt x="1068942" y="1577973"/>
                </a:lnTo>
                <a:lnTo>
                  <a:pt x="1058633" y="1579296"/>
                </a:lnTo>
                <a:lnTo>
                  <a:pt x="1048589" y="1580620"/>
                </a:lnTo>
                <a:lnTo>
                  <a:pt x="1038545" y="1581678"/>
                </a:lnTo>
                <a:lnTo>
                  <a:pt x="1028501" y="1582208"/>
                </a:lnTo>
                <a:lnTo>
                  <a:pt x="1017928" y="1582472"/>
                </a:lnTo>
                <a:lnTo>
                  <a:pt x="1007884" y="1582737"/>
                </a:lnTo>
                <a:lnTo>
                  <a:pt x="997840" y="1582472"/>
                </a:lnTo>
                <a:lnTo>
                  <a:pt x="987796" y="1582208"/>
                </a:lnTo>
                <a:lnTo>
                  <a:pt x="977752" y="1581414"/>
                </a:lnTo>
                <a:lnTo>
                  <a:pt x="967443" y="1580620"/>
                </a:lnTo>
                <a:lnTo>
                  <a:pt x="957399" y="1579032"/>
                </a:lnTo>
                <a:lnTo>
                  <a:pt x="947355" y="1577708"/>
                </a:lnTo>
                <a:lnTo>
                  <a:pt x="937575" y="1576120"/>
                </a:lnTo>
                <a:lnTo>
                  <a:pt x="927531" y="1574003"/>
                </a:lnTo>
                <a:lnTo>
                  <a:pt x="917487" y="1571886"/>
                </a:lnTo>
                <a:lnTo>
                  <a:pt x="907443" y="1569239"/>
                </a:lnTo>
                <a:lnTo>
                  <a:pt x="897663" y="1566857"/>
                </a:lnTo>
                <a:lnTo>
                  <a:pt x="887883" y="1563681"/>
                </a:lnTo>
                <a:lnTo>
                  <a:pt x="878103" y="1560505"/>
                </a:lnTo>
                <a:lnTo>
                  <a:pt x="868324" y="1557064"/>
                </a:lnTo>
                <a:lnTo>
                  <a:pt x="858808" y="1553359"/>
                </a:lnTo>
                <a:lnTo>
                  <a:pt x="849028" y="1549389"/>
                </a:lnTo>
                <a:lnTo>
                  <a:pt x="839513" y="1545419"/>
                </a:lnTo>
                <a:lnTo>
                  <a:pt x="829997" y="1540919"/>
                </a:lnTo>
                <a:lnTo>
                  <a:pt x="820746" y="1536420"/>
                </a:lnTo>
                <a:lnTo>
                  <a:pt x="811495" y="1531656"/>
                </a:lnTo>
                <a:lnTo>
                  <a:pt x="802508" y="1526627"/>
                </a:lnTo>
                <a:lnTo>
                  <a:pt x="793257" y="1521334"/>
                </a:lnTo>
                <a:lnTo>
                  <a:pt x="784535" y="1515776"/>
                </a:lnTo>
                <a:lnTo>
                  <a:pt x="775548" y="1509953"/>
                </a:lnTo>
                <a:lnTo>
                  <a:pt x="766825" y="1504130"/>
                </a:lnTo>
                <a:lnTo>
                  <a:pt x="758367" y="1498307"/>
                </a:lnTo>
                <a:lnTo>
                  <a:pt x="749909" y="1491691"/>
                </a:lnTo>
                <a:lnTo>
                  <a:pt x="741451" y="1485339"/>
                </a:lnTo>
                <a:lnTo>
                  <a:pt x="733257" y="1478457"/>
                </a:lnTo>
                <a:lnTo>
                  <a:pt x="725063" y="1471840"/>
                </a:lnTo>
                <a:lnTo>
                  <a:pt x="717398" y="1464694"/>
                </a:lnTo>
                <a:lnTo>
                  <a:pt x="709468" y="1457548"/>
                </a:lnTo>
                <a:lnTo>
                  <a:pt x="701803" y="1450137"/>
                </a:lnTo>
                <a:lnTo>
                  <a:pt x="694402" y="1442197"/>
                </a:lnTo>
                <a:lnTo>
                  <a:pt x="687001" y="1434787"/>
                </a:lnTo>
                <a:lnTo>
                  <a:pt x="679864" y="1426582"/>
                </a:lnTo>
                <a:lnTo>
                  <a:pt x="672992" y="1418377"/>
                </a:lnTo>
                <a:lnTo>
                  <a:pt x="666120" y="1410172"/>
                </a:lnTo>
                <a:lnTo>
                  <a:pt x="659512" y="1401967"/>
                </a:lnTo>
                <a:lnTo>
                  <a:pt x="652904" y="1393233"/>
                </a:lnTo>
                <a:lnTo>
                  <a:pt x="646824" y="1384499"/>
                </a:lnTo>
                <a:lnTo>
                  <a:pt x="641009" y="1375500"/>
                </a:lnTo>
                <a:lnTo>
                  <a:pt x="635194" y="1366502"/>
                </a:lnTo>
                <a:lnTo>
                  <a:pt x="629379" y="1357238"/>
                </a:lnTo>
                <a:lnTo>
                  <a:pt x="623829" y="1347975"/>
                </a:lnTo>
                <a:lnTo>
                  <a:pt x="618807" y="1338447"/>
                </a:lnTo>
                <a:lnTo>
                  <a:pt x="613784" y="1328918"/>
                </a:lnTo>
                <a:lnTo>
                  <a:pt x="609027" y="1319126"/>
                </a:lnTo>
                <a:lnTo>
                  <a:pt x="604533" y="1309068"/>
                </a:lnTo>
                <a:lnTo>
                  <a:pt x="600040" y="1299275"/>
                </a:lnTo>
                <a:lnTo>
                  <a:pt x="595811" y="1289218"/>
                </a:lnTo>
                <a:lnTo>
                  <a:pt x="592110" y="1278896"/>
                </a:lnTo>
                <a:lnTo>
                  <a:pt x="588410" y="1268309"/>
                </a:lnTo>
                <a:lnTo>
                  <a:pt x="585238" y="1257987"/>
                </a:lnTo>
                <a:lnTo>
                  <a:pt x="581802" y="1247665"/>
                </a:lnTo>
                <a:lnTo>
                  <a:pt x="578894" y="1237078"/>
                </a:lnTo>
                <a:lnTo>
                  <a:pt x="576515" y="1225962"/>
                </a:lnTo>
                <a:lnTo>
                  <a:pt x="573872" y="1215375"/>
                </a:lnTo>
                <a:lnTo>
                  <a:pt x="572022" y="1204523"/>
                </a:lnTo>
                <a:lnTo>
                  <a:pt x="570172" y="1193937"/>
                </a:lnTo>
                <a:lnTo>
                  <a:pt x="568586" y="1183615"/>
                </a:lnTo>
                <a:lnTo>
                  <a:pt x="567529" y="1173028"/>
                </a:lnTo>
                <a:lnTo>
                  <a:pt x="566736" y="1162441"/>
                </a:lnTo>
                <a:lnTo>
                  <a:pt x="565678" y="1152119"/>
                </a:lnTo>
                <a:lnTo>
                  <a:pt x="565414" y="1141797"/>
                </a:lnTo>
                <a:lnTo>
                  <a:pt x="565150" y="1131210"/>
                </a:lnTo>
                <a:lnTo>
                  <a:pt x="565414" y="1121152"/>
                </a:lnTo>
                <a:lnTo>
                  <a:pt x="565678" y="1110830"/>
                </a:lnTo>
                <a:lnTo>
                  <a:pt x="566471" y="1100773"/>
                </a:lnTo>
                <a:lnTo>
                  <a:pt x="567529" y="1090980"/>
                </a:lnTo>
                <a:lnTo>
                  <a:pt x="568586" y="1080923"/>
                </a:lnTo>
                <a:lnTo>
                  <a:pt x="569907" y="1071130"/>
                </a:lnTo>
                <a:lnTo>
                  <a:pt x="571493" y="1061337"/>
                </a:lnTo>
                <a:lnTo>
                  <a:pt x="573344" y="1051809"/>
                </a:lnTo>
                <a:lnTo>
                  <a:pt x="575723" y="1042281"/>
                </a:lnTo>
                <a:lnTo>
                  <a:pt x="577837" y="1033017"/>
                </a:lnTo>
                <a:lnTo>
                  <a:pt x="580480" y="1023754"/>
                </a:lnTo>
                <a:lnTo>
                  <a:pt x="583123" y="1014755"/>
                </a:lnTo>
                <a:lnTo>
                  <a:pt x="586295" y="1005756"/>
                </a:lnTo>
                <a:lnTo>
                  <a:pt x="589467" y="996757"/>
                </a:lnTo>
                <a:lnTo>
                  <a:pt x="592903" y="988023"/>
                </a:lnTo>
                <a:lnTo>
                  <a:pt x="596604" y="979289"/>
                </a:lnTo>
                <a:lnTo>
                  <a:pt x="600568" y="970820"/>
                </a:lnTo>
                <a:lnTo>
                  <a:pt x="604533" y="962615"/>
                </a:lnTo>
                <a:lnTo>
                  <a:pt x="609027" y="954410"/>
                </a:lnTo>
                <a:lnTo>
                  <a:pt x="613520" y="946205"/>
                </a:lnTo>
                <a:lnTo>
                  <a:pt x="618278" y="938001"/>
                </a:lnTo>
                <a:lnTo>
                  <a:pt x="623036" y="930590"/>
                </a:lnTo>
                <a:lnTo>
                  <a:pt x="628322" y="922650"/>
                </a:lnTo>
                <a:lnTo>
                  <a:pt x="633344" y="915239"/>
                </a:lnTo>
                <a:lnTo>
                  <a:pt x="638895" y="908093"/>
                </a:lnTo>
                <a:lnTo>
                  <a:pt x="644710" y="900947"/>
                </a:lnTo>
                <a:lnTo>
                  <a:pt x="650525" y="894065"/>
                </a:lnTo>
                <a:lnTo>
                  <a:pt x="656340" y="887184"/>
                </a:lnTo>
                <a:lnTo>
                  <a:pt x="662683" y="880567"/>
                </a:lnTo>
                <a:lnTo>
                  <a:pt x="669027" y="873950"/>
                </a:lnTo>
                <a:lnTo>
                  <a:pt x="675371" y="867863"/>
                </a:lnTo>
                <a:lnTo>
                  <a:pt x="682243" y="861511"/>
                </a:lnTo>
                <a:lnTo>
                  <a:pt x="688851" y="855688"/>
                </a:lnTo>
                <a:lnTo>
                  <a:pt x="695988" y="850130"/>
                </a:lnTo>
                <a:lnTo>
                  <a:pt x="703124" y="844572"/>
                </a:lnTo>
                <a:lnTo>
                  <a:pt x="710525" y="839279"/>
                </a:lnTo>
                <a:lnTo>
                  <a:pt x="718190" y="833985"/>
                </a:lnTo>
                <a:lnTo>
                  <a:pt x="725591" y="828956"/>
                </a:lnTo>
                <a:lnTo>
                  <a:pt x="733521" y="824192"/>
                </a:lnTo>
                <a:lnTo>
                  <a:pt x="741451" y="819693"/>
                </a:lnTo>
                <a:lnTo>
                  <a:pt x="749644" y="815458"/>
                </a:lnTo>
                <a:lnTo>
                  <a:pt x="757574" y="811224"/>
                </a:lnTo>
                <a:lnTo>
                  <a:pt x="765768" y="807518"/>
                </a:lnTo>
                <a:lnTo>
                  <a:pt x="774226" y="803813"/>
                </a:lnTo>
                <a:lnTo>
                  <a:pt x="782949" y="800372"/>
                </a:lnTo>
                <a:lnTo>
                  <a:pt x="791671" y="796931"/>
                </a:lnTo>
                <a:lnTo>
                  <a:pt x="800394" y="794285"/>
                </a:lnTo>
                <a:lnTo>
                  <a:pt x="809381" y="791373"/>
                </a:lnTo>
                <a:lnTo>
                  <a:pt x="818632" y="788991"/>
                </a:lnTo>
                <a:lnTo>
                  <a:pt x="827883" y="786345"/>
                </a:lnTo>
                <a:lnTo>
                  <a:pt x="837134" y="784492"/>
                </a:lnTo>
                <a:lnTo>
                  <a:pt x="846650" y="782375"/>
                </a:lnTo>
                <a:lnTo>
                  <a:pt x="856165" y="780787"/>
                </a:lnTo>
                <a:lnTo>
                  <a:pt x="865680" y="779198"/>
                </a:lnTo>
                <a:lnTo>
                  <a:pt x="875460" y="778140"/>
                </a:lnTo>
                <a:lnTo>
                  <a:pt x="885240" y="777346"/>
                </a:lnTo>
                <a:lnTo>
                  <a:pt x="894756" y="776816"/>
                </a:lnTo>
                <a:lnTo>
                  <a:pt x="904800" y="776287"/>
                </a:lnTo>
                <a:close/>
                <a:moveTo>
                  <a:pt x="797783" y="304800"/>
                </a:moveTo>
                <a:lnTo>
                  <a:pt x="819466" y="304800"/>
                </a:lnTo>
                <a:lnTo>
                  <a:pt x="840885" y="305594"/>
                </a:lnTo>
                <a:lnTo>
                  <a:pt x="862304" y="306652"/>
                </a:lnTo>
                <a:lnTo>
                  <a:pt x="883722" y="307975"/>
                </a:lnTo>
                <a:lnTo>
                  <a:pt x="904877" y="310356"/>
                </a:lnTo>
                <a:lnTo>
                  <a:pt x="925767" y="312738"/>
                </a:lnTo>
                <a:lnTo>
                  <a:pt x="946921" y="315913"/>
                </a:lnTo>
                <a:lnTo>
                  <a:pt x="968075" y="319617"/>
                </a:lnTo>
                <a:lnTo>
                  <a:pt x="988701" y="323586"/>
                </a:lnTo>
                <a:lnTo>
                  <a:pt x="1009591" y="328083"/>
                </a:lnTo>
                <a:lnTo>
                  <a:pt x="1029952" y="333111"/>
                </a:lnTo>
                <a:lnTo>
                  <a:pt x="1050577" y="338402"/>
                </a:lnTo>
                <a:lnTo>
                  <a:pt x="1070674" y="344223"/>
                </a:lnTo>
                <a:lnTo>
                  <a:pt x="1090770" y="350838"/>
                </a:lnTo>
                <a:lnTo>
                  <a:pt x="1110603" y="357188"/>
                </a:lnTo>
                <a:lnTo>
                  <a:pt x="1130170" y="364331"/>
                </a:lnTo>
                <a:lnTo>
                  <a:pt x="1149474" y="371740"/>
                </a:lnTo>
                <a:lnTo>
                  <a:pt x="1168513" y="379677"/>
                </a:lnTo>
                <a:lnTo>
                  <a:pt x="1187816" y="387879"/>
                </a:lnTo>
                <a:lnTo>
                  <a:pt x="1206855" y="396611"/>
                </a:lnTo>
                <a:lnTo>
                  <a:pt x="1225629" y="405606"/>
                </a:lnTo>
                <a:lnTo>
                  <a:pt x="1244139" y="415131"/>
                </a:lnTo>
                <a:lnTo>
                  <a:pt x="1262649" y="424656"/>
                </a:lnTo>
                <a:lnTo>
                  <a:pt x="1280895" y="434975"/>
                </a:lnTo>
                <a:lnTo>
                  <a:pt x="1298876" y="445294"/>
                </a:lnTo>
                <a:lnTo>
                  <a:pt x="1316593" y="456406"/>
                </a:lnTo>
                <a:lnTo>
                  <a:pt x="1334310" y="467519"/>
                </a:lnTo>
                <a:lnTo>
                  <a:pt x="1351762" y="479161"/>
                </a:lnTo>
                <a:lnTo>
                  <a:pt x="1368686" y="491067"/>
                </a:lnTo>
                <a:lnTo>
                  <a:pt x="1385609" y="503502"/>
                </a:lnTo>
                <a:lnTo>
                  <a:pt x="1404648" y="517790"/>
                </a:lnTo>
                <a:lnTo>
                  <a:pt x="1423158" y="532871"/>
                </a:lnTo>
                <a:lnTo>
                  <a:pt x="1441404" y="548217"/>
                </a:lnTo>
                <a:lnTo>
                  <a:pt x="1459385" y="563563"/>
                </a:lnTo>
                <a:lnTo>
                  <a:pt x="1273491" y="749565"/>
                </a:lnTo>
                <a:lnTo>
                  <a:pt x="1260270" y="738717"/>
                </a:lnTo>
                <a:lnTo>
                  <a:pt x="1253394" y="733161"/>
                </a:lnTo>
                <a:lnTo>
                  <a:pt x="1246519" y="728134"/>
                </a:lnTo>
                <a:lnTo>
                  <a:pt x="1235149" y="720196"/>
                </a:lnTo>
                <a:lnTo>
                  <a:pt x="1224043" y="712259"/>
                </a:lnTo>
                <a:lnTo>
                  <a:pt x="1212408" y="704850"/>
                </a:lnTo>
                <a:lnTo>
                  <a:pt x="1200773" y="697706"/>
                </a:lnTo>
                <a:lnTo>
                  <a:pt x="1188874" y="690298"/>
                </a:lnTo>
                <a:lnTo>
                  <a:pt x="1176710" y="683684"/>
                </a:lnTo>
                <a:lnTo>
                  <a:pt x="1164811" y="677069"/>
                </a:lnTo>
                <a:lnTo>
                  <a:pt x="1152647" y="670719"/>
                </a:lnTo>
                <a:lnTo>
                  <a:pt x="1140219" y="664634"/>
                </a:lnTo>
                <a:lnTo>
                  <a:pt x="1128055" y="658813"/>
                </a:lnTo>
                <a:lnTo>
                  <a:pt x="1115362" y="653521"/>
                </a:lnTo>
                <a:lnTo>
                  <a:pt x="1102670" y="648229"/>
                </a:lnTo>
                <a:lnTo>
                  <a:pt x="1089713" y="643202"/>
                </a:lnTo>
                <a:lnTo>
                  <a:pt x="1076756" y="638704"/>
                </a:lnTo>
                <a:lnTo>
                  <a:pt x="1064063" y="634206"/>
                </a:lnTo>
                <a:lnTo>
                  <a:pt x="1051106" y="629973"/>
                </a:lnTo>
                <a:lnTo>
                  <a:pt x="1037885" y="626004"/>
                </a:lnTo>
                <a:lnTo>
                  <a:pt x="1024399" y="622565"/>
                </a:lnTo>
                <a:lnTo>
                  <a:pt x="1010913" y="619390"/>
                </a:lnTo>
                <a:lnTo>
                  <a:pt x="997427" y="616479"/>
                </a:lnTo>
                <a:lnTo>
                  <a:pt x="983941" y="613569"/>
                </a:lnTo>
                <a:lnTo>
                  <a:pt x="970191" y="611452"/>
                </a:lnTo>
                <a:lnTo>
                  <a:pt x="956705" y="609336"/>
                </a:lnTo>
                <a:lnTo>
                  <a:pt x="942954" y="607748"/>
                </a:lnTo>
                <a:lnTo>
                  <a:pt x="928940" y="606425"/>
                </a:lnTo>
                <a:lnTo>
                  <a:pt x="915189" y="605102"/>
                </a:lnTo>
                <a:lnTo>
                  <a:pt x="901439" y="604573"/>
                </a:lnTo>
                <a:lnTo>
                  <a:pt x="887424" y="604044"/>
                </a:lnTo>
                <a:lnTo>
                  <a:pt x="873410" y="604044"/>
                </a:lnTo>
                <a:lnTo>
                  <a:pt x="859395" y="604573"/>
                </a:lnTo>
                <a:lnTo>
                  <a:pt x="845380" y="605102"/>
                </a:lnTo>
                <a:lnTo>
                  <a:pt x="831365" y="606425"/>
                </a:lnTo>
                <a:lnTo>
                  <a:pt x="817351" y="607748"/>
                </a:lnTo>
                <a:lnTo>
                  <a:pt x="803071" y="609336"/>
                </a:lnTo>
                <a:lnTo>
                  <a:pt x="789057" y="611452"/>
                </a:lnTo>
                <a:lnTo>
                  <a:pt x="775306" y="613834"/>
                </a:lnTo>
                <a:lnTo>
                  <a:pt x="761820" y="616744"/>
                </a:lnTo>
                <a:lnTo>
                  <a:pt x="748599" y="619919"/>
                </a:lnTo>
                <a:lnTo>
                  <a:pt x="735377" y="623359"/>
                </a:lnTo>
                <a:lnTo>
                  <a:pt x="722156" y="627063"/>
                </a:lnTo>
                <a:lnTo>
                  <a:pt x="709199" y="631296"/>
                </a:lnTo>
                <a:lnTo>
                  <a:pt x="696506" y="635794"/>
                </a:lnTo>
                <a:lnTo>
                  <a:pt x="683814" y="640556"/>
                </a:lnTo>
                <a:lnTo>
                  <a:pt x="671650" y="645584"/>
                </a:lnTo>
                <a:lnTo>
                  <a:pt x="659486" y="650875"/>
                </a:lnTo>
                <a:lnTo>
                  <a:pt x="647323" y="656696"/>
                </a:lnTo>
                <a:lnTo>
                  <a:pt x="635952" y="662517"/>
                </a:lnTo>
                <a:lnTo>
                  <a:pt x="624053" y="668867"/>
                </a:lnTo>
                <a:lnTo>
                  <a:pt x="612682" y="675481"/>
                </a:lnTo>
                <a:lnTo>
                  <a:pt x="601312" y="682361"/>
                </a:lnTo>
                <a:lnTo>
                  <a:pt x="590206" y="689769"/>
                </a:lnTo>
                <a:lnTo>
                  <a:pt x="579100" y="697442"/>
                </a:lnTo>
                <a:lnTo>
                  <a:pt x="568523" y="705115"/>
                </a:lnTo>
                <a:lnTo>
                  <a:pt x="558210" y="713317"/>
                </a:lnTo>
                <a:lnTo>
                  <a:pt x="548162" y="721784"/>
                </a:lnTo>
                <a:lnTo>
                  <a:pt x="537849" y="730515"/>
                </a:lnTo>
                <a:lnTo>
                  <a:pt x="528329" y="739246"/>
                </a:lnTo>
                <a:lnTo>
                  <a:pt x="518810" y="748507"/>
                </a:lnTo>
                <a:lnTo>
                  <a:pt x="509555" y="758032"/>
                </a:lnTo>
                <a:lnTo>
                  <a:pt x="500564" y="767557"/>
                </a:lnTo>
                <a:lnTo>
                  <a:pt x="491838" y="777346"/>
                </a:lnTo>
                <a:lnTo>
                  <a:pt x="483641" y="787665"/>
                </a:lnTo>
                <a:lnTo>
                  <a:pt x="475444" y="798248"/>
                </a:lnTo>
                <a:lnTo>
                  <a:pt x="467246" y="808832"/>
                </a:lnTo>
                <a:lnTo>
                  <a:pt x="459578" y="819679"/>
                </a:lnTo>
                <a:lnTo>
                  <a:pt x="452174" y="831057"/>
                </a:lnTo>
                <a:lnTo>
                  <a:pt x="444770" y="842434"/>
                </a:lnTo>
                <a:lnTo>
                  <a:pt x="438159" y="854340"/>
                </a:lnTo>
                <a:lnTo>
                  <a:pt x="431284" y="866246"/>
                </a:lnTo>
                <a:lnTo>
                  <a:pt x="425202" y="878417"/>
                </a:lnTo>
                <a:lnTo>
                  <a:pt x="419120" y="890852"/>
                </a:lnTo>
                <a:lnTo>
                  <a:pt x="413303" y="903288"/>
                </a:lnTo>
                <a:lnTo>
                  <a:pt x="408014" y="915988"/>
                </a:lnTo>
                <a:lnTo>
                  <a:pt x="402990" y="928952"/>
                </a:lnTo>
                <a:lnTo>
                  <a:pt x="398495" y="941917"/>
                </a:lnTo>
                <a:lnTo>
                  <a:pt x="393999" y="955411"/>
                </a:lnTo>
                <a:lnTo>
                  <a:pt x="390033" y="968905"/>
                </a:lnTo>
                <a:lnTo>
                  <a:pt x="386331" y="982398"/>
                </a:lnTo>
                <a:lnTo>
                  <a:pt x="383158" y="996157"/>
                </a:lnTo>
                <a:lnTo>
                  <a:pt x="379985" y="1010180"/>
                </a:lnTo>
                <a:lnTo>
                  <a:pt x="377076" y="1024467"/>
                </a:lnTo>
                <a:lnTo>
                  <a:pt x="374961" y="1038755"/>
                </a:lnTo>
                <a:lnTo>
                  <a:pt x="372845" y="1053571"/>
                </a:lnTo>
                <a:lnTo>
                  <a:pt x="371523" y="1068388"/>
                </a:lnTo>
                <a:lnTo>
                  <a:pt x="370201" y="1083205"/>
                </a:lnTo>
                <a:lnTo>
                  <a:pt x="369672" y="1098021"/>
                </a:lnTo>
                <a:lnTo>
                  <a:pt x="368879" y="1113367"/>
                </a:lnTo>
                <a:lnTo>
                  <a:pt x="368879" y="1128448"/>
                </a:lnTo>
                <a:lnTo>
                  <a:pt x="369143" y="1143794"/>
                </a:lnTo>
                <a:lnTo>
                  <a:pt x="370201" y="1159140"/>
                </a:lnTo>
                <a:lnTo>
                  <a:pt x="371523" y="1174750"/>
                </a:lnTo>
                <a:lnTo>
                  <a:pt x="372845" y="1190096"/>
                </a:lnTo>
                <a:lnTo>
                  <a:pt x="374961" y="1205971"/>
                </a:lnTo>
                <a:lnTo>
                  <a:pt x="377340" y="1221582"/>
                </a:lnTo>
                <a:lnTo>
                  <a:pt x="380249" y="1237721"/>
                </a:lnTo>
                <a:lnTo>
                  <a:pt x="383687" y="1253332"/>
                </a:lnTo>
                <a:lnTo>
                  <a:pt x="387124" y="1269471"/>
                </a:lnTo>
                <a:lnTo>
                  <a:pt x="391355" y="1285346"/>
                </a:lnTo>
                <a:lnTo>
                  <a:pt x="395850" y="1300957"/>
                </a:lnTo>
                <a:lnTo>
                  <a:pt x="400875" y="1316567"/>
                </a:lnTo>
                <a:lnTo>
                  <a:pt x="406163" y="1331648"/>
                </a:lnTo>
                <a:lnTo>
                  <a:pt x="411716" y="1347259"/>
                </a:lnTo>
                <a:lnTo>
                  <a:pt x="417798" y="1362075"/>
                </a:lnTo>
                <a:lnTo>
                  <a:pt x="423880" y="1376892"/>
                </a:lnTo>
                <a:lnTo>
                  <a:pt x="430755" y="1391709"/>
                </a:lnTo>
                <a:lnTo>
                  <a:pt x="437630" y="1406261"/>
                </a:lnTo>
                <a:lnTo>
                  <a:pt x="445034" y="1420548"/>
                </a:lnTo>
                <a:lnTo>
                  <a:pt x="452967" y="1434571"/>
                </a:lnTo>
                <a:lnTo>
                  <a:pt x="460900" y="1448330"/>
                </a:lnTo>
                <a:lnTo>
                  <a:pt x="469097" y="1462088"/>
                </a:lnTo>
                <a:lnTo>
                  <a:pt x="477823" y="1475582"/>
                </a:lnTo>
                <a:lnTo>
                  <a:pt x="486814" y="1488811"/>
                </a:lnTo>
                <a:lnTo>
                  <a:pt x="496069" y="1502040"/>
                </a:lnTo>
                <a:lnTo>
                  <a:pt x="505589" y="1515005"/>
                </a:lnTo>
                <a:lnTo>
                  <a:pt x="515637" y="1527176"/>
                </a:lnTo>
                <a:lnTo>
                  <a:pt x="525685" y="1539611"/>
                </a:lnTo>
                <a:lnTo>
                  <a:pt x="535733" y="1551782"/>
                </a:lnTo>
                <a:lnTo>
                  <a:pt x="546311" y="1563423"/>
                </a:lnTo>
                <a:lnTo>
                  <a:pt x="557417" y="1575065"/>
                </a:lnTo>
                <a:lnTo>
                  <a:pt x="568523" y="1586442"/>
                </a:lnTo>
                <a:lnTo>
                  <a:pt x="579893" y="1597555"/>
                </a:lnTo>
                <a:lnTo>
                  <a:pt x="591264" y="1608138"/>
                </a:lnTo>
                <a:lnTo>
                  <a:pt x="603163" y="1618457"/>
                </a:lnTo>
                <a:lnTo>
                  <a:pt x="615062" y="1628776"/>
                </a:lnTo>
                <a:lnTo>
                  <a:pt x="627490" y="1638830"/>
                </a:lnTo>
                <a:lnTo>
                  <a:pt x="639919" y="1648355"/>
                </a:lnTo>
                <a:lnTo>
                  <a:pt x="652347" y="1657615"/>
                </a:lnTo>
                <a:lnTo>
                  <a:pt x="665304" y="1666611"/>
                </a:lnTo>
                <a:lnTo>
                  <a:pt x="678261" y="1675342"/>
                </a:lnTo>
                <a:lnTo>
                  <a:pt x="691482" y="1683544"/>
                </a:lnTo>
                <a:lnTo>
                  <a:pt x="704968" y="1691482"/>
                </a:lnTo>
                <a:lnTo>
                  <a:pt x="718454" y="1699155"/>
                </a:lnTo>
                <a:lnTo>
                  <a:pt x="731940" y="1706828"/>
                </a:lnTo>
                <a:lnTo>
                  <a:pt x="745690" y="1713707"/>
                </a:lnTo>
                <a:lnTo>
                  <a:pt x="759441" y="1720057"/>
                </a:lnTo>
                <a:lnTo>
                  <a:pt x="773455" y="1726671"/>
                </a:lnTo>
                <a:lnTo>
                  <a:pt x="787734" y="1732492"/>
                </a:lnTo>
                <a:lnTo>
                  <a:pt x="801749" y="1738313"/>
                </a:lnTo>
                <a:lnTo>
                  <a:pt x="816293" y="1743605"/>
                </a:lnTo>
                <a:lnTo>
                  <a:pt x="830836" y="1748632"/>
                </a:lnTo>
                <a:lnTo>
                  <a:pt x="845380" y="1753130"/>
                </a:lnTo>
                <a:lnTo>
                  <a:pt x="859924" y="1757363"/>
                </a:lnTo>
                <a:lnTo>
                  <a:pt x="874732" y="1761067"/>
                </a:lnTo>
                <a:lnTo>
                  <a:pt x="889275" y="1764771"/>
                </a:lnTo>
                <a:lnTo>
                  <a:pt x="904348" y="1767946"/>
                </a:lnTo>
                <a:lnTo>
                  <a:pt x="918891" y="1770328"/>
                </a:lnTo>
                <a:lnTo>
                  <a:pt x="933699" y="1772709"/>
                </a:lnTo>
                <a:lnTo>
                  <a:pt x="948507" y="1774561"/>
                </a:lnTo>
                <a:lnTo>
                  <a:pt x="963580" y="1776413"/>
                </a:lnTo>
                <a:lnTo>
                  <a:pt x="978388" y="1777471"/>
                </a:lnTo>
                <a:lnTo>
                  <a:pt x="993196" y="1778265"/>
                </a:lnTo>
                <a:lnTo>
                  <a:pt x="1008268" y="1778530"/>
                </a:lnTo>
                <a:lnTo>
                  <a:pt x="1023341" y="1778530"/>
                </a:lnTo>
                <a:lnTo>
                  <a:pt x="1038149" y="1778265"/>
                </a:lnTo>
                <a:lnTo>
                  <a:pt x="1052957" y="1777471"/>
                </a:lnTo>
                <a:lnTo>
                  <a:pt x="1067765" y="1776149"/>
                </a:lnTo>
                <a:lnTo>
                  <a:pt x="1083102" y="1774296"/>
                </a:lnTo>
                <a:lnTo>
                  <a:pt x="1097910" y="1772444"/>
                </a:lnTo>
                <a:lnTo>
                  <a:pt x="1112718" y="1769799"/>
                </a:lnTo>
                <a:lnTo>
                  <a:pt x="1127262" y="1767153"/>
                </a:lnTo>
                <a:lnTo>
                  <a:pt x="1142070" y="1763713"/>
                </a:lnTo>
                <a:lnTo>
                  <a:pt x="1156349" y="1760273"/>
                </a:lnTo>
                <a:lnTo>
                  <a:pt x="1170364" y="1756040"/>
                </a:lnTo>
                <a:lnTo>
                  <a:pt x="1184114" y="1751807"/>
                </a:lnTo>
                <a:lnTo>
                  <a:pt x="1197600" y="1747044"/>
                </a:lnTo>
                <a:lnTo>
                  <a:pt x="1210821" y="1742017"/>
                </a:lnTo>
                <a:lnTo>
                  <a:pt x="1224043" y="1736726"/>
                </a:lnTo>
                <a:lnTo>
                  <a:pt x="1236735" y="1731169"/>
                </a:lnTo>
                <a:lnTo>
                  <a:pt x="1249428" y="1725084"/>
                </a:lnTo>
                <a:lnTo>
                  <a:pt x="1261856" y="1718734"/>
                </a:lnTo>
                <a:lnTo>
                  <a:pt x="1274020" y="1712119"/>
                </a:lnTo>
                <a:lnTo>
                  <a:pt x="1285655" y="1704976"/>
                </a:lnTo>
                <a:lnTo>
                  <a:pt x="1297554" y="1697832"/>
                </a:lnTo>
                <a:lnTo>
                  <a:pt x="1308660" y="1690423"/>
                </a:lnTo>
                <a:lnTo>
                  <a:pt x="1320031" y="1682486"/>
                </a:lnTo>
                <a:lnTo>
                  <a:pt x="1330608" y="1674284"/>
                </a:lnTo>
                <a:lnTo>
                  <a:pt x="1340920" y="1666082"/>
                </a:lnTo>
                <a:lnTo>
                  <a:pt x="1350969" y="1657615"/>
                </a:lnTo>
                <a:lnTo>
                  <a:pt x="1361017" y="1648884"/>
                </a:lnTo>
                <a:lnTo>
                  <a:pt x="1370801" y="1639888"/>
                </a:lnTo>
                <a:lnTo>
                  <a:pt x="1380056" y="1630628"/>
                </a:lnTo>
                <a:lnTo>
                  <a:pt x="1389047" y="1621103"/>
                </a:lnTo>
                <a:lnTo>
                  <a:pt x="1398037" y="1611313"/>
                </a:lnTo>
                <a:lnTo>
                  <a:pt x="1406499" y="1601259"/>
                </a:lnTo>
                <a:lnTo>
                  <a:pt x="1414696" y="1590940"/>
                </a:lnTo>
                <a:lnTo>
                  <a:pt x="1422629" y="1580621"/>
                </a:lnTo>
                <a:lnTo>
                  <a:pt x="1430562" y="1570303"/>
                </a:lnTo>
                <a:lnTo>
                  <a:pt x="1437702" y="1559190"/>
                </a:lnTo>
                <a:lnTo>
                  <a:pt x="1445106" y="1548342"/>
                </a:lnTo>
                <a:lnTo>
                  <a:pt x="1451716" y="1536965"/>
                </a:lnTo>
                <a:lnTo>
                  <a:pt x="1458591" y="1525853"/>
                </a:lnTo>
                <a:lnTo>
                  <a:pt x="1464673" y="1514211"/>
                </a:lnTo>
                <a:lnTo>
                  <a:pt x="1470755" y="1502834"/>
                </a:lnTo>
                <a:lnTo>
                  <a:pt x="1476308" y="1490928"/>
                </a:lnTo>
                <a:lnTo>
                  <a:pt x="1481597" y="1479286"/>
                </a:lnTo>
                <a:lnTo>
                  <a:pt x="1486621" y="1467115"/>
                </a:lnTo>
                <a:lnTo>
                  <a:pt x="1491381" y="1454680"/>
                </a:lnTo>
                <a:lnTo>
                  <a:pt x="1495876" y="1442773"/>
                </a:lnTo>
                <a:lnTo>
                  <a:pt x="1500107" y="1430073"/>
                </a:lnTo>
                <a:lnTo>
                  <a:pt x="1503809" y="1417373"/>
                </a:lnTo>
                <a:lnTo>
                  <a:pt x="1507511" y="1404673"/>
                </a:lnTo>
                <a:lnTo>
                  <a:pt x="1510420" y="1391973"/>
                </a:lnTo>
                <a:lnTo>
                  <a:pt x="1513593" y="1379009"/>
                </a:lnTo>
                <a:lnTo>
                  <a:pt x="1516237" y="1366044"/>
                </a:lnTo>
                <a:lnTo>
                  <a:pt x="1518617" y="1352815"/>
                </a:lnTo>
                <a:lnTo>
                  <a:pt x="1520732" y="1339586"/>
                </a:lnTo>
                <a:lnTo>
                  <a:pt x="1522319" y="1326092"/>
                </a:lnTo>
                <a:lnTo>
                  <a:pt x="1523641" y="1312598"/>
                </a:lnTo>
                <a:lnTo>
                  <a:pt x="1524434" y="1299105"/>
                </a:lnTo>
                <a:lnTo>
                  <a:pt x="1525492" y="1285611"/>
                </a:lnTo>
                <a:lnTo>
                  <a:pt x="1526021" y="1272117"/>
                </a:lnTo>
                <a:lnTo>
                  <a:pt x="1526021" y="1258623"/>
                </a:lnTo>
                <a:lnTo>
                  <a:pt x="1525757" y="1244865"/>
                </a:lnTo>
                <a:lnTo>
                  <a:pt x="1525228" y="1231107"/>
                </a:lnTo>
                <a:lnTo>
                  <a:pt x="1524170" y="1217348"/>
                </a:lnTo>
                <a:lnTo>
                  <a:pt x="1523112" y="1203325"/>
                </a:lnTo>
                <a:lnTo>
                  <a:pt x="1521790" y="1189302"/>
                </a:lnTo>
                <a:lnTo>
                  <a:pt x="1519675" y="1175544"/>
                </a:lnTo>
                <a:lnTo>
                  <a:pt x="1517559" y="1161521"/>
                </a:lnTo>
                <a:lnTo>
                  <a:pt x="1514915" y="1147498"/>
                </a:lnTo>
                <a:lnTo>
                  <a:pt x="1512271" y="1133211"/>
                </a:lnTo>
                <a:lnTo>
                  <a:pt x="1509097" y="1119188"/>
                </a:lnTo>
                <a:lnTo>
                  <a:pt x="1505395" y="1104900"/>
                </a:lnTo>
                <a:lnTo>
                  <a:pt x="1501429" y="1090877"/>
                </a:lnTo>
                <a:lnTo>
                  <a:pt x="1497198" y="1076855"/>
                </a:lnTo>
                <a:lnTo>
                  <a:pt x="1492703" y="1063096"/>
                </a:lnTo>
                <a:lnTo>
                  <a:pt x="1487943" y="1049338"/>
                </a:lnTo>
                <a:lnTo>
                  <a:pt x="1482919" y="1035580"/>
                </a:lnTo>
                <a:lnTo>
                  <a:pt x="1477630" y="1022350"/>
                </a:lnTo>
                <a:lnTo>
                  <a:pt x="1472077" y="1008857"/>
                </a:lnTo>
                <a:lnTo>
                  <a:pt x="1466260" y="995892"/>
                </a:lnTo>
                <a:lnTo>
                  <a:pt x="1460178" y="982927"/>
                </a:lnTo>
                <a:lnTo>
                  <a:pt x="1453832" y="969963"/>
                </a:lnTo>
                <a:lnTo>
                  <a:pt x="1446957" y="957527"/>
                </a:lnTo>
                <a:lnTo>
                  <a:pt x="1440346" y="945092"/>
                </a:lnTo>
                <a:lnTo>
                  <a:pt x="1432942" y="932657"/>
                </a:lnTo>
                <a:lnTo>
                  <a:pt x="1425802" y="920486"/>
                </a:lnTo>
                <a:lnTo>
                  <a:pt x="1418134" y="908844"/>
                </a:lnTo>
                <a:lnTo>
                  <a:pt x="1410201" y="896938"/>
                </a:lnTo>
                <a:lnTo>
                  <a:pt x="1402268" y="885561"/>
                </a:lnTo>
                <a:lnTo>
                  <a:pt x="1398566" y="880534"/>
                </a:lnTo>
                <a:lnTo>
                  <a:pt x="1394335" y="875242"/>
                </a:lnTo>
                <a:lnTo>
                  <a:pt x="1386402" y="864923"/>
                </a:lnTo>
                <a:lnTo>
                  <a:pt x="1572032" y="679450"/>
                </a:lnTo>
                <a:lnTo>
                  <a:pt x="1584724" y="694531"/>
                </a:lnTo>
                <a:lnTo>
                  <a:pt x="1596624" y="709877"/>
                </a:lnTo>
                <a:lnTo>
                  <a:pt x="1608787" y="725752"/>
                </a:lnTo>
                <a:lnTo>
                  <a:pt x="1620422" y="741627"/>
                </a:lnTo>
                <a:lnTo>
                  <a:pt x="1632850" y="759090"/>
                </a:lnTo>
                <a:lnTo>
                  <a:pt x="1644750" y="776817"/>
                </a:lnTo>
                <a:lnTo>
                  <a:pt x="1656120" y="794809"/>
                </a:lnTo>
                <a:lnTo>
                  <a:pt x="1667755" y="812800"/>
                </a:lnTo>
                <a:lnTo>
                  <a:pt x="1678332" y="831321"/>
                </a:lnTo>
                <a:lnTo>
                  <a:pt x="1688909" y="850107"/>
                </a:lnTo>
                <a:lnTo>
                  <a:pt x="1699222" y="869157"/>
                </a:lnTo>
                <a:lnTo>
                  <a:pt x="1709006" y="888207"/>
                </a:lnTo>
                <a:lnTo>
                  <a:pt x="1718525" y="908050"/>
                </a:lnTo>
                <a:lnTo>
                  <a:pt x="1727781" y="927629"/>
                </a:lnTo>
                <a:lnTo>
                  <a:pt x="1736507" y="947473"/>
                </a:lnTo>
                <a:lnTo>
                  <a:pt x="1744704" y="967846"/>
                </a:lnTo>
                <a:lnTo>
                  <a:pt x="1752373" y="988219"/>
                </a:lnTo>
                <a:lnTo>
                  <a:pt x="1760041" y="1009121"/>
                </a:lnTo>
                <a:lnTo>
                  <a:pt x="1767181" y="1030023"/>
                </a:lnTo>
                <a:lnTo>
                  <a:pt x="1773792" y="1051190"/>
                </a:lnTo>
                <a:lnTo>
                  <a:pt x="1779873" y="1072886"/>
                </a:lnTo>
                <a:lnTo>
                  <a:pt x="1785955" y="1094052"/>
                </a:lnTo>
                <a:lnTo>
                  <a:pt x="1790979" y="1115748"/>
                </a:lnTo>
                <a:lnTo>
                  <a:pt x="1795739" y="1137180"/>
                </a:lnTo>
                <a:lnTo>
                  <a:pt x="1799970" y="1158611"/>
                </a:lnTo>
                <a:lnTo>
                  <a:pt x="1803936" y="1179777"/>
                </a:lnTo>
                <a:lnTo>
                  <a:pt x="1806845" y="1201209"/>
                </a:lnTo>
                <a:lnTo>
                  <a:pt x="1809754" y="1222640"/>
                </a:lnTo>
                <a:lnTo>
                  <a:pt x="1811869" y="1243542"/>
                </a:lnTo>
                <a:lnTo>
                  <a:pt x="1813985" y="1264709"/>
                </a:lnTo>
                <a:lnTo>
                  <a:pt x="1815042" y="1285611"/>
                </a:lnTo>
                <a:lnTo>
                  <a:pt x="1815836" y="1306778"/>
                </a:lnTo>
                <a:lnTo>
                  <a:pt x="1816100" y="1327680"/>
                </a:lnTo>
                <a:lnTo>
                  <a:pt x="1816100" y="1348317"/>
                </a:lnTo>
                <a:lnTo>
                  <a:pt x="1815571" y="1369219"/>
                </a:lnTo>
                <a:lnTo>
                  <a:pt x="1814514" y="1389592"/>
                </a:lnTo>
                <a:lnTo>
                  <a:pt x="1812927" y="1410494"/>
                </a:lnTo>
                <a:lnTo>
                  <a:pt x="1810812" y="1431132"/>
                </a:lnTo>
                <a:lnTo>
                  <a:pt x="1808432" y="1451769"/>
                </a:lnTo>
                <a:lnTo>
                  <a:pt x="1805523" y="1472142"/>
                </a:lnTo>
                <a:lnTo>
                  <a:pt x="1801821" y="1492515"/>
                </a:lnTo>
                <a:lnTo>
                  <a:pt x="1797855" y="1512623"/>
                </a:lnTo>
                <a:lnTo>
                  <a:pt x="1793359" y="1532467"/>
                </a:lnTo>
                <a:lnTo>
                  <a:pt x="1788600" y="1552576"/>
                </a:lnTo>
                <a:lnTo>
                  <a:pt x="1783311" y="1572155"/>
                </a:lnTo>
                <a:lnTo>
                  <a:pt x="1777758" y="1591469"/>
                </a:lnTo>
                <a:lnTo>
                  <a:pt x="1771147" y="1611048"/>
                </a:lnTo>
                <a:lnTo>
                  <a:pt x="1764801" y="1630098"/>
                </a:lnTo>
                <a:lnTo>
                  <a:pt x="1757397" y="1648884"/>
                </a:lnTo>
                <a:lnTo>
                  <a:pt x="1749993" y="1667669"/>
                </a:lnTo>
                <a:lnTo>
                  <a:pt x="1741796" y="1685926"/>
                </a:lnTo>
                <a:lnTo>
                  <a:pt x="1733334" y="1704182"/>
                </a:lnTo>
                <a:lnTo>
                  <a:pt x="1724343" y="1722703"/>
                </a:lnTo>
                <a:lnTo>
                  <a:pt x="1714559" y="1740694"/>
                </a:lnTo>
                <a:lnTo>
                  <a:pt x="1704775" y="1758686"/>
                </a:lnTo>
                <a:lnTo>
                  <a:pt x="1694198" y="1776413"/>
                </a:lnTo>
                <a:lnTo>
                  <a:pt x="1683092" y="1793876"/>
                </a:lnTo>
                <a:lnTo>
                  <a:pt x="1671721" y="1810544"/>
                </a:lnTo>
                <a:lnTo>
                  <a:pt x="1659822" y="1827478"/>
                </a:lnTo>
                <a:lnTo>
                  <a:pt x="1647394" y="1844146"/>
                </a:lnTo>
                <a:lnTo>
                  <a:pt x="1634966" y="1860021"/>
                </a:lnTo>
                <a:lnTo>
                  <a:pt x="1621744" y="1875896"/>
                </a:lnTo>
                <a:lnTo>
                  <a:pt x="1608258" y="1891242"/>
                </a:lnTo>
                <a:lnTo>
                  <a:pt x="1594244" y="1906324"/>
                </a:lnTo>
                <a:lnTo>
                  <a:pt x="1579436" y="1921140"/>
                </a:lnTo>
                <a:lnTo>
                  <a:pt x="1564628" y="1935692"/>
                </a:lnTo>
                <a:lnTo>
                  <a:pt x="1549291" y="1949715"/>
                </a:lnTo>
                <a:lnTo>
                  <a:pt x="1533425" y="1963209"/>
                </a:lnTo>
                <a:lnTo>
                  <a:pt x="1517030" y="1976703"/>
                </a:lnTo>
                <a:lnTo>
                  <a:pt x="1500107" y="1989667"/>
                </a:lnTo>
                <a:lnTo>
                  <a:pt x="1482390" y="2002367"/>
                </a:lnTo>
                <a:lnTo>
                  <a:pt x="1464673" y="2014803"/>
                </a:lnTo>
                <a:lnTo>
                  <a:pt x="1446428" y="2026709"/>
                </a:lnTo>
                <a:lnTo>
                  <a:pt x="1427653" y="2037821"/>
                </a:lnTo>
                <a:lnTo>
                  <a:pt x="1408614" y="2048669"/>
                </a:lnTo>
                <a:lnTo>
                  <a:pt x="1389047" y="2059253"/>
                </a:lnTo>
                <a:lnTo>
                  <a:pt x="1368950" y="2069042"/>
                </a:lnTo>
                <a:lnTo>
                  <a:pt x="1348589" y="2078303"/>
                </a:lnTo>
                <a:lnTo>
                  <a:pt x="1327699" y="2087034"/>
                </a:lnTo>
                <a:lnTo>
                  <a:pt x="1306809" y="2095501"/>
                </a:lnTo>
                <a:lnTo>
                  <a:pt x="1285126" y="2102909"/>
                </a:lnTo>
                <a:lnTo>
                  <a:pt x="1263178" y="2110317"/>
                </a:lnTo>
                <a:lnTo>
                  <a:pt x="1240966" y="2116667"/>
                </a:lnTo>
                <a:lnTo>
                  <a:pt x="1218225" y="2123017"/>
                </a:lnTo>
                <a:lnTo>
                  <a:pt x="1206590" y="2125663"/>
                </a:lnTo>
                <a:lnTo>
                  <a:pt x="1194691" y="2128309"/>
                </a:lnTo>
                <a:lnTo>
                  <a:pt x="1183056" y="2130690"/>
                </a:lnTo>
                <a:lnTo>
                  <a:pt x="1171157" y="2133072"/>
                </a:lnTo>
                <a:lnTo>
                  <a:pt x="1159258" y="2135188"/>
                </a:lnTo>
                <a:lnTo>
                  <a:pt x="1147358" y="2137305"/>
                </a:lnTo>
                <a:lnTo>
                  <a:pt x="1135459" y="2139157"/>
                </a:lnTo>
                <a:lnTo>
                  <a:pt x="1123824" y="2141009"/>
                </a:lnTo>
                <a:lnTo>
                  <a:pt x="1111660" y="2142332"/>
                </a:lnTo>
                <a:lnTo>
                  <a:pt x="1099761" y="2143390"/>
                </a:lnTo>
                <a:lnTo>
                  <a:pt x="1075962" y="2145772"/>
                </a:lnTo>
                <a:lnTo>
                  <a:pt x="1052164" y="2147094"/>
                </a:lnTo>
                <a:lnTo>
                  <a:pt x="1028365" y="2147888"/>
                </a:lnTo>
                <a:lnTo>
                  <a:pt x="1004038" y="2147888"/>
                </a:lnTo>
                <a:lnTo>
                  <a:pt x="980239" y="2147359"/>
                </a:lnTo>
                <a:lnTo>
                  <a:pt x="956440" y="2146301"/>
                </a:lnTo>
                <a:lnTo>
                  <a:pt x="932642" y="2144449"/>
                </a:lnTo>
                <a:lnTo>
                  <a:pt x="908843" y="2142067"/>
                </a:lnTo>
                <a:lnTo>
                  <a:pt x="884780" y="2138892"/>
                </a:lnTo>
                <a:lnTo>
                  <a:pt x="860981" y="2135188"/>
                </a:lnTo>
                <a:lnTo>
                  <a:pt x="837183" y="2130690"/>
                </a:lnTo>
                <a:lnTo>
                  <a:pt x="813384" y="2125663"/>
                </a:lnTo>
                <a:lnTo>
                  <a:pt x="789057" y="2120107"/>
                </a:lnTo>
                <a:lnTo>
                  <a:pt x="765522" y="2114022"/>
                </a:lnTo>
                <a:lnTo>
                  <a:pt x="741724" y="2106878"/>
                </a:lnTo>
                <a:lnTo>
                  <a:pt x="718190" y="2099734"/>
                </a:lnTo>
                <a:lnTo>
                  <a:pt x="694920" y="2091532"/>
                </a:lnTo>
                <a:lnTo>
                  <a:pt x="671650" y="2082801"/>
                </a:lnTo>
                <a:lnTo>
                  <a:pt x="648645" y="2073276"/>
                </a:lnTo>
                <a:lnTo>
                  <a:pt x="625904" y="2063486"/>
                </a:lnTo>
                <a:lnTo>
                  <a:pt x="603163" y="2052903"/>
                </a:lnTo>
                <a:lnTo>
                  <a:pt x="580686" y="2042055"/>
                </a:lnTo>
                <a:lnTo>
                  <a:pt x="558474" y="2030149"/>
                </a:lnTo>
                <a:lnTo>
                  <a:pt x="536527" y="2018242"/>
                </a:lnTo>
                <a:lnTo>
                  <a:pt x="514844" y="2005542"/>
                </a:lnTo>
                <a:lnTo>
                  <a:pt x="493425" y="1992313"/>
                </a:lnTo>
                <a:lnTo>
                  <a:pt x="472270" y="1978555"/>
                </a:lnTo>
                <a:lnTo>
                  <a:pt x="451116" y="1964003"/>
                </a:lnTo>
                <a:lnTo>
                  <a:pt x="430491" y="1949186"/>
                </a:lnTo>
                <a:lnTo>
                  <a:pt x="410130" y="1933576"/>
                </a:lnTo>
                <a:lnTo>
                  <a:pt x="390033" y="1917701"/>
                </a:lnTo>
                <a:lnTo>
                  <a:pt x="370465" y="1901296"/>
                </a:lnTo>
                <a:lnTo>
                  <a:pt x="351162" y="1884099"/>
                </a:lnTo>
                <a:lnTo>
                  <a:pt x="332123" y="1867165"/>
                </a:lnTo>
                <a:lnTo>
                  <a:pt x="313613" y="1849174"/>
                </a:lnTo>
                <a:lnTo>
                  <a:pt x="295632" y="1830917"/>
                </a:lnTo>
                <a:lnTo>
                  <a:pt x="278179" y="1812132"/>
                </a:lnTo>
                <a:lnTo>
                  <a:pt x="260727" y="1792553"/>
                </a:lnTo>
                <a:lnTo>
                  <a:pt x="243804" y="1772974"/>
                </a:lnTo>
                <a:lnTo>
                  <a:pt x="227409" y="1753130"/>
                </a:lnTo>
                <a:lnTo>
                  <a:pt x="211543" y="1732492"/>
                </a:lnTo>
                <a:lnTo>
                  <a:pt x="196206" y="1711590"/>
                </a:lnTo>
                <a:lnTo>
                  <a:pt x="181134" y="1690159"/>
                </a:lnTo>
                <a:lnTo>
                  <a:pt x="166590" y="1668463"/>
                </a:lnTo>
                <a:lnTo>
                  <a:pt x="152840" y="1646503"/>
                </a:lnTo>
                <a:lnTo>
                  <a:pt x="139354" y="1624542"/>
                </a:lnTo>
                <a:lnTo>
                  <a:pt x="126397" y="1601788"/>
                </a:lnTo>
                <a:lnTo>
                  <a:pt x="114498" y="1578505"/>
                </a:lnTo>
                <a:lnTo>
                  <a:pt x="102598" y="1555221"/>
                </a:lnTo>
                <a:lnTo>
                  <a:pt x="91492" y="1531673"/>
                </a:lnTo>
                <a:lnTo>
                  <a:pt x="80915" y="1507861"/>
                </a:lnTo>
                <a:lnTo>
                  <a:pt x="70867" y="1483784"/>
                </a:lnTo>
                <a:lnTo>
                  <a:pt x="61612" y="1458913"/>
                </a:lnTo>
                <a:lnTo>
                  <a:pt x="57117" y="1446742"/>
                </a:lnTo>
                <a:lnTo>
                  <a:pt x="52886" y="1434307"/>
                </a:lnTo>
                <a:lnTo>
                  <a:pt x="48655" y="1421871"/>
                </a:lnTo>
                <a:lnTo>
                  <a:pt x="44688" y="1409171"/>
                </a:lnTo>
                <a:lnTo>
                  <a:pt x="40986" y="1396736"/>
                </a:lnTo>
                <a:lnTo>
                  <a:pt x="37284" y="1384036"/>
                </a:lnTo>
                <a:lnTo>
                  <a:pt x="33582" y="1371071"/>
                </a:lnTo>
                <a:lnTo>
                  <a:pt x="30409" y="1358371"/>
                </a:lnTo>
                <a:lnTo>
                  <a:pt x="27236" y="1345407"/>
                </a:lnTo>
                <a:lnTo>
                  <a:pt x="24063" y="1332707"/>
                </a:lnTo>
                <a:lnTo>
                  <a:pt x="21154" y="1319742"/>
                </a:lnTo>
                <a:lnTo>
                  <a:pt x="18774" y="1306513"/>
                </a:lnTo>
                <a:lnTo>
                  <a:pt x="16130" y="1293548"/>
                </a:lnTo>
                <a:lnTo>
                  <a:pt x="14015" y="1280848"/>
                </a:lnTo>
                <a:lnTo>
                  <a:pt x="11635" y="1268148"/>
                </a:lnTo>
                <a:lnTo>
                  <a:pt x="9784" y="1255448"/>
                </a:lnTo>
                <a:lnTo>
                  <a:pt x="7933" y="1242484"/>
                </a:lnTo>
                <a:lnTo>
                  <a:pt x="6346" y="1229784"/>
                </a:lnTo>
                <a:lnTo>
                  <a:pt x="3702" y="1204648"/>
                </a:lnTo>
                <a:lnTo>
                  <a:pt x="1851" y="1179248"/>
                </a:lnTo>
                <a:lnTo>
                  <a:pt x="529" y="1154642"/>
                </a:lnTo>
                <a:lnTo>
                  <a:pt x="0" y="1129507"/>
                </a:lnTo>
                <a:lnTo>
                  <a:pt x="0" y="1105165"/>
                </a:lnTo>
                <a:lnTo>
                  <a:pt x="793" y="1080823"/>
                </a:lnTo>
                <a:lnTo>
                  <a:pt x="1851" y="1056217"/>
                </a:lnTo>
                <a:lnTo>
                  <a:pt x="4231" y="1032405"/>
                </a:lnTo>
                <a:lnTo>
                  <a:pt x="6611" y="1008592"/>
                </a:lnTo>
                <a:lnTo>
                  <a:pt x="9784" y="985044"/>
                </a:lnTo>
                <a:lnTo>
                  <a:pt x="13750" y="961496"/>
                </a:lnTo>
                <a:lnTo>
                  <a:pt x="18245" y="938477"/>
                </a:lnTo>
                <a:lnTo>
                  <a:pt x="23270" y="915723"/>
                </a:lnTo>
                <a:lnTo>
                  <a:pt x="28823" y="894027"/>
                </a:lnTo>
                <a:lnTo>
                  <a:pt x="34905" y="872067"/>
                </a:lnTo>
                <a:lnTo>
                  <a:pt x="41515" y="850636"/>
                </a:lnTo>
                <a:lnTo>
                  <a:pt x="48655" y="829734"/>
                </a:lnTo>
                <a:lnTo>
                  <a:pt x="56323" y="808567"/>
                </a:lnTo>
                <a:lnTo>
                  <a:pt x="64785" y="787929"/>
                </a:lnTo>
                <a:lnTo>
                  <a:pt x="73511" y="767821"/>
                </a:lnTo>
                <a:lnTo>
                  <a:pt x="82766" y="747977"/>
                </a:lnTo>
                <a:lnTo>
                  <a:pt x="92550" y="728398"/>
                </a:lnTo>
                <a:lnTo>
                  <a:pt x="102598" y="709084"/>
                </a:lnTo>
                <a:lnTo>
                  <a:pt x="113704" y="690298"/>
                </a:lnTo>
                <a:lnTo>
                  <a:pt x="124810" y="671777"/>
                </a:lnTo>
                <a:lnTo>
                  <a:pt x="136181" y="653521"/>
                </a:lnTo>
                <a:lnTo>
                  <a:pt x="148345" y="635794"/>
                </a:lnTo>
                <a:lnTo>
                  <a:pt x="161037" y="618331"/>
                </a:lnTo>
                <a:lnTo>
                  <a:pt x="174259" y="601398"/>
                </a:lnTo>
                <a:lnTo>
                  <a:pt x="187480" y="585259"/>
                </a:lnTo>
                <a:lnTo>
                  <a:pt x="200966" y="569384"/>
                </a:lnTo>
                <a:lnTo>
                  <a:pt x="214981" y="553773"/>
                </a:lnTo>
                <a:lnTo>
                  <a:pt x="229260" y="538956"/>
                </a:lnTo>
                <a:lnTo>
                  <a:pt x="243804" y="524404"/>
                </a:lnTo>
                <a:lnTo>
                  <a:pt x="258876" y="510117"/>
                </a:lnTo>
                <a:lnTo>
                  <a:pt x="274477" y="496359"/>
                </a:lnTo>
                <a:lnTo>
                  <a:pt x="290343" y="483129"/>
                </a:lnTo>
                <a:lnTo>
                  <a:pt x="306738" y="470165"/>
                </a:lnTo>
                <a:lnTo>
                  <a:pt x="323132" y="457465"/>
                </a:lnTo>
                <a:lnTo>
                  <a:pt x="340056" y="445294"/>
                </a:lnTo>
                <a:lnTo>
                  <a:pt x="357508" y="433917"/>
                </a:lnTo>
                <a:lnTo>
                  <a:pt x="374961" y="422540"/>
                </a:lnTo>
                <a:lnTo>
                  <a:pt x="392942" y="411956"/>
                </a:lnTo>
                <a:lnTo>
                  <a:pt x="411187" y="401902"/>
                </a:lnTo>
                <a:lnTo>
                  <a:pt x="429697" y="392113"/>
                </a:lnTo>
                <a:lnTo>
                  <a:pt x="447943" y="383117"/>
                </a:lnTo>
                <a:lnTo>
                  <a:pt x="466717" y="374386"/>
                </a:lnTo>
                <a:lnTo>
                  <a:pt x="485492" y="366183"/>
                </a:lnTo>
                <a:lnTo>
                  <a:pt x="504795" y="358511"/>
                </a:lnTo>
                <a:lnTo>
                  <a:pt x="524099" y="351631"/>
                </a:lnTo>
                <a:lnTo>
                  <a:pt x="543931" y="344752"/>
                </a:lnTo>
                <a:lnTo>
                  <a:pt x="564027" y="338667"/>
                </a:lnTo>
                <a:lnTo>
                  <a:pt x="584388" y="333111"/>
                </a:lnTo>
                <a:lnTo>
                  <a:pt x="604749" y="327819"/>
                </a:lnTo>
                <a:lnTo>
                  <a:pt x="625639" y="323321"/>
                </a:lnTo>
                <a:lnTo>
                  <a:pt x="646529" y="319088"/>
                </a:lnTo>
                <a:lnTo>
                  <a:pt x="667684" y="315383"/>
                </a:lnTo>
                <a:lnTo>
                  <a:pt x="689367" y="312208"/>
                </a:lnTo>
                <a:lnTo>
                  <a:pt x="710786" y="309563"/>
                </a:lnTo>
                <a:lnTo>
                  <a:pt x="732733" y="307446"/>
                </a:lnTo>
                <a:lnTo>
                  <a:pt x="754681" y="306123"/>
                </a:lnTo>
                <a:lnTo>
                  <a:pt x="776364" y="305065"/>
                </a:lnTo>
                <a:lnTo>
                  <a:pt x="797783" y="304800"/>
                </a:lnTo>
                <a:close/>
                <a:moveTo>
                  <a:pt x="1971872" y="292100"/>
                </a:moveTo>
                <a:lnTo>
                  <a:pt x="2122487" y="334433"/>
                </a:lnTo>
                <a:lnTo>
                  <a:pt x="1869877" y="587375"/>
                </a:lnTo>
                <a:lnTo>
                  <a:pt x="1719262" y="545042"/>
                </a:lnTo>
                <a:lnTo>
                  <a:pt x="1971872" y="292100"/>
                </a:lnTo>
                <a:close/>
                <a:moveTo>
                  <a:pt x="1898928" y="190500"/>
                </a:moveTo>
                <a:lnTo>
                  <a:pt x="1903425" y="190765"/>
                </a:lnTo>
                <a:lnTo>
                  <a:pt x="1907921" y="191560"/>
                </a:lnTo>
                <a:lnTo>
                  <a:pt x="1912418" y="192355"/>
                </a:lnTo>
                <a:lnTo>
                  <a:pt x="1916650" y="194209"/>
                </a:lnTo>
                <a:lnTo>
                  <a:pt x="1920882" y="196064"/>
                </a:lnTo>
                <a:lnTo>
                  <a:pt x="1925114" y="198183"/>
                </a:lnTo>
                <a:lnTo>
                  <a:pt x="1928818" y="201098"/>
                </a:lnTo>
                <a:lnTo>
                  <a:pt x="1932521" y="204542"/>
                </a:lnTo>
                <a:lnTo>
                  <a:pt x="1935695" y="208251"/>
                </a:lnTo>
                <a:lnTo>
                  <a:pt x="1938604" y="211696"/>
                </a:lnTo>
                <a:lnTo>
                  <a:pt x="1940985" y="215670"/>
                </a:lnTo>
                <a:lnTo>
                  <a:pt x="1942837" y="219909"/>
                </a:lnTo>
                <a:lnTo>
                  <a:pt x="1944159" y="224413"/>
                </a:lnTo>
                <a:lnTo>
                  <a:pt x="1945482" y="228917"/>
                </a:lnTo>
                <a:lnTo>
                  <a:pt x="1946011" y="233156"/>
                </a:lnTo>
                <a:lnTo>
                  <a:pt x="1946275" y="237925"/>
                </a:lnTo>
                <a:lnTo>
                  <a:pt x="1946011" y="242430"/>
                </a:lnTo>
                <a:lnTo>
                  <a:pt x="1945482" y="246934"/>
                </a:lnTo>
                <a:lnTo>
                  <a:pt x="1944159" y="251173"/>
                </a:lnTo>
                <a:lnTo>
                  <a:pt x="1942837" y="255677"/>
                </a:lnTo>
                <a:lnTo>
                  <a:pt x="1940985" y="259916"/>
                </a:lnTo>
                <a:lnTo>
                  <a:pt x="1938604" y="263890"/>
                </a:lnTo>
                <a:lnTo>
                  <a:pt x="1935695" y="267864"/>
                </a:lnTo>
                <a:lnTo>
                  <a:pt x="1932521" y="271044"/>
                </a:lnTo>
                <a:lnTo>
                  <a:pt x="1064661" y="1140336"/>
                </a:lnTo>
                <a:lnTo>
                  <a:pt x="1061222" y="1143515"/>
                </a:lnTo>
                <a:lnTo>
                  <a:pt x="1057255" y="1146430"/>
                </a:lnTo>
                <a:lnTo>
                  <a:pt x="1053287" y="1148814"/>
                </a:lnTo>
                <a:lnTo>
                  <a:pt x="1049055" y="1150934"/>
                </a:lnTo>
                <a:lnTo>
                  <a:pt x="1044558" y="1152259"/>
                </a:lnTo>
                <a:lnTo>
                  <a:pt x="1040326" y="1153318"/>
                </a:lnTo>
                <a:lnTo>
                  <a:pt x="1035829" y="1153848"/>
                </a:lnTo>
                <a:lnTo>
                  <a:pt x="1031597" y="1154113"/>
                </a:lnTo>
                <a:lnTo>
                  <a:pt x="1026571" y="1153848"/>
                </a:lnTo>
                <a:lnTo>
                  <a:pt x="1022075" y="1153318"/>
                </a:lnTo>
                <a:lnTo>
                  <a:pt x="1018107" y="1152259"/>
                </a:lnTo>
                <a:lnTo>
                  <a:pt x="1013610" y="1150934"/>
                </a:lnTo>
                <a:lnTo>
                  <a:pt x="1009378" y="1148814"/>
                </a:lnTo>
                <a:lnTo>
                  <a:pt x="1005411" y="1146430"/>
                </a:lnTo>
                <a:lnTo>
                  <a:pt x="1001443" y="1143515"/>
                </a:lnTo>
                <a:lnTo>
                  <a:pt x="998004" y="1140336"/>
                </a:lnTo>
                <a:lnTo>
                  <a:pt x="994566" y="1136892"/>
                </a:lnTo>
                <a:lnTo>
                  <a:pt x="991921" y="1132917"/>
                </a:lnTo>
                <a:lnTo>
                  <a:pt x="989540" y="1128943"/>
                </a:lnTo>
                <a:lnTo>
                  <a:pt x="987688" y="1124704"/>
                </a:lnTo>
                <a:lnTo>
                  <a:pt x="986101" y="1120465"/>
                </a:lnTo>
                <a:lnTo>
                  <a:pt x="985043" y="1115961"/>
                </a:lnTo>
                <a:lnTo>
                  <a:pt x="984250" y="1111457"/>
                </a:lnTo>
                <a:lnTo>
                  <a:pt x="984250" y="1106953"/>
                </a:lnTo>
                <a:lnTo>
                  <a:pt x="984250" y="1102448"/>
                </a:lnTo>
                <a:lnTo>
                  <a:pt x="985043" y="1097944"/>
                </a:lnTo>
                <a:lnTo>
                  <a:pt x="986101" y="1093440"/>
                </a:lnTo>
                <a:lnTo>
                  <a:pt x="987688" y="1089201"/>
                </a:lnTo>
                <a:lnTo>
                  <a:pt x="989540" y="1084962"/>
                </a:lnTo>
                <a:lnTo>
                  <a:pt x="991921" y="1080723"/>
                </a:lnTo>
                <a:lnTo>
                  <a:pt x="994566" y="1077278"/>
                </a:lnTo>
                <a:lnTo>
                  <a:pt x="998004" y="1073569"/>
                </a:lnTo>
                <a:lnTo>
                  <a:pt x="1865599" y="204542"/>
                </a:lnTo>
                <a:lnTo>
                  <a:pt x="1869303" y="201098"/>
                </a:lnTo>
                <a:lnTo>
                  <a:pt x="1873270" y="198183"/>
                </a:lnTo>
                <a:lnTo>
                  <a:pt x="1877238" y="196064"/>
                </a:lnTo>
                <a:lnTo>
                  <a:pt x="1881470" y="194209"/>
                </a:lnTo>
                <a:lnTo>
                  <a:pt x="1885438" y="192355"/>
                </a:lnTo>
                <a:lnTo>
                  <a:pt x="1889934" y="191560"/>
                </a:lnTo>
                <a:lnTo>
                  <a:pt x="1894431" y="190765"/>
                </a:lnTo>
                <a:lnTo>
                  <a:pt x="1898928" y="190500"/>
                </a:lnTo>
                <a:close/>
                <a:moveTo>
                  <a:pt x="1813227" y="0"/>
                </a:moveTo>
                <a:lnTo>
                  <a:pt x="1855787" y="150615"/>
                </a:lnTo>
                <a:lnTo>
                  <a:pt x="1602807" y="403225"/>
                </a:lnTo>
                <a:lnTo>
                  <a:pt x="1560512" y="252610"/>
                </a:lnTo>
                <a:lnTo>
                  <a:pt x="1813227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" name="矩形 16"/>
          <p:cNvSpPr/>
          <p:nvPr userDrawn="1"/>
        </p:nvSpPr>
        <p:spPr>
          <a:xfrm>
            <a:off x="0" y="6686550"/>
            <a:ext cx="12192000" cy="157163"/>
          </a:xfrm>
          <a:prstGeom prst="rect">
            <a:avLst/>
          </a:prstGeom>
          <a:solidFill>
            <a:srgbClr val="00B050"/>
          </a:solidFill>
          <a:ln w="12700" cap="flat" cmpd="sng" algn="ctr">
            <a:solidFill>
              <a:srgbClr val="6A9FD1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D328-291A-47AC-BDFD-986BBBD9F7A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03F8-67D8-4B14-B435-8036BD8CFE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2.jpe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1.png"/><Relationship Id="rId5" Type="http://schemas.openxmlformats.org/officeDocument/2006/relationships/tags" Target="../tags/tag5.xml"/><Relationship Id="rId10" Type="http://schemas.openxmlformats.org/officeDocument/2006/relationships/notesSlide" Target="../notesSlides/notesSlide1.xml"/><Relationship Id="rId4" Type="http://schemas.openxmlformats.org/officeDocument/2006/relationships/tags" Target="../tags/tag4.xml"/><Relationship Id="rId9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13" Type="http://schemas.openxmlformats.org/officeDocument/2006/relationships/image" Target="../media/image1.png"/><Relationship Id="rId3" Type="http://schemas.openxmlformats.org/officeDocument/2006/relationships/tags" Target="../tags/tag11.xml"/><Relationship Id="rId7" Type="http://schemas.openxmlformats.org/officeDocument/2006/relationships/tags" Target="../tags/tag15.xml"/><Relationship Id="rId12" Type="http://schemas.openxmlformats.org/officeDocument/2006/relationships/notesSlide" Target="../notesSlides/notesSlide2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13.xml"/><Relationship Id="rId10" Type="http://schemas.openxmlformats.org/officeDocument/2006/relationships/tags" Target="../tags/tag18.xml"/><Relationship Id="rId4" Type="http://schemas.openxmlformats.org/officeDocument/2006/relationships/tags" Target="../tags/tag12.xml"/><Relationship Id="rId9" Type="http://schemas.openxmlformats.org/officeDocument/2006/relationships/tags" Target="../tags/tag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29.xml"/><Relationship Id="rId3" Type="http://schemas.openxmlformats.org/officeDocument/2006/relationships/tags" Target="../tags/tag24.xml"/><Relationship Id="rId7" Type="http://schemas.openxmlformats.org/officeDocument/2006/relationships/tags" Target="../tags/tag28.xml"/><Relationship Id="rId12" Type="http://schemas.openxmlformats.org/officeDocument/2006/relationships/image" Target="../media/image2.jpe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11" Type="http://schemas.openxmlformats.org/officeDocument/2006/relationships/image" Target="../media/image1.png"/><Relationship Id="rId5" Type="http://schemas.openxmlformats.org/officeDocument/2006/relationships/tags" Target="../tags/tag26.xml"/><Relationship Id="rId10" Type="http://schemas.openxmlformats.org/officeDocument/2006/relationships/notesSlide" Target="../notesSlides/notesSlide22.xml"/><Relationship Id="rId4" Type="http://schemas.openxmlformats.org/officeDocument/2006/relationships/tags" Target="../tags/tag25.xml"/><Relationship Id="rId9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-4258719" y="-919168"/>
            <a:ext cx="9103285" cy="9103285"/>
          </a:xfrm>
          <a:prstGeom prst="ellipse">
            <a:avLst/>
          </a:prstGeom>
          <a:blipFill>
            <a:blip r:embed="rId11"/>
            <a:stretch>
              <a:fillRect l="-39140" r="-17320"/>
            </a:stretch>
          </a:blipFill>
          <a:ln w="165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5516079" y="4072297"/>
            <a:ext cx="596900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5474804" y="2827697"/>
            <a:ext cx="6010275" cy="5715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30"/>
          <p:cNvGrpSpPr/>
          <p:nvPr/>
        </p:nvGrpSpPr>
        <p:grpSpPr bwMode="auto">
          <a:xfrm>
            <a:off x="6350821" y="4470798"/>
            <a:ext cx="5068887" cy="399494"/>
            <a:chOff x="7206155" y="5040852"/>
            <a:chExt cx="5067096" cy="398488"/>
          </a:xfrm>
        </p:grpSpPr>
        <p:sp>
          <p:nvSpPr>
            <p:cNvPr id="13" name="文本框 12"/>
            <p:cNvSpPr txBox="1"/>
            <p:nvPr/>
          </p:nvSpPr>
          <p:spPr>
            <a:xfrm>
              <a:off x="9397717" y="5040852"/>
              <a:ext cx="2875534" cy="36840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1219200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fld id="{DA49AB0B-674F-4E91-8EAF-1E8B3A081EB2}" type="datetime2">
                <a:rPr lang="zh-CN" altLang="en-US" sz="18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2021年1月9日</a:t>
              </a:fld>
              <a:endPara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7206155" y="5070938"/>
              <a:ext cx="2159824" cy="36840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1219200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zh-CN" altLang="en-US" sz="18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讲师：</a:t>
              </a:r>
              <a:r>
                <a:rPr lang="en-US" altLang="zh-CN" sz="18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xippt</a:t>
              </a:r>
              <a:endPara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5" name="副标题 2"/>
          <p:cNvSpPr>
            <a:spLocks noChangeArrowheads="1"/>
          </p:cNvSpPr>
          <p:nvPr/>
        </p:nvSpPr>
        <p:spPr bwMode="auto">
          <a:xfrm>
            <a:off x="5705476" y="3130097"/>
            <a:ext cx="5368094" cy="7429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marL="0" algn="dist">
              <a:lnSpc>
                <a:spcPct val="90000"/>
              </a:lnSpc>
              <a:spcBef>
                <a:spcPts val="1000"/>
              </a:spcBef>
            </a:pPr>
            <a:r>
              <a:rPr lang="en-US" altLang="zh-CN" sz="48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+mn-lt"/>
                <a:ea typeface="+mn-ea"/>
                <a:cs typeface="+mn-ea"/>
                <a:sym typeface="+mn-lt"/>
              </a:rPr>
              <a:t>3.7 </a:t>
            </a:r>
            <a:r>
              <a:rPr lang="zh-CN" altLang="en-US" sz="48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+mn-lt"/>
                <a:ea typeface="+mn-ea"/>
                <a:cs typeface="+mn-ea"/>
                <a:sym typeface="+mn-lt"/>
              </a:rPr>
              <a:t>乘法分配律</a:t>
            </a:r>
          </a:p>
        </p:txBody>
      </p:sp>
      <p:grpSp>
        <p:nvGrpSpPr>
          <p:cNvPr id="16" name="PA_组合 42"/>
          <p:cNvGrpSpPr/>
          <p:nvPr>
            <p:custDataLst>
              <p:tags r:id="rId1"/>
            </p:custDataLst>
          </p:nvPr>
        </p:nvGrpSpPr>
        <p:grpSpPr>
          <a:xfrm>
            <a:off x="7716758" y="1683110"/>
            <a:ext cx="540000" cy="540000"/>
            <a:chOff x="5309025" y="2094564"/>
            <a:chExt cx="1461661" cy="1461661"/>
          </a:xfrm>
        </p:grpSpPr>
        <p:sp>
          <p:nvSpPr>
            <p:cNvPr id="17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8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6EADAA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19" name="PA_组合 45"/>
          <p:cNvGrpSpPr/>
          <p:nvPr>
            <p:custDataLst>
              <p:tags r:id="rId2"/>
            </p:custDataLst>
          </p:nvPr>
        </p:nvGrpSpPr>
        <p:grpSpPr>
          <a:xfrm>
            <a:off x="8256758" y="1683110"/>
            <a:ext cx="540000" cy="540000"/>
            <a:chOff x="5309025" y="2094564"/>
            <a:chExt cx="1461661" cy="1461661"/>
          </a:xfrm>
        </p:grpSpPr>
        <p:sp>
          <p:nvSpPr>
            <p:cNvPr id="20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1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F3913F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22" name="PA_组合 48"/>
          <p:cNvGrpSpPr/>
          <p:nvPr>
            <p:custDataLst>
              <p:tags r:id="rId3"/>
            </p:custDataLst>
          </p:nvPr>
        </p:nvGrpSpPr>
        <p:grpSpPr>
          <a:xfrm>
            <a:off x="8753286" y="1683110"/>
            <a:ext cx="540000" cy="540000"/>
            <a:chOff x="5309025" y="2094564"/>
            <a:chExt cx="1461661" cy="1461661"/>
          </a:xfrm>
        </p:grpSpPr>
        <p:sp>
          <p:nvSpPr>
            <p:cNvPr id="23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4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56CA93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25" name="PA_组合 51"/>
          <p:cNvGrpSpPr/>
          <p:nvPr>
            <p:custDataLst>
              <p:tags r:id="rId4"/>
            </p:custDataLst>
          </p:nvPr>
        </p:nvGrpSpPr>
        <p:grpSpPr>
          <a:xfrm>
            <a:off x="9255862" y="1683110"/>
            <a:ext cx="540000" cy="540000"/>
            <a:chOff x="5309025" y="2094564"/>
            <a:chExt cx="1461661" cy="1461661"/>
          </a:xfrm>
        </p:grpSpPr>
        <p:sp>
          <p:nvSpPr>
            <p:cNvPr id="26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7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FB606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28" name="PA_文本框 26"/>
          <p:cNvSpPr txBox="1"/>
          <p:nvPr>
            <p:custDataLst>
              <p:tags r:id="rId5"/>
            </p:custDataLst>
          </p:nvPr>
        </p:nvSpPr>
        <p:spPr>
          <a:xfrm>
            <a:off x="7690671" y="1683110"/>
            <a:ext cx="540000" cy="54000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四</a:t>
            </a:r>
            <a:endParaRPr lang="zh-CN" altLang="en-US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9" name="PA_文本框 26"/>
          <p:cNvSpPr txBox="1"/>
          <p:nvPr>
            <p:custDataLst>
              <p:tags r:id="rId6"/>
            </p:custDataLst>
          </p:nvPr>
        </p:nvSpPr>
        <p:spPr>
          <a:xfrm>
            <a:off x="8256758" y="1683110"/>
            <a:ext cx="540000" cy="54000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下</a:t>
            </a:r>
          </a:p>
        </p:txBody>
      </p:sp>
      <p:sp>
        <p:nvSpPr>
          <p:cNvPr id="30" name="PA_矩形 56"/>
          <p:cNvSpPr/>
          <p:nvPr>
            <p:custDataLst>
              <p:tags r:id="rId7"/>
            </p:custDataLst>
          </p:nvPr>
        </p:nvSpPr>
        <p:spPr>
          <a:xfrm>
            <a:off x="8740623" y="1706693"/>
            <a:ext cx="540000" cy="540000"/>
          </a:xfrm>
          <a:prstGeom prst="rect">
            <a:avLst/>
          </a:prstGeom>
        </p:spPr>
        <p:txBody>
          <a:bodyPr wrap="square" lIns="121889" tIns="60944" rIns="121889" bIns="60944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数</a:t>
            </a:r>
          </a:p>
        </p:txBody>
      </p:sp>
      <p:sp>
        <p:nvSpPr>
          <p:cNvPr id="31" name="PA_矩形 57"/>
          <p:cNvSpPr/>
          <p:nvPr>
            <p:custDataLst>
              <p:tags r:id="rId8"/>
            </p:custDataLst>
          </p:nvPr>
        </p:nvSpPr>
        <p:spPr>
          <a:xfrm>
            <a:off x="9255862" y="1683110"/>
            <a:ext cx="540000" cy="540000"/>
          </a:xfrm>
          <a:prstGeom prst="rect">
            <a:avLst/>
          </a:prstGeom>
        </p:spPr>
        <p:txBody>
          <a:bodyPr wrap="square" lIns="121889" tIns="60944" rIns="121889" bIns="60944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学</a:t>
            </a:r>
          </a:p>
        </p:txBody>
      </p:sp>
      <p:pic>
        <p:nvPicPr>
          <p:cNvPr id="32" name="Picture 2" descr="“书”的图片搜索结果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1915" y="1419585"/>
            <a:ext cx="990171" cy="83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8" grpId="0"/>
      <p:bldP spid="29" grpId="0"/>
      <p:bldP spid="30" grpId="0"/>
      <p:bldP spid="3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6424054" y="1870065"/>
            <a:ext cx="2835554" cy="671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4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×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5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+2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×2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5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" name="Text Box 10"/>
          <p:cNvSpPr txBox="1">
            <a:spLocks noChangeArrowheads="1"/>
          </p:cNvSpPr>
          <p:nvPr/>
        </p:nvSpPr>
        <p:spPr bwMode="auto">
          <a:xfrm>
            <a:off x="3439430" y="1848539"/>
            <a:ext cx="2276722" cy="671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（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4+2)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×2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5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" name="Text Box 10"/>
          <p:cNvSpPr txBox="1">
            <a:spLocks noChangeArrowheads="1"/>
          </p:cNvSpPr>
          <p:nvPr/>
        </p:nvSpPr>
        <p:spPr bwMode="auto">
          <a:xfrm>
            <a:off x="6117230" y="2487228"/>
            <a:ext cx="187891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＝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100+50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＝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50</a:t>
            </a:r>
          </a:p>
        </p:txBody>
      </p:sp>
      <p:sp>
        <p:nvSpPr>
          <p:cNvPr id="3" name="Text Box 10"/>
          <p:cNvSpPr txBox="1">
            <a:spLocks noChangeArrowheads="1"/>
          </p:cNvSpPr>
          <p:nvPr/>
        </p:nvSpPr>
        <p:spPr bwMode="auto">
          <a:xfrm>
            <a:off x="3321483" y="2438350"/>
            <a:ext cx="187891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＝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6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×2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5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＝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50</a:t>
            </a:r>
          </a:p>
        </p:txBody>
      </p:sp>
      <p:sp>
        <p:nvSpPr>
          <p:cNvPr id="5" name="TextBox 11"/>
          <p:cNvSpPr txBox="1"/>
          <p:nvPr/>
        </p:nvSpPr>
        <p:spPr>
          <a:xfrm>
            <a:off x="5792056" y="1851961"/>
            <a:ext cx="422614" cy="671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=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931125" y="4854118"/>
            <a:ext cx="6655542" cy="671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180EE2"/>
                </a:solidFill>
                <a:effectLst/>
                <a:uLnTx/>
                <a:uFillTx/>
                <a:cs typeface="+mn-ea"/>
                <a:sym typeface="+mn-lt"/>
              </a:rPr>
              <a:t>（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180EE2"/>
                </a:solidFill>
                <a:effectLst/>
                <a:uLnTx/>
                <a:uFillTx/>
                <a:cs typeface="+mn-ea"/>
                <a:sym typeface="+mn-lt"/>
              </a:rPr>
              <a:t>5+3)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80EE2"/>
                </a:solidFill>
                <a:effectLst/>
                <a:uLnTx/>
                <a:uFillTx/>
                <a:cs typeface="+mn-ea"/>
                <a:sym typeface="+mn-lt"/>
              </a:rPr>
              <a:t>×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180EE2"/>
                </a:solidFill>
                <a:effectLst/>
                <a:uLnTx/>
                <a:uFillTx/>
                <a:cs typeface="+mn-ea"/>
                <a:sym typeface="+mn-lt"/>
              </a:rPr>
              <a:t>125     5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80EE2"/>
                </a:solidFill>
                <a:effectLst/>
                <a:uLnTx/>
                <a:uFillTx/>
                <a:cs typeface="+mn-ea"/>
                <a:sym typeface="+mn-lt"/>
              </a:rPr>
              <a:t>×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180EE2"/>
                </a:solidFill>
                <a:effectLst/>
                <a:uLnTx/>
                <a:uFillTx/>
                <a:cs typeface="+mn-ea"/>
                <a:sym typeface="+mn-lt"/>
              </a:rPr>
              <a:t>125+3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80EE2"/>
                </a:solidFill>
                <a:effectLst/>
                <a:uLnTx/>
                <a:uFillTx/>
                <a:cs typeface="+mn-ea"/>
                <a:sym typeface="+mn-lt"/>
              </a:rPr>
              <a:t>×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180EE2"/>
                </a:solidFill>
                <a:effectLst/>
                <a:uLnTx/>
                <a:uFillTx/>
                <a:cs typeface="+mn-ea"/>
                <a:sym typeface="+mn-lt"/>
              </a:rPr>
              <a:t>125</a:t>
            </a:r>
            <a:endParaRPr kumimoji="0" lang="zh-CN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180EE2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196462" y="5302216"/>
            <a:ext cx="5160387" cy="6715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180EE2"/>
                </a:solidFill>
                <a:effectLst/>
                <a:uLnTx/>
                <a:uFillTx/>
                <a:cs typeface="+mn-ea"/>
                <a:sym typeface="+mn-lt"/>
              </a:rPr>
              <a:t>     (30+60)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80EE2"/>
                </a:solidFill>
                <a:effectLst/>
                <a:uLnTx/>
                <a:uFillTx/>
                <a:cs typeface="+mn-ea"/>
                <a:sym typeface="+mn-lt"/>
              </a:rPr>
              <a:t>×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180EE2"/>
                </a:solidFill>
                <a:effectLst/>
                <a:uLnTx/>
                <a:uFillTx/>
                <a:cs typeface="+mn-ea"/>
                <a:sym typeface="+mn-lt"/>
              </a:rPr>
              <a:t>5     30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80EE2"/>
                </a:solidFill>
                <a:effectLst/>
                <a:uLnTx/>
                <a:uFillTx/>
                <a:cs typeface="+mn-ea"/>
                <a:sym typeface="+mn-lt"/>
              </a:rPr>
              <a:t>×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180EE2"/>
                </a:solidFill>
                <a:effectLst/>
                <a:uLnTx/>
                <a:uFillTx/>
                <a:cs typeface="+mn-ea"/>
                <a:sym typeface="+mn-lt"/>
              </a:rPr>
              <a:t>5+60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80EE2"/>
                </a:solidFill>
                <a:effectLst/>
                <a:uLnTx/>
                <a:uFillTx/>
                <a:cs typeface="+mn-ea"/>
                <a:sym typeface="+mn-lt"/>
              </a:rPr>
              <a:t>×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180EE2"/>
                </a:solidFill>
                <a:effectLst/>
                <a:uLnTx/>
                <a:uFillTx/>
                <a:cs typeface="+mn-ea"/>
                <a:sym typeface="+mn-lt"/>
              </a:rPr>
              <a:t>5</a:t>
            </a:r>
            <a:endParaRPr kumimoji="0" lang="zh-CN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180EE2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TextBox 14"/>
          <p:cNvSpPr txBox="1"/>
          <p:nvPr/>
        </p:nvSpPr>
        <p:spPr>
          <a:xfrm>
            <a:off x="6127896" y="4854118"/>
            <a:ext cx="351517" cy="671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180EE2"/>
                </a:solidFill>
                <a:effectLst/>
                <a:uLnTx/>
                <a:uFillTx/>
                <a:cs typeface="+mn-ea"/>
                <a:sym typeface="+mn-lt"/>
              </a:rPr>
              <a:t>=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180EE2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TextBox 15"/>
          <p:cNvSpPr txBox="1"/>
          <p:nvPr/>
        </p:nvSpPr>
        <p:spPr>
          <a:xfrm>
            <a:off x="5669865" y="5309758"/>
            <a:ext cx="370069" cy="671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180EE2"/>
                </a:solidFill>
                <a:effectLst/>
                <a:uLnTx/>
                <a:uFillTx/>
                <a:cs typeface="+mn-ea"/>
                <a:sym typeface="+mn-lt"/>
              </a:rPr>
              <a:t>=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180EE2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TextBox 7"/>
          <p:cNvSpPr txBox="1"/>
          <p:nvPr/>
        </p:nvSpPr>
        <p:spPr>
          <a:xfrm>
            <a:off x="2781019" y="4398478"/>
            <a:ext cx="5009961" cy="671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你还能写出像这样的等式吗？</a:t>
            </a:r>
          </a:p>
        </p:txBody>
      </p:sp>
      <p:cxnSp>
        <p:nvCxnSpPr>
          <p:cNvPr id="11" name="直接连接符 10"/>
          <p:cNvCxnSpPr/>
          <p:nvPr/>
        </p:nvCxnSpPr>
        <p:spPr>
          <a:xfrm>
            <a:off x="3794839" y="2442634"/>
            <a:ext cx="1512000" cy="0"/>
          </a:xfrm>
          <a:prstGeom prst="line">
            <a:avLst/>
          </a:prstGeom>
          <a:ln w="22225">
            <a:solidFill>
              <a:srgbClr val="ED00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6514715" y="2465920"/>
            <a:ext cx="1944000" cy="0"/>
          </a:xfrm>
          <a:prstGeom prst="line">
            <a:avLst/>
          </a:prstGeom>
          <a:ln w="22225">
            <a:solidFill>
              <a:srgbClr val="ED00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组合 12"/>
          <p:cNvGrpSpPr/>
          <p:nvPr/>
        </p:nvGrpSpPr>
        <p:grpSpPr>
          <a:xfrm>
            <a:off x="3670802" y="2497797"/>
            <a:ext cx="857437" cy="245975"/>
            <a:chOff x="1331640" y="2139702"/>
            <a:chExt cx="432048" cy="245975"/>
          </a:xfrm>
        </p:grpSpPr>
        <p:cxnSp>
          <p:nvCxnSpPr>
            <p:cNvPr id="14" name="直接连接符 13"/>
            <p:cNvCxnSpPr/>
            <p:nvPr/>
          </p:nvCxnSpPr>
          <p:spPr>
            <a:xfrm>
              <a:off x="1763688" y="2139702"/>
              <a:ext cx="0" cy="245359"/>
            </a:xfrm>
            <a:prstGeom prst="line">
              <a:avLst/>
            </a:prstGeom>
            <a:ln w="9525">
              <a:solidFill>
                <a:schemeClr val="accent6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箭头连接符 14"/>
            <p:cNvCxnSpPr/>
            <p:nvPr/>
          </p:nvCxnSpPr>
          <p:spPr>
            <a:xfrm flipH="1">
              <a:off x="1331640" y="2385677"/>
              <a:ext cx="432048" cy="0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/>
        </p:nvGrpSpPr>
        <p:grpSpPr>
          <a:xfrm flipH="1">
            <a:off x="7509233" y="2488453"/>
            <a:ext cx="664545" cy="245975"/>
            <a:chOff x="1331640" y="2139702"/>
            <a:chExt cx="432048" cy="245975"/>
          </a:xfrm>
        </p:grpSpPr>
        <p:cxnSp>
          <p:nvCxnSpPr>
            <p:cNvPr id="17" name="直接连接符 16"/>
            <p:cNvCxnSpPr/>
            <p:nvPr/>
          </p:nvCxnSpPr>
          <p:spPr>
            <a:xfrm>
              <a:off x="1763688" y="2139702"/>
              <a:ext cx="0" cy="245359"/>
            </a:xfrm>
            <a:prstGeom prst="line">
              <a:avLst/>
            </a:prstGeom>
            <a:ln w="9525">
              <a:solidFill>
                <a:schemeClr val="accent6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箭头连接符 17"/>
            <p:cNvCxnSpPr/>
            <p:nvPr/>
          </p:nvCxnSpPr>
          <p:spPr>
            <a:xfrm flipH="1">
              <a:off x="1331640" y="2385677"/>
              <a:ext cx="432048" cy="0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KSO_Shape"/>
          <p:cNvSpPr/>
          <p:nvPr/>
        </p:nvSpPr>
        <p:spPr>
          <a:xfrm>
            <a:off x="1977854" y="2813034"/>
            <a:ext cx="3096946" cy="863225"/>
          </a:xfrm>
          <a:prstGeom prst="roundRect">
            <a:avLst>
              <a:gd name="adj" fmla="val 34303"/>
            </a:avLst>
          </a:prstGeom>
          <a:solidFill>
            <a:srgbClr val="A2D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先求出两个数的和，再乘第三个数。</a:t>
            </a:r>
          </a:p>
        </p:txBody>
      </p:sp>
      <p:sp>
        <p:nvSpPr>
          <p:cNvPr id="20" name="KSO_Shape"/>
          <p:cNvSpPr/>
          <p:nvPr/>
        </p:nvSpPr>
        <p:spPr>
          <a:xfrm>
            <a:off x="6830192" y="2835066"/>
            <a:ext cx="3096000" cy="863225"/>
          </a:xfrm>
          <a:prstGeom prst="roundRect">
            <a:avLst>
              <a:gd name="adj" fmla="val 34303"/>
            </a:avLst>
          </a:prstGeom>
          <a:solidFill>
            <a:srgbClr val="2096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先分别求出两个数的积，再相加。</a:t>
            </a:r>
          </a:p>
        </p:txBody>
      </p:sp>
      <p:sp>
        <p:nvSpPr>
          <p:cNvPr id="21" name="文本框 24"/>
          <p:cNvSpPr txBox="1"/>
          <p:nvPr/>
        </p:nvSpPr>
        <p:spPr>
          <a:xfrm>
            <a:off x="5138015" y="3055638"/>
            <a:ext cx="1620000" cy="40011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结果相等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999322" y="1185091"/>
            <a:ext cx="6057365" cy="335003"/>
          </a:xfrm>
          <a:custGeom>
            <a:avLst/>
            <a:gdLst/>
            <a:ahLst/>
            <a:cxnLst/>
            <a:rect l="l" t="t" r="r" b="b"/>
            <a:pathLst>
              <a:path w="6057365" h="335003">
                <a:moveTo>
                  <a:pt x="5964036" y="241628"/>
                </a:moveTo>
                <a:lnTo>
                  <a:pt x="6010089" y="241628"/>
                </a:lnTo>
                <a:lnTo>
                  <a:pt x="6010089" y="287660"/>
                </a:lnTo>
                <a:lnTo>
                  <a:pt x="5964036" y="287660"/>
                </a:lnTo>
                <a:close/>
                <a:moveTo>
                  <a:pt x="1145806" y="237584"/>
                </a:moveTo>
                <a:cubicBezTo>
                  <a:pt x="1152603" y="237584"/>
                  <a:pt x="1158367" y="239950"/>
                  <a:pt x="1163100" y="244682"/>
                </a:cubicBezTo>
                <a:cubicBezTo>
                  <a:pt x="1167832" y="249415"/>
                  <a:pt x="1170198" y="254713"/>
                  <a:pt x="1170198" y="260579"/>
                </a:cubicBezTo>
                <a:cubicBezTo>
                  <a:pt x="1170198" y="268036"/>
                  <a:pt x="1167775" y="274187"/>
                  <a:pt x="1162928" y="279034"/>
                </a:cubicBezTo>
                <a:cubicBezTo>
                  <a:pt x="1158081" y="283881"/>
                  <a:pt x="1152373" y="286305"/>
                  <a:pt x="1145806" y="286305"/>
                </a:cubicBezTo>
                <a:cubicBezTo>
                  <a:pt x="1139209" y="286305"/>
                  <a:pt x="1133498" y="283892"/>
                  <a:pt x="1128672" y="279067"/>
                </a:cubicBezTo>
                <a:cubicBezTo>
                  <a:pt x="1123847" y="274241"/>
                  <a:pt x="1121434" y="268079"/>
                  <a:pt x="1121434" y="260579"/>
                </a:cubicBezTo>
                <a:cubicBezTo>
                  <a:pt x="1121434" y="254670"/>
                  <a:pt x="1123790" y="249361"/>
                  <a:pt x="1128500" y="244650"/>
                </a:cubicBezTo>
                <a:cubicBezTo>
                  <a:pt x="1133211" y="239939"/>
                  <a:pt x="1138979" y="237584"/>
                  <a:pt x="1145806" y="237584"/>
                </a:cubicBezTo>
                <a:close/>
                <a:moveTo>
                  <a:pt x="3456408" y="236323"/>
                </a:moveTo>
                <a:cubicBezTo>
                  <a:pt x="3460391" y="235680"/>
                  <a:pt x="3464793" y="235978"/>
                  <a:pt x="3469615" y="237218"/>
                </a:cubicBezTo>
                <a:cubicBezTo>
                  <a:pt x="3479259" y="239699"/>
                  <a:pt x="3485558" y="244916"/>
                  <a:pt x="3488512" y="252867"/>
                </a:cubicBezTo>
                <a:cubicBezTo>
                  <a:pt x="3491466" y="260819"/>
                  <a:pt x="3491050" y="270767"/>
                  <a:pt x="3487264" y="282713"/>
                </a:cubicBezTo>
                <a:cubicBezTo>
                  <a:pt x="3483478" y="294658"/>
                  <a:pt x="3476602" y="306084"/>
                  <a:pt x="3466636" y="316989"/>
                </a:cubicBezTo>
                <a:cubicBezTo>
                  <a:pt x="3456669" y="327895"/>
                  <a:pt x="3447061" y="333832"/>
                  <a:pt x="3437812" y="334800"/>
                </a:cubicBezTo>
                <a:cubicBezTo>
                  <a:pt x="3428563" y="335768"/>
                  <a:pt x="3426756" y="333283"/>
                  <a:pt x="3432391" y="327347"/>
                </a:cubicBezTo>
                <a:cubicBezTo>
                  <a:pt x="3438027" y="321410"/>
                  <a:pt x="3443222" y="315419"/>
                  <a:pt x="3447976" y="309375"/>
                </a:cubicBezTo>
                <a:cubicBezTo>
                  <a:pt x="3452729" y="303330"/>
                  <a:pt x="3456863" y="296092"/>
                  <a:pt x="3460376" y="287660"/>
                </a:cubicBezTo>
                <a:cubicBezTo>
                  <a:pt x="3454052" y="287660"/>
                  <a:pt x="3448735" y="286043"/>
                  <a:pt x="3444426" y="282809"/>
                </a:cubicBezTo>
                <a:cubicBezTo>
                  <a:pt x="3440117" y="279576"/>
                  <a:pt x="3437199" y="275345"/>
                  <a:pt x="3435672" y="270118"/>
                </a:cubicBezTo>
                <a:cubicBezTo>
                  <a:pt x="3434144" y="264891"/>
                  <a:pt x="3433865" y="260009"/>
                  <a:pt x="3434833" y="255470"/>
                </a:cubicBezTo>
                <a:cubicBezTo>
                  <a:pt x="3435801" y="250931"/>
                  <a:pt x="3439429" y="246134"/>
                  <a:pt x="3445717" y="241079"/>
                </a:cubicBezTo>
                <a:cubicBezTo>
                  <a:pt x="3448861" y="238552"/>
                  <a:pt x="3452425" y="236967"/>
                  <a:pt x="3456408" y="236323"/>
                </a:cubicBezTo>
                <a:close/>
                <a:moveTo>
                  <a:pt x="1789331" y="234530"/>
                </a:moveTo>
                <a:cubicBezTo>
                  <a:pt x="1790772" y="234340"/>
                  <a:pt x="1792728" y="234476"/>
                  <a:pt x="1795200" y="234938"/>
                </a:cubicBezTo>
                <a:cubicBezTo>
                  <a:pt x="1805087" y="236788"/>
                  <a:pt x="1815237" y="239606"/>
                  <a:pt x="1825648" y="243392"/>
                </a:cubicBezTo>
                <a:cubicBezTo>
                  <a:pt x="1837177" y="247235"/>
                  <a:pt x="1844914" y="252150"/>
                  <a:pt x="1848857" y="258137"/>
                </a:cubicBezTo>
                <a:cubicBezTo>
                  <a:pt x="1852801" y="264124"/>
                  <a:pt x="1853586" y="271667"/>
                  <a:pt x="1851213" y="280766"/>
                </a:cubicBezTo>
                <a:cubicBezTo>
                  <a:pt x="1848839" y="289865"/>
                  <a:pt x="1842989" y="290926"/>
                  <a:pt x="1833660" y="283950"/>
                </a:cubicBezTo>
                <a:cubicBezTo>
                  <a:pt x="1824332" y="276973"/>
                  <a:pt x="1816423" y="270893"/>
                  <a:pt x="1809934" y="265709"/>
                </a:cubicBezTo>
                <a:cubicBezTo>
                  <a:pt x="1803445" y="260525"/>
                  <a:pt x="1796895" y="253638"/>
                  <a:pt x="1790285" y="245048"/>
                </a:cubicBezTo>
                <a:cubicBezTo>
                  <a:pt x="1785327" y="238606"/>
                  <a:pt x="1785009" y="235100"/>
                  <a:pt x="1789331" y="234530"/>
                </a:cubicBezTo>
                <a:close/>
                <a:moveTo>
                  <a:pt x="1705080" y="229838"/>
                </a:moveTo>
                <a:cubicBezTo>
                  <a:pt x="1708581" y="228692"/>
                  <a:pt x="1710331" y="233540"/>
                  <a:pt x="1710331" y="244381"/>
                </a:cubicBezTo>
                <a:cubicBezTo>
                  <a:pt x="1710331" y="256929"/>
                  <a:pt x="1704835" y="270204"/>
                  <a:pt x="1693843" y="284208"/>
                </a:cubicBezTo>
                <a:cubicBezTo>
                  <a:pt x="1682851" y="298211"/>
                  <a:pt x="1675853" y="299985"/>
                  <a:pt x="1672849" y="289531"/>
                </a:cubicBezTo>
                <a:cubicBezTo>
                  <a:pt x="1669845" y="279077"/>
                  <a:pt x="1670142" y="271549"/>
                  <a:pt x="1673742" y="266946"/>
                </a:cubicBezTo>
                <a:cubicBezTo>
                  <a:pt x="1677341" y="262342"/>
                  <a:pt x="1681055" y="257173"/>
                  <a:pt x="1684884" y="251437"/>
                </a:cubicBezTo>
                <a:cubicBezTo>
                  <a:pt x="1689401" y="245987"/>
                  <a:pt x="1694772" y="239835"/>
                  <a:pt x="1700995" y="232981"/>
                </a:cubicBezTo>
                <a:cubicBezTo>
                  <a:pt x="1702551" y="231267"/>
                  <a:pt x="1703913" y="230219"/>
                  <a:pt x="1705080" y="229838"/>
                </a:cubicBezTo>
                <a:close/>
                <a:moveTo>
                  <a:pt x="1805014" y="190264"/>
                </a:moveTo>
                <a:cubicBezTo>
                  <a:pt x="1811252" y="190415"/>
                  <a:pt x="1817441" y="193364"/>
                  <a:pt x="1823583" y="199113"/>
                </a:cubicBezTo>
                <a:cubicBezTo>
                  <a:pt x="1831771" y="206778"/>
                  <a:pt x="1831549" y="211514"/>
                  <a:pt x="1822916" y="213320"/>
                </a:cubicBezTo>
                <a:cubicBezTo>
                  <a:pt x="1814283" y="215127"/>
                  <a:pt x="1795655" y="217536"/>
                  <a:pt x="1767032" y="220548"/>
                </a:cubicBezTo>
                <a:cubicBezTo>
                  <a:pt x="1773327" y="223545"/>
                  <a:pt x="1775801" y="227022"/>
                  <a:pt x="1774453" y="230980"/>
                </a:cubicBezTo>
                <a:cubicBezTo>
                  <a:pt x="1773105" y="234938"/>
                  <a:pt x="1772431" y="240309"/>
                  <a:pt x="1772431" y="247092"/>
                </a:cubicBezTo>
                <a:lnTo>
                  <a:pt x="1772431" y="271377"/>
                </a:lnTo>
                <a:cubicBezTo>
                  <a:pt x="1772431" y="280770"/>
                  <a:pt x="1771205" y="289144"/>
                  <a:pt x="1768753" y="296501"/>
                </a:cubicBezTo>
                <a:cubicBezTo>
                  <a:pt x="1766301" y="303857"/>
                  <a:pt x="1761429" y="310296"/>
                  <a:pt x="1754137" y="315817"/>
                </a:cubicBezTo>
                <a:cubicBezTo>
                  <a:pt x="1746845" y="321338"/>
                  <a:pt x="1742062" y="320700"/>
                  <a:pt x="1739789" y="313903"/>
                </a:cubicBezTo>
                <a:cubicBezTo>
                  <a:pt x="1737516" y="307105"/>
                  <a:pt x="1731113" y="299204"/>
                  <a:pt x="1720581" y="290198"/>
                </a:cubicBezTo>
                <a:cubicBezTo>
                  <a:pt x="1710048" y="281193"/>
                  <a:pt x="1710363" y="277590"/>
                  <a:pt x="1721527" y="279389"/>
                </a:cubicBezTo>
                <a:cubicBezTo>
                  <a:pt x="1732691" y="281189"/>
                  <a:pt x="1739230" y="282028"/>
                  <a:pt x="1741144" y="281906"/>
                </a:cubicBezTo>
                <a:cubicBezTo>
                  <a:pt x="1743059" y="281784"/>
                  <a:pt x="1744224" y="277525"/>
                  <a:pt x="1744640" y="269129"/>
                </a:cubicBezTo>
                <a:cubicBezTo>
                  <a:pt x="1745056" y="260733"/>
                  <a:pt x="1745264" y="252032"/>
                  <a:pt x="1745264" y="243026"/>
                </a:cubicBezTo>
                <a:cubicBezTo>
                  <a:pt x="1745264" y="233906"/>
                  <a:pt x="1744095" y="227187"/>
                  <a:pt x="1741757" y="222871"/>
                </a:cubicBezTo>
                <a:cubicBezTo>
                  <a:pt x="1736437" y="223760"/>
                  <a:pt x="1729221" y="225108"/>
                  <a:pt x="1720107" y="226915"/>
                </a:cubicBezTo>
                <a:cubicBezTo>
                  <a:pt x="1710994" y="228722"/>
                  <a:pt x="1702336" y="225553"/>
                  <a:pt x="1694134" y="217407"/>
                </a:cubicBezTo>
                <a:cubicBezTo>
                  <a:pt x="1685931" y="209262"/>
                  <a:pt x="1686354" y="205190"/>
                  <a:pt x="1695403" y="205190"/>
                </a:cubicBezTo>
                <a:cubicBezTo>
                  <a:pt x="1702515" y="205190"/>
                  <a:pt x="1713772" y="204308"/>
                  <a:pt x="1729174" y="202544"/>
                </a:cubicBezTo>
                <a:cubicBezTo>
                  <a:pt x="1744575" y="200780"/>
                  <a:pt x="1757933" y="198995"/>
                  <a:pt x="1769248" y="197188"/>
                </a:cubicBezTo>
                <a:cubicBezTo>
                  <a:pt x="1780562" y="195381"/>
                  <a:pt x="1790399" y="193334"/>
                  <a:pt x="1798760" y="191046"/>
                </a:cubicBezTo>
                <a:cubicBezTo>
                  <a:pt x="1800850" y="190475"/>
                  <a:pt x="1802934" y="190214"/>
                  <a:pt x="1805014" y="190264"/>
                </a:cubicBezTo>
                <a:close/>
                <a:moveTo>
                  <a:pt x="4002313" y="186500"/>
                </a:moveTo>
                <a:cubicBezTo>
                  <a:pt x="4006052" y="187122"/>
                  <a:pt x="4010854" y="188462"/>
                  <a:pt x="4016719" y="190519"/>
                </a:cubicBezTo>
                <a:cubicBezTo>
                  <a:pt x="4037885" y="198220"/>
                  <a:pt x="4050612" y="206900"/>
                  <a:pt x="4054900" y="216558"/>
                </a:cubicBezTo>
                <a:cubicBezTo>
                  <a:pt x="4059188" y="226216"/>
                  <a:pt x="4059582" y="235982"/>
                  <a:pt x="4056083" y="245855"/>
                </a:cubicBezTo>
                <a:cubicBezTo>
                  <a:pt x="4052584" y="255728"/>
                  <a:pt x="4044564" y="254290"/>
                  <a:pt x="4032024" y="241542"/>
                </a:cubicBezTo>
                <a:cubicBezTo>
                  <a:pt x="4019483" y="228793"/>
                  <a:pt x="4007932" y="215045"/>
                  <a:pt x="3997371" y="200296"/>
                </a:cubicBezTo>
                <a:cubicBezTo>
                  <a:pt x="3989450" y="189234"/>
                  <a:pt x="3991097" y="184636"/>
                  <a:pt x="4002313" y="186500"/>
                </a:cubicBezTo>
                <a:close/>
                <a:moveTo>
                  <a:pt x="2866858" y="182240"/>
                </a:moveTo>
                <a:lnTo>
                  <a:pt x="2808252" y="188863"/>
                </a:lnTo>
                <a:cubicBezTo>
                  <a:pt x="2806918" y="190932"/>
                  <a:pt x="2805637" y="192572"/>
                  <a:pt x="2804409" y="193784"/>
                </a:cubicBezTo>
                <a:lnTo>
                  <a:pt x="2802979" y="194737"/>
                </a:lnTo>
                <a:lnTo>
                  <a:pt x="2810167" y="196575"/>
                </a:lnTo>
                <a:cubicBezTo>
                  <a:pt x="2816089" y="198862"/>
                  <a:pt x="2818577" y="201311"/>
                  <a:pt x="2817631" y="203920"/>
                </a:cubicBezTo>
                <a:cubicBezTo>
                  <a:pt x="2816684" y="206530"/>
                  <a:pt x="2815810" y="209190"/>
                  <a:pt x="2815006" y="211901"/>
                </a:cubicBezTo>
                <a:cubicBezTo>
                  <a:pt x="2828544" y="211112"/>
                  <a:pt x="2846935" y="209054"/>
                  <a:pt x="2870180" y="205727"/>
                </a:cubicBezTo>
                <a:cubicBezTo>
                  <a:pt x="2870180" y="199045"/>
                  <a:pt x="2869058" y="193004"/>
                  <a:pt x="2866814" y="187605"/>
                </a:cubicBezTo>
                <a:close/>
                <a:moveTo>
                  <a:pt x="2877537" y="181033"/>
                </a:moveTo>
                <a:lnTo>
                  <a:pt x="2869853" y="181902"/>
                </a:lnTo>
                <a:lnTo>
                  <a:pt x="2873730" y="181679"/>
                </a:lnTo>
                <a:lnTo>
                  <a:pt x="2880319" y="183658"/>
                </a:lnTo>
                <a:close/>
                <a:moveTo>
                  <a:pt x="3904960" y="173693"/>
                </a:moveTo>
                <a:cubicBezTo>
                  <a:pt x="3907432" y="174851"/>
                  <a:pt x="3908831" y="179915"/>
                  <a:pt x="3909157" y="188885"/>
                </a:cubicBezTo>
                <a:cubicBezTo>
                  <a:pt x="3909809" y="206824"/>
                  <a:pt x="3904991" y="223721"/>
                  <a:pt x="3894702" y="239574"/>
                </a:cubicBezTo>
                <a:cubicBezTo>
                  <a:pt x="3884413" y="255427"/>
                  <a:pt x="3877189" y="257696"/>
                  <a:pt x="3873030" y="246382"/>
                </a:cubicBezTo>
                <a:cubicBezTo>
                  <a:pt x="3868872" y="235067"/>
                  <a:pt x="3870184" y="224377"/>
                  <a:pt x="3876967" y="214310"/>
                </a:cubicBezTo>
                <a:cubicBezTo>
                  <a:pt x="3883750" y="204243"/>
                  <a:pt x="3889536" y="193452"/>
                  <a:pt x="3894325" y="181937"/>
                </a:cubicBezTo>
                <a:cubicBezTo>
                  <a:pt x="3898943" y="175283"/>
                  <a:pt x="3902488" y="172535"/>
                  <a:pt x="3904960" y="173693"/>
                </a:cubicBezTo>
                <a:close/>
                <a:moveTo>
                  <a:pt x="3176907" y="157921"/>
                </a:moveTo>
                <a:cubicBezTo>
                  <a:pt x="3183654" y="156121"/>
                  <a:pt x="3190734" y="158157"/>
                  <a:pt x="3198148" y="164030"/>
                </a:cubicBezTo>
                <a:cubicBezTo>
                  <a:pt x="3205562" y="169902"/>
                  <a:pt x="3203816" y="175315"/>
                  <a:pt x="3192910" y="180270"/>
                </a:cubicBezTo>
                <a:cubicBezTo>
                  <a:pt x="3182005" y="185224"/>
                  <a:pt x="3173512" y="187910"/>
                  <a:pt x="3167431" y="188325"/>
                </a:cubicBezTo>
                <a:cubicBezTo>
                  <a:pt x="3172838" y="192398"/>
                  <a:pt x="3174845" y="195987"/>
                  <a:pt x="3173454" y="199091"/>
                </a:cubicBezTo>
                <a:cubicBezTo>
                  <a:pt x="3172063" y="202196"/>
                  <a:pt x="3170959" y="210517"/>
                  <a:pt x="3170142" y="224054"/>
                </a:cubicBezTo>
                <a:cubicBezTo>
                  <a:pt x="3183808" y="220541"/>
                  <a:pt x="3197571" y="217637"/>
                  <a:pt x="3211431" y="215342"/>
                </a:cubicBezTo>
                <a:cubicBezTo>
                  <a:pt x="3225291" y="213048"/>
                  <a:pt x="3227560" y="215694"/>
                  <a:pt x="3218239" y="223280"/>
                </a:cubicBezTo>
                <a:cubicBezTo>
                  <a:pt x="3208918" y="230866"/>
                  <a:pt x="3189408" y="239606"/>
                  <a:pt x="3159709" y="249501"/>
                </a:cubicBezTo>
                <a:cubicBezTo>
                  <a:pt x="3131760" y="261217"/>
                  <a:pt x="3113631" y="269606"/>
                  <a:pt x="3105320" y="274668"/>
                </a:cubicBezTo>
                <a:cubicBezTo>
                  <a:pt x="3097010" y="279730"/>
                  <a:pt x="3088983" y="279325"/>
                  <a:pt x="3081240" y="273453"/>
                </a:cubicBezTo>
                <a:cubicBezTo>
                  <a:pt x="3073496" y="267580"/>
                  <a:pt x="3068351" y="262210"/>
                  <a:pt x="3065806" y="257341"/>
                </a:cubicBezTo>
                <a:cubicBezTo>
                  <a:pt x="3063260" y="252473"/>
                  <a:pt x="3068555" y="249777"/>
                  <a:pt x="3081691" y="249253"/>
                </a:cubicBezTo>
                <a:cubicBezTo>
                  <a:pt x="3094827" y="248730"/>
                  <a:pt x="3116602" y="242976"/>
                  <a:pt x="3147018" y="231991"/>
                </a:cubicBezTo>
                <a:cubicBezTo>
                  <a:pt x="3147018" y="216490"/>
                  <a:pt x="3145598" y="203999"/>
                  <a:pt x="3142759" y="194520"/>
                </a:cubicBezTo>
                <a:cubicBezTo>
                  <a:pt x="3136048" y="195424"/>
                  <a:pt x="3129401" y="195876"/>
                  <a:pt x="3122819" y="195876"/>
                </a:cubicBezTo>
                <a:cubicBezTo>
                  <a:pt x="3116796" y="195876"/>
                  <a:pt x="3110103" y="193839"/>
                  <a:pt x="3102739" y="189767"/>
                </a:cubicBezTo>
                <a:cubicBezTo>
                  <a:pt x="3095375" y="185694"/>
                  <a:pt x="3096931" y="181862"/>
                  <a:pt x="3107407" y="178269"/>
                </a:cubicBezTo>
                <a:cubicBezTo>
                  <a:pt x="3117882" y="174677"/>
                  <a:pt x="3130398" y="170838"/>
                  <a:pt x="3144953" y="166751"/>
                </a:cubicBezTo>
                <a:cubicBezTo>
                  <a:pt x="3159509" y="162664"/>
                  <a:pt x="3170159" y="159720"/>
                  <a:pt x="3176907" y="157921"/>
                </a:cubicBezTo>
                <a:close/>
                <a:moveTo>
                  <a:pt x="1786703" y="157074"/>
                </a:moveTo>
                <a:cubicBezTo>
                  <a:pt x="1790428" y="158047"/>
                  <a:pt x="1793382" y="160090"/>
                  <a:pt x="1795565" y="163201"/>
                </a:cubicBezTo>
                <a:cubicBezTo>
                  <a:pt x="1799932" y="169425"/>
                  <a:pt x="1796842" y="174168"/>
                  <a:pt x="1786295" y="177430"/>
                </a:cubicBezTo>
                <a:cubicBezTo>
                  <a:pt x="1775747" y="180693"/>
                  <a:pt x="1766197" y="182783"/>
                  <a:pt x="1757643" y="183701"/>
                </a:cubicBezTo>
                <a:cubicBezTo>
                  <a:pt x="1749089" y="184619"/>
                  <a:pt x="1740388" y="183106"/>
                  <a:pt x="1731540" y="179162"/>
                </a:cubicBezTo>
                <a:cubicBezTo>
                  <a:pt x="1722692" y="175218"/>
                  <a:pt x="1720964" y="172078"/>
                  <a:pt x="1726356" y="169741"/>
                </a:cubicBezTo>
                <a:cubicBezTo>
                  <a:pt x="1731748" y="167403"/>
                  <a:pt x="1738208" y="165302"/>
                  <a:pt x="1745737" y="163438"/>
                </a:cubicBezTo>
                <a:cubicBezTo>
                  <a:pt x="1753524" y="161717"/>
                  <a:pt x="1762683" y="159692"/>
                  <a:pt x="1773216" y="157361"/>
                </a:cubicBezTo>
                <a:cubicBezTo>
                  <a:pt x="1778483" y="156196"/>
                  <a:pt x="1782978" y="156100"/>
                  <a:pt x="1786703" y="157074"/>
                </a:cubicBezTo>
                <a:close/>
                <a:moveTo>
                  <a:pt x="1145806" y="135001"/>
                </a:moveTo>
                <a:cubicBezTo>
                  <a:pt x="1152603" y="135001"/>
                  <a:pt x="1158367" y="137368"/>
                  <a:pt x="1163100" y="142100"/>
                </a:cubicBezTo>
                <a:cubicBezTo>
                  <a:pt x="1167832" y="146832"/>
                  <a:pt x="1170198" y="152131"/>
                  <a:pt x="1170198" y="157996"/>
                </a:cubicBezTo>
                <a:cubicBezTo>
                  <a:pt x="1170198" y="165453"/>
                  <a:pt x="1167775" y="171605"/>
                  <a:pt x="1162928" y="176452"/>
                </a:cubicBezTo>
                <a:cubicBezTo>
                  <a:pt x="1158081" y="181299"/>
                  <a:pt x="1152373" y="183722"/>
                  <a:pt x="1145806" y="183722"/>
                </a:cubicBezTo>
                <a:cubicBezTo>
                  <a:pt x="1139209" y="183722"/>
                  <a:pt x="1133498" y="181310"/>
                  <a:pt x="1128672" y="176484"/>
                </a:cubicBezTo>
                <a:cubicBezTo>
                  <a:pt x="1123847" y="171659"/>
                  <a:pt x="1121434" y="165496"/>
                  <a:pt x="1121434" y="157996"/>
                </a:cubicBezTo>
                <a:cubicBezTo>
                  <a:pt x="1121434" y="152088"/>
                  <a:pt x="1123790" y="146778"/>
                  <a:pt x="1128500" y="142068"/>
                </a:cubicBezTo>
                <a:cubicBezTo>
                  <a:pt x="1133211" y="137357"/>
                  <a:pt x="1138979" y="135001"/>
                  <a:pt x="1145806" y="135001"/>
                </a:cubicBezTo>
                <a:close/>
                <a:moveTo>
                  <a:pt x="2147717" y="131086"/>
                </a:moveTo>
                <a:lnTo>
                  <a:pt x="2107106" y="136098"/>
                </a:lnTo>
                <a:cubicBezTo>
                  <a:pt x="2106317" y="148589"/>
                  <a:pt x="2104611" y="157982"/>
                  <a:pt x="2101987" y="164277"/>
                </a:cubicBezTo>
                <a:cubicBezTo>
                  <a:pt x="2114907" y="166758"/>
                  <a:pt x="2122862" y="171343"/>
                  <a:pt x="2125852" y="178033"/>
                </a:cubicBezTo>
                <a:lnTo>
                  <a:pt x="2125557" y="193537"/>
                </a:lnTo>
                <a:lnTo>
                  <a:pt x="2133725" y="181496"/>
                </a:lnTo>
                <a:cubicBezTo>
                  <a:pt x="2141261" y="166417"/>
                  <a:pt x="2145925" y="149614"/>
                  <a:pt x="2147717" y="131086"/>
                </a:cubicBezTo>
                <a:close/>
                <a:moveTo>
                  <a:pt x="3947865" y="129602"/>
                </a:moveTo>
                <a:cubicBezTo>
                  <a:pt x="3954963" y="129602"/>
                  <a:pt x="3962599" y="131728"/>
                  <a:pt x="3970773" y="135980"/>
                </a:cubicBezTo>
                <a:cubicBezTo>
                  <a:pt x="3978947" y="140232"/>
                  <a:pt x="3981686" y="145143"/>
                  <a:pt x="3978990" y="150715"/>
                </a:cubicBezTo>
                <a:cubicBezTo>
                  <a:pt x="3976294" y="156286"/>
                  <a:pt x="3974946" y="170415"/>
                  <a:pt x="3974946" y="193101"/>
                </a:cubicBezTo>
                <a:cubicBezTo>
                  <a:pt x="3974946" y="215945"/>
                  <a:pt x="3975620" y="235354"/>
                  <a:pt x="3976968" y="251329"/>
                </a:cubicBezTo>
                <a:cubicBezTo>
                  <a:pt x="3978316" y="267304"/>
                  <a:pt x="3974154" y="281626"/>
                  <a:pt x="3964481" y="294296"/>
                </a:cubicBezTo>
                <a:cubicBezTo>
                  <a:pt x="3954809" y="306966"/>
                  <a:pt x="3947284" y="308597"/>
                  <a:pt x="3941906" y="299190"/>
                </a:cubicBezTo>
                <a:cubicBezTo>
                  <a:pt x="3936529" y="289782"/>
                  <a:pt x="3928290" y="280533"/>
                  <a:pt x="3917191" y="271441"/>
                </a:cubicBezTo>
                <a:cubicBezTo>
                  <a:pt x="3906092" y="262350"/>
                  <a:pt x="3906450" y="258704"/>
                  <a:pt x="3918266" y="260503"/>
                </a:cubicBezTo>
                <a:cubicBezTo>
                  <a:pt x="3930083" y="262303"/>
                  <a:pt x="3937966" y="263267"/>
                  <a:pt x="3941917" y="263396"/>
                </a:cubicBezTo>
                <a:cubicBezTo>
                  <a:pt x="3945868" y="263525"/>
                  <a:pt x="3948058" y="254796"/>
                  <a:pt x="3948488" y="237208"/>
                </a:cubicBezTo>
                <a:cubicBezTo>
                  <a:pt x="3948919" y="219619"/>
                  <a:pt x="3948693" y="201103"/>
                  <a:pt x="3947811" y="181657"/>
                </a:cubicBezTo>
                <a:cubicBezTo>
                  <a:pt x="3946929" y="162212"/>
                  <a:pt x="3944681" y="148675"/>
                  <a:pt x="3941067" y="141046"/>
                </a:cubicBezTo>
                <a:cubicBezTo>
                  <a:pt x="3937454" y="133417"/>
                  <a:pt x="3939719" y="129602"/>
                  <a:pt x="3947865" y="129602"/>
                </a:cubicBezTo>
                <a:close/>
                <a:moveTo>
                  <a:pt x="619938" y="128722"/>
                </a:moveTo>
                <a:cubicBezTo>
                  <a:pt x="636118" y="127638"/>
                  <a:pt x="649690" y="130011"/>
                  <a:pt x="660655" y="135840"/>
                </a:cubicBezTo>
                <a:cubicBezTo>
                  <a:pt x="675275" y="143613"/>
                  <a:pt x="681714" y="150611"/>
                  <a:pt x="679971" y="156834"/>
                </a:cubicBezTo>
                <a:cubicBezTo>
                  <a:pt x="678229" y="163058"/>
                  <a:pt x="671195" y="165722"/>
                  <a:pt x="658870" y="164825"/>
                </a:cubicBezTo>
                <a:cubicBezTo>
                  <a:pt x="646544" y="163929"/>
                  <a:pt x="629225" y="163481"/>
                  <a:pt x="606911" y="163481"/>
                </a:cubicBezTo>
                <a:cubicBezTo>
                  <a:pt x="584627" y="163481"/>
                  <a:pt x="560686" y="164603"/>
                  <a:pt x="535089" y="166847"/>
                </a:cubicBezTo>
                <a:cubicBezTo>
                  <a:pt x="509492" y="169092"/>
                  <a:pt x="488067" y="171762"/>
                  <a:pt x="470816" y="174860"/>
                </a:cubicBezTo>
                <a:cubicBezTo>
                  <a:pt x="453564" y="177957"/>
                  <a:pt x="438507" y="180883"/>
                  <a:pt x="425644" y="183636"/>
                </a:cubicBezTo>
                <a:cubicBezTo>
                  <a:pt x="412781" y="186390"/>
                  <a:pt x="399394" y="183400"/>
                  <a:pt x="385484" y="174666"/>
                </a:cubicBezTo>
                <a:cubicBezTo>
                  <a:pt x="372879" y="160799"/>
                  <a:pt x="371983" y="154551"/>
                  <a:pt x="382795" y="155920"/>
                </a:cubicBezTo>
                <a:cubicBezTo>
                  <a:pt x="393608" y="157290"/>
                  <a:pt x="412132" y="156859"/>
                  <a:pt x="438367" y="154630"/>
                </a:cubicBezTo>
                <a:cubicBezTo>
                  <a:pt x="464603" y="152400"/>
                  <a:pt x="492609" y="149026"/>
                  <a:pt x="522387" y="144509"/>
                </a:cubicBezTo>
                <a:cubicBezTo>
                  <a:pt x="552164" y="139992"/>
                  <a:pt x="578998" y="135475"/>
                  <a:pt x="602889" y="130957"/>
                </a:cubicBezTo>
                <a:cubicBezTo>
                  <a:pt x="608862" y="129828"/>
                  <a:pt x="614545" y="129083"/>
                  <a:pt x="619938" y="128722"/>
                </a:cubicBezTo>
                <a:close/>
                <a:moveTo>
                  <a:pt x="927867" y="118234"/>
                </a:moveTo>
                <a:cubicBezTo>
                  <a:pt x="922246" y="118671"/>
                  <a:pt x="906665" y="121349"/>
                  <a:pt x="881125" y="126268"/>
                </a:cubicBezTo>
                <a:cubicBezTo>
                  <a:pt x="881986" y="134629"/>
                  <a:pt x="883190" y="145627"/>
                  <a:pt x="884739" y="159265"/>
                </a:cubicBezTo>
                <a:cubicBezTo>
                  <a:pt x="908730" y="154848"/>
                  <a:pt x="923486" y="152296"/>
                  <a:pt x="929007" y="151607"/>
                </a:cubicBezTo>
                <a:cubicBezTo>
                  <a:pt x="930269" y="148496"/>
                  <a:pt x="931800" y="142046"/>
                  <a:pt x="933599" y="132259"/>
                </a:cubicBezTo>
                <a:cubicBezTo>
                  <a:pt x="935399" y="122472"/>
                  <a:pt x="933488" y="117797"/>
                  <a:pt x="927867" y="118234"/>
                </a:cubicBezTo>
                <a:close/>
                <a:moveTo>
                  <a:pt x="213492" y="118234"/>
                </a:moveTo>
                <a:cubicBezTo>
                  <a:pt x="207871" y="118671"/>
                  <a:pt x="192290" y="121349"/>
                  <a:pt x="166750" y="126268"/>
                </a:cubicBezTo>
                <a:cubicBezTo>
                  <a:pt x="167611" y="134629"/>
                  <a:pt x="168815" y="145627"/>
                  <a:pt x="170364" y="159265"/>
                </a:cubicBezTo>
                <a:cubicBezTo>
                  <a:pt x="194355" y="154848"/>
                  <a:pt x="209111" y="152296"/>
                  <a:pt x="214632" y="151607"/>
                </a:cubicBezTo>
                <a:cubicBezTo>
                  <a:pt x="215894" y="148496"/>
                  <a:pt x="217425" y="142046"/>
                  <a:pt x="219224" y="132259"/>
                </a:cubicBezTo>
                <a:cubicBezTo>
                  <a:pt x="221024" y="122472"/>
                  <a:pt x="219113" y="117797"/>
                  <a:pt x="213492" y="118234"/>
                </a:cubicBezTo>
                <a:close/>
                <a:moveTo>
                  <a:pt x="2464554" y="118202"/>
                </a:moveTo>
                <a:cubicBezTo>
                  <a:pt x="2475029" y="119621"/>
                  <a:pt x="2483594" y="122239"/>
                  <a:pt x="2490248" y="126053"/>
                </a:cubicBezTo>
                <a:cubicBezTo>
                  <a:pt x="2498751" y="129552"/>
                  <a:pt x="2501422" y="134378"/>
                  <a:pt x="2498260" y="140530"/>
                </a:cubicBezTo>
                <a:cubicBezTo>
                  <a:pt x="2495098" y="146681"/>
                  <a:pt x="2493965" y="171691"/>
                  <a:pt x="2494862" y="215557"/>
                </a:cubicBezTo>
                <a:cubicBezTo>
                  <a:pt x="2495758" y="259424"/>
                  <a:pt x="2494213" y="289155"/>
                  <a:pt x="2490226" y="304750"/>
                </a:cubicBezTo>
                <a:cubicBezTo>
                  <a:pt x="2486240" y="320345"/>
                  <a:pt x="2480371" y="321951"/>
                  <a:pt x="2472620" y="309568"/>
                </a:cubicBezTo>
                <a:cubicBezTo>
                  <a:pt x="2464869" y="297186"/>
                  <a:pt x="2461668" y="287463"/>
                  <a:pt x="2463016" y="280400"/>
                </a:cubicBezTo>
                <a:cubicBezTo>
                  <a:pt x="2464364" y="273338"/>
                  <a:pt x="2465937" y="259062"/>
                  <a:pt x="2467737" y="237573"/>
                </a:cubicBezTo>
                <a:cubicBezTo>
                  <a:pt x="2469537" y="216084"/>
                  <a:pt x="2469332" y="194359"/>
                  <a:pt x="2467124" y="172397"/>
                </a:cubicBezTo>
                <a:cubicBezTo>
                  <a:pt x="2464916" y="150435"/>
                  <a:pt x="2461316" y="135557"/>
                  <a:pt x="2456326" y="127763"/>
                </a:cubicBezTo>
                <a:cubicBezTo>
                  <a:pt x="2451336" y="119969"/>
                  <a:pt x="2454078" y="116782"/>
                  <a:pt x="2464554" y="118202"/>
                </a:cubicBezTo>
                <a:close/>
                <a:moveTo>
                  <a:pt x="790491" y="116473"/>
                </a:moveTo>
                <a:cubicBezTo>
                  <a:pt x="794790" y="116607"/>
                  <a:pt x="799845" y="118223"/>
                  <a:pt x="805656" y="121321"/>
                </a:cubicBezTo>
                <a:cubicBezTo>
                  <a:pt x="817279" y="127516"/>
                  <a:pt x="820760" y="133510"/>
                  <a:pt x="816099" y="139303"/>
                </a:cubicBezTo>
                <a:cubicBezTo>
                  <a:pt x="811439" y="145097"/>
                  <a:pt x="808273" y="150923"/>
                  <a:pt x="806602" y="156781"/>
                </a:cubicBezTo>
                <a:cubicBezTo>
                  <a:pt x="804932" y="162639"/>
                  <a:pt x="803208" y="179327"/>
                  <a:pt x="801429" y="206846"/>
                </a:cubicBezTo>
                <a:cubicBezTo>
                  <a:pt x="800569" y="221917"/>
                  <a:pt x="800340" y="227625"/>
                  <a:pt x="800741" y="223968"/>
                </a:cubicBezTo>
                <a:cubicBezTo>
                  <a:pt x="840836" y="197037"/>
                  <a:pt x="853682" y="192430"/>
                  <a:pt x="839277" y="210148"/>
                </a:cubicBezTo>
                <a:cubicBezTo>
                  <a:pt x="824872" y="227865"/>
                  <a:pt x="814619" y="240427"/>
                  <a:pt x="808517" y="247834"/>
                </a:cubicBezTo>
                <a:cubicBezTo>
                  <a:pt x="802415" y="255240"/>
                  <a:pt x="796045" y="263956"/>
                  <a:pt x="789405" y="273980"/>
                </a:cubicBezTo>
                <a:cubicBezTo>
                  <a:pt x="782766" y="284003"/>
                  <a:pt x="776571" y="283627"/>
                  <a:pt x="770820" y="272850"/>
                </a:cubicBezTo>
                <a:cubicBezTo>
                  <a:pt x="765070" y="262074"/>
                  <a:pt x="764446" y="252745"/>
                  <a:pt x="768949" y="244865"/>
                </a:cubicBezTo>
                <a:cubicBezTo>
                  <a:pt x="773452" y="236985"/>
                  <a:pt x="776373" y="223860"/>
                  <a:pt x="777714" y="205491"/>
                </a:cubicBezTo>
                <a:cubicBezTo>
                  <a:pt x="779055" y="187121"/>
                  <a:pt x="779725" y="174437"/>
                  <a:pt x="779725" y="167439"/>
                </a:cubicBezTo>
                <a:lnTo>
                  <a:pt x="779725" y="148553"/>
                </a:lnTo>
                <a:cubicBezTo>
                  <a:pt x="779725" y="145011"/>
                  <a:pt x="776628" y="145445"/>
                  <a:pt x="770433" y="149854"/>
                </a:cubicBezTo>
                <a:cubicBezTo>
                  <a:pt x="764238" y="154264"/>
                  <a:pt x="756279" y="158086"/>
                  <a:pt x="746557" y="161319"/>
                </a:cubicBezTo>
                <a:cubicBezTo>
                  <a:pt x="736834" y="164553"/>
                  <a:pt x="728011" y="162886"/>
                  <a:pt x="720088" y="156318"/>
                </a:cubicBezTo>
                <a:cubicBezTo>
                  <a:pt x="712165" y="149750"/>
                  <a:pt x="712484" y="146147"/>
                  <a:pt x="721045" y="145509"/>
                </a:cubicBezTo>
                <a:cubicBezTo>
                  <a:pt x="729607" y="144871"/>
                  <a:pt x="740157" y="141960"/>
                  <a:pt x="752698" y="136776"/>
                </a:cubicBezTo>
                <a:cubicBezTo>
                  <a:pt x="765238" y="131592"/>
                  <a:pt x="774294" y="126171"/>
                  <a:pt x="779865" y="120514"/>
                </a:cubicBezTo>
                <a:cubicBezTo>
                  <a:pt x="782651" y="117686"/>
                  <a:pt x="786193" y="116338"/>
                  <a:pt x="790491" y="116473"/>
                </a:cubicBezTo>
                <a:close/>
                <a:moveTo>
                  <a:pt x="76116" y="116473"/>
                </a:moveTo>
                <a:cubicBezTo>
                  <a:pt x="80415" y="116607"/>
                  <a:pt x="85470" y="118223"/>
                  <a:pt x="91281" y="121321"/>
                </a:cubicBezTo>
                <a:cubicBezTo>
                  <a:pt x="102904" y="127516"/>
                  <a:pt x="106385" y="133510"/>
                  <a:pt x="101724" y="139303"/>
                </a:cubicBezTo>
                <a:cubicBezTo>
                  <a:pt x="97064" y="145097"/>
                  <a:pt x="93898" y="150923"/>
                  <a:pt x="92228" y="156781"/>
                </a:cubicBezTo>
                <a:cubicBezTo>
                  <a:pt x="90557" y="162639"/>
                  <a:pt x="88833" y="179327"/>
                  <a:pt x="87054" y="206846"/>
                </a:cubicBezTo>
                <a:cubicBezTo>
                  <a:pt x="86194" y="221917"/>
                  <a:pt x="85965" y="227625"/>
                  <a:pt x="86366" y="223968"/>
                </a:cubicBezTo>
                <a:cubicBezTo>
                  <a:pt x="126461" y="197037"/>
                  <a:pt x="139307" y="192430"/>
                  <a:pt x="124902" y="210148"/>
                </a:cubicBezTo>
                <a:cubicBezTo>
                  <a:pt x="110497" y="227865"/>
                  <a:pt x="100244" y="240427"/>
                  <a:pt x="94142" y="247834"/>
                </a:cubicBezTo>
                <a:cubicBezTo>
                  <a:pt x="88040" y="255240"/>
                  <a:pt x="81670" y="263956"/>
                  <a:pt x="75030" y="273980"/>
                </a:cubicBezTo>
                <a:cubicBezTo>
                  <a:pt x="68390" y="284003"/>
                  <a:pt x="62195" y="283627"/>
                  <a:pt x="56445" y="272850"/>
                </a:cubicBezTo>
                <a:cubicBezTo>
                  <a:pt x="50695" y="262074"/>
                  <a:pt x="50071" y="252745"/>
                  <a:pt x="54574" y="244865"/>
                </a:cubicBezTo>
                <a:cubicBezTo>
                  <a:pt x="59076" y="236985"/>
                  <a:pt x="61998" y="223860"/>
                  <a:pt x="63339" y="205491"/>
                </a:cubicBezTo>
                <a:cubicBezTo>
                  <a:pt x="64680" y="187121"/>
                  <a:pt x="65351" y="174437"/>
                  <a:pt x="65351" y="167439"/>
                </a:cubicBezTo>
                <a:lnTo>
                  <a:pt x="65351" y="148553"/>
                </a:lnTo>
                <a:cubicBezTo>
                  <a:pt x="65351" y="145011"/>
                  <a:pt x="62253" y="145445"/>
                  <a:pt x="56058" y="149854"/>
                </a:cubicBezTo>
                <a:cubicBezTo>
                  <a:pt x="49863" y="154264"/>
                  <a:pt x="41904" y="158086"/>
                  <a:pt x="32181" y="161319"/>
                </a:cubicBezTo>
                <a:cubicBezTo>
                  <a:pt x="22459" y="164553"/>
                  <a:pt x="13636" y="162886"/>
                  <a:pt x="5713" y="156318"/>
                </a:cubicBezTo>
                <a:cubicBezTo>
                  <a:pt x="-2210" y="149750"/>
                  <a:pt x="-1891" y="146147"/>
                  <a:pt x="6670" y="145509"/>
                </a:cubicBezTo>
                <a:cubicBezTo>
                  <a:pt x="15232" y="144871"/>
                  <a:pt x="25782" y="141960"/>
                  <a:pt x="38323" y="136776"/>
                </a:cubicBezTo>
                <a:cubicBezTo>
                  <a:pt x="50863" y="131592"/>
                  <a:pt x="59919" y="126171"/>
                  <a:pt x="65490" y="120514"/>
                </a:cubicBezTo>
                <a:cubicBezTo>
                  <a:pt x="68276" y="117686"/>
                  <a:pt x="71818" y="116338"/>
                  <a:pt x="76116" y="116473"/>
                </a:cubicBezTo>
                <a:close/>
                <a:moveTo>
                  <a:pt x="1708610" y="112179"/>
                </a:moveTo>
                <a:cubicBezTo>
                  <a:pt x="1706100" y="116051"/>
                  <a:pt x="1702630" y="119206"/>
                  <a:pt x="1698199" y="121643"/>
                </a:cubicBezTo>
                <a:cubicBezTo>
                  <a:pt x="1705728" y="122862"/>
                  <a:pt x="1710758" y="126394"/>
                  <a:pt x="1713289" y="132237"/>
                </a:cubicBezTo>
                <a:lnTo>
                  <a:pt x="1712340" y="143311"/>
                </a:lnTo>
                <a:lnTo>
                  <a:pt x="1719129" y="133216"/>
                </a:lnTo>
                <a:cubicBezTo>
                  <a:pt x="1724865" y="122819"/>
                  <a:pt x="1727496" y="117166"/>
                  <a:pt x="1727023" y="116255"/>
                </a:cubicBezTo>
                <a:cubicBezTo>
                  <a:pt x="1726550" y="115345"/>
                  <a:pt x="1724563" y="114889"/>
                  <a:pt x="1721064" y="114889"/>
                </a:cubicBezTo>
                <a:cubicBezTo>
                  <a:pt x="1714927" y="114889"/>
                  <a:pt x="1710775" y="113986"/>
                  <a:pt x="1708610" y="112179"/>
                </a:cubicBezTo>
                <a:close/>
                <a:moveTo>
                  <a:pt x="2867787" y="94629"/>
                </a:moveTo>
                <a:cubicBezTo>
                  <a:pt x="2863553" y="94864"/>
                  <a:pt x="2857826" y="95544"/>
                  <a:pt x="2850606" y="96670"/>
                </a:cubicBezTo>
                <a:cubicBezTo>
                  <a:pt x="2836165" y="98921"/>
                  <a:pt x="2820248" y="101230"/>
                  <a:pt x="2802853" y="103596"/>
                </a:cubicBezTo>
                <a:cubicBezTo>
                  <a:pt x="2802853" y="110078"/>
                  <a:pt x="2803039" y="113785"/>
                  <a:pt x="2803412" y="114717"/>
                </a:cubicBezTo>
                <a:cubicBezTo>
                  <a:pt x="2812920" y="113928"/>
                  <a:pt x="2823259" y="111483"/>
                  <a:pt x="2834430" y="107382"/>
                </a:cubicBezTo>
                <a:cubicBezTo>
                  <a:pt x="2845601" y="103281"/>
                  <a:pt x="2854155" y="104607"/>
                  <a:pt x="2860092" y="111362"/>
                </a:cubicBezTo>
                <a:cubicBezTo>
                  <a:pt x="2866029" y="118116"/>
                  <a:pt x="2861644" y="123088"/>
                  <a:pt x="2846938" y="126279"/>
                </a:cubicBezTo>
                <a:cubicBezTo>
                  <a:pt x="2832233" y="129470"/>
                  <a:pt x="2818441" y="131431"/>
                  <a:pt x="2805563" y="132162"/>
                </a:cubicBezTo>
                <a:cubicBezTo>
                  <a:pt x="2806467" y="135890"/>
                  <a:pt x="2806918" y="139074"/>
                  <a:pt x="2806918" y="141713"/>
                </a:cubicBezTo>
                <a:cubicBezTo>
                  <a:pt x="2817702" y="139346"/>
                  <a:pt x="2828231" y="136733"/>
                  <a:pt x="2838506" y="133872"/>
                </a:cubicBezTo>
                <a:cubicBezTo>
                  <a:pt x="2848781" y="131011"/>
                  <a:pt x="2856883" y="132693"/>
                  <a:pt x="2862813" y="138916"/>
                </a:cubicBezTo>
                <a:cubicBezTo>
                  <a:pt x="2868743" y="145140"/>
                  <a:pt x="2865297" y="149887"/>
                  <a:pt x="2852477" y="153156"/>
                </a:cubicBezTo>
                <a:cubicBezTo>
                  <a:pt x="2839657" y="156426"/>
                  <a:pt x="2824916" y="158448"/>
                  <a:pt x="2808252" y="159222"/>
                </a:cubicBezTo>
                <a:lnTo>
                  <a:pt x="2809263" y="172773"/>
                </a:lnTo>
                <a:cubicBezTo>
                  <a:pt x="2810281" y="171999"/>
                  <a:pt x="2819065" y="170235"/>
                  <a:pt x="2835613" y="167482"/>
                </a:cubicBezTo>
                <a:cubicBezTo>
                  <a:pt x="2852162" y="164729"/>
                  <a:pt x="2862365" y="163352"/>
                  <a:pt x="2866222" y="163352"/>
                </a:cubicBezTo>
                <a:cubicBezTo>
                  <a:pt x="2870983" y="163352"/>
                  <a:pt x="2874662" y="163338"/>
                  <a:pt x="2877257" y="163309"/>
                </a:cubicBezTo>
                <a:cubicBezTo>
                  <a:pt x="2879738" y="139002"/>
                  <a:pt x="2880774" y="121912"/>
                  <a:pt x="2880365" y="112039"/>
                </a:cubicBezTo>
                <a:cubicBezTo>
                  <a:pt x="2879957" y="102166"/>
                  <a:pt x="2878505" y="96573"/>
                  <a:pt x="2876010" y="95261"/>
                </a:cubicBezTo>
                <a:cubicBezTo>
                  <a:pt x="2874762" y="94605"/>
                  <a:pt x="2872021" y="94394"/>
                  <a:pt x="2867787" y="94629"/>
                </a:cubicBezTo>
                <a:close/>
                <a:moveTo>
                  <a:pt x="941714" y="90688"/>
                </a:moveTo>
                <a:cubicBezTo>
                  <a:pt x="947425" y="89883"/>
                  <a:pt x="954863" y="92572"/>
                  <a:pt x="964026" y="98756"/>
                </a:cubicBezTo>
                <a:cubicBezTo>
                  <a:pt x="976244" y="107002"/>
                  <a:pt x="978674" y="114172"/>
                  <a:pt x="971318" y="120267"/>
                </a:cubicBezTo>
                <a:cubicBezTo>
                  <a:pt x="963961" y="126361"/>
                  <a:pt x="958641" y="136012"/>
                  <a:pt x="955357" y="149220"/>
                </a:cubicBezTo>
                <a:cubicBezTo>
                  <a:pt x="963459" y="156777"/>
                  <a:pt x="965675" y="161706"/>
                  <a:pt x="962004" y="164008"/>
                </a:cubicBezTo>
                <a:cubicBezTo>
                  <a:pt x="958333" y="166310"/>
                  <a:pt x="946674" y="168099"/>
                  <a:pt x="927028" y="169375"/>
                </a:cubicBezTo>
                <a:cubicBezTo>
                  <a:pt x="939619" y="175068"/>
                  <a:pt x="944312" y="180478"/>
                  <a:pt x="941106" y="185604"/>
                </a:cubicBezTo>
                <a:cubicBezTo>
                  <a:pt x="937902" y="190731"/>
                  <a:pt x="935428" y="201346"/>
                  <a:pt x="933686" y="217450"/>
                </a:cubicBezTo>
                <a:cubicBezTo>
                  <a:pt x="931943" y="233554"/>
                  <a:pt x="932735" y="246600"/>
                  <a:pt x="936062" y="256588"/>
                </a:cubicBezTo>
                <a:cubicBezTo>
                  <a:pt x="939389" y="266576"/>
                  <a:pt x="947606" y="271979"/>
                  <a:pt x="960713" y="272796"/>
                </a:cubicBezTo>
                <a:cubicBezTo>
                  <a:pt x="973820" y="273614"/>
                  <a:pt x="984131" y="273033"/>
                  <a:pt x="991645" y="271054"/>
                </a:cubicBezTo>
                <a:cubicBezTo>
                  <a:pt x="999159" y="269075"/>
                  <a:pt x="1004189" y="263497"/>
                  <a:pt x="1006734" y="254319"/>
                </a:cubicBezTo>
                <a:cubicBezTo>
                  <a:pt x="1009280" y="245141"/>
                  <a:pt x="1012309" y="234655"/>
                  <a:pt x="1015823" y="222860"/>
                </a:cubicBezTo>
                <a:cubicBezTo>
                  <a:pt x="1019336" y="211065"/>
                  <a:pt x="1022494" y="214518"/>
                  <a:pt x="1025298" y="233217"/>
                </a:cubicBezTo>
                <a:cubicBezTo>
                  <a:pt x="1028102" y="251917"/>
                  <a:pt x="1031995" y="264626"/>
                  <a:pt x="1036978" y="271344"/>
                </a:cubicBezTo>
                <a:cubicBezTo>
                  <a:pt x="1041961" y="278063"/>
                  <a:pt x="1037397" y="284487"/>
                  <a:pt x="1023287" y="290618"/>
                </a:cubicBezTo>
                <a:cubicBezTo>
                  <a:pt x="1009176" y="296748"/>
                  <a:pt x="991910" y="299813"/>
                  <a:pt x="971490" y="299813"/>
                </a:cubicBezTo>
                <a:cubicBezTo>
                  <a:pt x="951614" y="299813"/>
                  <a:pt x="936507" y="296099"/>
                  <a:pt x="926168" y="288671"/>
                </a:cubicBezTo>
                <a:cubicBezTo>
                  <a:pt x="915828" y="281243"/>
                  <a:pt x="911558" y="262884"/>
                  <a:pt x="913358" y="233594"/>
                </a:cubicBezTo>
                <a:cubicBezTo>
                  <a:pt x="915158" y="204304"/>
                  <a:pt x="914588" y="183629"/>
                  <a:pt x="911648" y="171569"/>
                </a:cubicBezTo>
                <a:cubicBezTo>
                  <a:pt x="908006" y="172472"/>
                  <a:pt x="903231" y="173283"/>
                  <a:pt x="897322" y="174000"/>
                </a:cubicBezTo>
                <a:cubicBezTo>
                  <a:pt x="909024" y="181500"/>
                  <a:pt x="913176" y="187196"/>
                  <a:pt x="909777" y="191090"/>
                </a:cubicBezTo>
                <a:cubicBezTo>
                  <a:pt x="906378" y="194983"/>
                  <a:pt x="902234" y="202483"/>
                  <a:pt x="897344" y="213589"/>
                </a:cubicBezTo>
                <a:cubicBezTo>
                  <a:pt x="892454" y="224696"/>
                  <a:pt x="885846" y="236039"/>
                  <a:pt x="877522" y="247619"/>
                </a:cubicBezTo>
                <a:cubicBezTo>
                  <a:pt x="869197" y="259198"/>
                  <a:pt x="859873" y="268502"/>
                  <a:pt x="849548" y="275528"/>
                </a:cubicBezTo>
                <a:cubicBezTo>
                  <a:pt x="839223" y="282555"/>
                  <a:pt x="829504" y="287008"/>
                  <a:pt x="820391" y="288886"/>
                </a:cubicBezTo>
                <a:cubicBezTo>
                  <a:pt x="811277" y="290765"/>
                  <a:pt x="810905" y="287606"/>
                  <a:pt x="819272" y="279411"/>
                </a:cubicBezTo>
                <a:cubicBezTo>
                  <a:pt x="827640" y="271215"/>
                  <a:pt x="837126" y="260930"/>
                  <a:pt x="847730" y="248554"/>
                </a:cubicBezTo>
                <a:cubicBezTo>
                  <a:pt x="858335" y="236179"/>
                  <a:pt x="866975" y="221688"/>
                  <a:pt x="873650" y="205082"/>
                </a:cubicBezTo>
                <a:cubicBezTo>
                  <a:pt x="876988" y="196779"/>
                  <a:pt x="879303" y="190285"/>
                  <a:pt x="880595" y="185599"/>
                </a:cubicBezTo>
                <a:lnTo>
                  <a:pt x="881381" y="181795"/>
                </a:lnTo>
                <a:lnTo>
                  <a:pt x="879998" y="184218"/>
                </a:lnTo>
                <a:cubicBezTo>
                  <a:pt x="876022" y="189265"/>
                  <a:pt x="872537" y="187702"/>
                  <a:pt x="869542" y="179528"/>
                </a:cubicBezTo>
                <a:cubicBezTo>
                  <a:pt x="865548" y="168629"/>
                  <a:pt x="862010" y="157670"/>
                  <a:pt x="858926" y="146649"/>
                </a:cubicBezTo>
                <a:cubicBezTo>
                  <a:pt x="855843" y="135629"/>
                  <a:pt x="852222" y="126204"/>
                  <a:pt x="848064" y="118374"/>
                </a:cubicBezTo>
                <a:cubicBezTo>
                  <a:pt x="843905" y="110544"/>
                  <a:pt x="846974" y="107303"/>
                  <a:pt x="857270" y="108651"/>
                </a:cubicBezTo>
                <a:cubicBezTo>
                  <a:pt x="867566" y="109999"/>
                  <a:pt x="881839" y="108716"/>
                  <a:pt x="900086" y="104801"/>
                </a:cubicBezTo>
                <a:cubicBezTo>
                  <a:pt x="918334" y="100886"/>
                  <a:pt x="930498" y="96838"/>
                  <a:pt x="936579" y="92658"/>
                </a:cubicBezTo>
                <a:cubicBezTo>
                  <a:pt x="938099" y="91613"/>
                  <a:pt x="939810" y="90957"/>
                  <a:pt x="941714" y="90688"/>
                </a:cubicBezTo>
                <a:close/>
                <a:moveTo>
                  <a:pt x="227339" y="90688"/>
                </a:moveTo>
                <a:cubicBezTo>
                  <a:pt x="233050" y="89883"/>
                  <a:pt x="240488" y="92572"/>
                  <a:pt x="249651" y="98756"/>
                </a:cubicBezTo>
                <a:cubicBezTo>
                  <a:pt x="261869" y="107002"/>
                  <a:pt x="264300" y="114172"/>
                  <a:pt x="256943" y="120267"/>
                </a:cubicBezTo>
                <a:cubicBezTo>
                  <a:pt x="249586" y="126361"/>
                  <a:pt x="244266" y="136012"/>
                  <a:pt x="240982" y="149220"/>
                </a:cubicBezTo>
                <a:cubicBezTo>
                  <a:pt x="249084" y="156777"/>
                  <a:pt x="251300" y="161706"/>
                  <a:pt x="247629" y="164008"/>
                </a:cubicBezTo>
                <a:cubicBezTo>
                  <a:pt x="243958" y="166310"/>
                  <a:pt x="232299" y="168099"/>
                  <a:pt x="212653" y="169375"/>
                </a:cubicBezTo>
                <a:cubicBezTo>
                  <a:pt x="225244" y="175068"/>
                  <a:pt x="229937" y="180478"/>
                  <a:pt x="226732" y="185604"/>
                </a:cubicBezTo>
                <a:cubicBezTo>
                  <a:pt x="223526" y="190731"/>
                  <a:pt x="221053" y="201346"/>
                  <a:pt x="219311" y="217450"/>
                </a:cubicBezTo>
                <a:cubicBezTo>
                  <a:pt x="217568" y="233554"/>
                  <a:pt x="218360" y="246600"/>
                  <a:pt x="221687" y="256588"/>
                </a:cubicBezTo>
                <a:cubicBezTo>
                  <a:pt x="225014" y="266576"/>
                  <a:pt x="233231" y="271979"/>
                  <a:pt x="246338" y="272796"/>
                </a:cubicBezTo>
                <a:cubicBezTo>
                  <a:pt x="259446" y="273614"/>
                  <a:pt x="269756" y="273033"/>
                  <a:pt x="277270" y="271054"/>
                </a:cubicBezTo>
                <a:cubicBezTo>
                  <a:pt x="284784" y="269075"/>
                  <a:pt x="289814" y="263497"/>
                  <a:pt x="292359" y="254319"/>
                </a:cubicBezTo>
                <a:cubicBezTo>
                  <a:pt x="294905" y="245141"/>
                  <a:pt x="297934" y="234655"/>
                  <a:pt x="301448" y="222860"/>
                </a:cubicBezTo>
                <a:cubicBezTo>
                  <a:pt x="304961" y="211065"/>
                  <a:pt x="308120" y="214518"/>
                  <a:pt x="310923" y="233217"/>
                </a:cubicBezTo>
                <a:cubicBezTo>
                  <a:pt x="313727" y="251917"/>
                  <a:pt x="317620" y="264626"/>
                  <a:pt x="322603" y="271344"/>
                </a:cubicBezTo>
                <a:cubicBezTo>
                  <a:pt x="327586" y="278063"/>
                  <a:pt x="323022" y="284487"/>
                  <a:pt x="308912" y="290618"/>
                </a:cubicBezTo>
                <a:cubicBezTo>
                  <a:pt x="294801" y="296748"/>
                  <a:pt x="277535" y="299813"/>
                  <a:pt x="257115" y="299813"/>
                </a:cubicBezTo>
                <a:cubicBezTo>
                  <a:pt x="237239" y="299813"/>
                  <a:pt x="222132" y="296099"/>
                  <a:pt x="211793" y="288671"/>
                </a:cubicBezTo>
                <a:cubicBezTo>
                  <a:pt x="201453" y="281243"/>
                  <a:pt x="197183" y="262884"/>
                  <a:pt x="198983" y="233594"/>
                </a:cubicBezTo>
                <a:cubicBezTo>
                  <a:pt x="200783" y="204304"/>
                  <a:pt x="200213" y="183629"/>
                  <a:pt x="197273" y="171569"/>
                </a:cubicBezTo>
                <a:cubicBezTo>
                  <a:pt x="193631" y="172472"/>
                  <a:pt x="188855" y="173283"/>
                  <a:pt x="182947" y="174000"/>
                </a:cubicBezTo>
                <a:cubicBezTo>
                  <a:pt x="194649" y="181500"/>
                  <a:pt x="198801" y="187196"/>
                  <a:pt x="195402" y="191090"/>
                </a:cubicBezTo>
                <a:cubicBezTo>
                  <a:pt x="192003" y="194983"/>
                  <a:pt x="187859" y="202483"/>
                  <a:pt x="182969" y="213589"/>
                </a:cubicBezTo>
                <a:cubicBezTo>
                  <a:pt x="178079" y="224696"/>
                  <a:pt x="171472" y="236039"/>
                  <a:pt x="163147" y="247619"/>
                </a:cubicBezTo>
                <a:cubicBezTo>
                  <a:pt x="154823" y="259198"/>
                  <a:pt x="145498" y="268502"/>
                  <a:pt x="135173" y="275528"/>
                </a:cubicBezTo>
                <a:cubicBezTo>
                  <a:pt x="124848" y="282555"/>
                  <a:pt x="115129" y="287008"/>
                  <a:pt x="106016" y="288886"/>
                </a:cubicBezTo>
                <a:cubicBezTo>
                  <a:pt x="96902" y="290765"/>
                  <a:pt x="96530" y="287606"/>
                  <a:pt x="104897" y="279411"/>
                </a:cubicBezTo>
                <a:cubicBezTo>
                  <a:pt x="113265" y="271215"/>
                  <a:pt x="122751" y="260930"/>
                  <a:pt x="133356" y="248554"/>
                </a:cubicBezTo>
                <a:cubicBezTo>
                  <a:pt x="143960" y="236179"/>
                  <a:pt x="152600" y="221688"/>
                  <a:pt x="159275" y="205082"/>
                </a:cubicBezTo>
                <a:cubicBezTo>
                  <a:pt x="162613" y="196779"/>
                  <a:pt x="164928" y="190285"/>
                  <a:pt x="166220" y="185599"/>
                </a:cubicBezTo>
                <a:lnTo>
                  <a:pt x="167006" y="181795"/>
                </a:lnTo>
                <a:lnTo>
                  <a:pt x="165623" y="184218"/>
                </a:lnTo>
                <a:cubicBezTo>
                  <a:pt x="161647" y="189265"/>
                  <a:pt x="158162" y="187702"/>
                  <a:pt x="155167" y="179528"/>
                </a:cubicBezTo>
                <a:cubicBezTo>
                  <a:pt x="151173" y="168629"/>
                  <a:pt x="147634" y="157670"/>
                  <a:pt x="144552" y="146649"/>
                </a:cubicBezTo>
                <a:cubicBezTo>
                  <a:pt x="141468" y="135629"/>
                  <a:pt x="137848" y="126204"/>
                  <a:pt x="133689" y="118374"/>
                </a:cubicBezTo>
                <a:cubicBezTo>
                  <a:pt x="129530" y="110544"/>
                  <a:pt x="132599" y="107303"/>
                  <a:pt x="142895" y="108651"/>
                </a:cubicBezTo>
                <a:cubicBezTo>
                  <a:pt x="153191" y="109999"/>
                  <a:pt x="167464" y="108716"/>
                  <a:pt x="185711" y="104801"/>
                </a:cubicBezTo>
                <a:cubicBezTo>
                  <a:pt x="203959" y="100886"/>
                  <a:pt x="216123" y="96838"/>
                  <a:pt x="222204" y="92658"/>
                </a:cubicBezTo>
                <a:cubicBezTo>
                  <a:pt x="223724" y="91613"/>
                  <a:pt x="225435" y="90957"/>
                  <a:pt x="227339" y="90688"/>
                </a:cubicBezTo>
                <a:close/>
                <a:moveTo>
                  <a:pt x="4655485" y="81010"/>
                </a:moveTo>
                <a:cubicBezTo>
                  <a:pt x="4658683" y="81010"/>
                  <a:pt x="4664670" y="82348"/>
                  <a:pt x="4673447" y="85022"/>
                </a:cubicBezTo>
                <a:cubicBezTo>
                  <a:pt x="4682223" y="87697"/>
                  <a:pt x="4685693" y="91697"/>
                  <a:pt x="4683858" y="97025"/>
                </a:cubicBezTo>
                <a:cubicBezTo>
                  <a:pt x="4682022" y="102352"/>
                  <a:pt x="4680882" y="108601"/>
                  <a:pt x="4680437" y="115771"/>
                </a:cubicBezTo>
                <a:cubicBezTo>
                  <a:pt x="4679993" y="122941"/>
                  <a:pt x="4679090" y="132832"/>
                  <a:pt x="4677727" y="145445"/>
                </a:cubicBezTo>
                <a:cubicBezTo>
                  <a:pt x="4676365" y="158057"/>
                  <a:pt x="4674379" y="169518"/>
                  <a:pt x="4671769" y="179829"/>
                </a:cubicBezTo>
                <a:cubicBezTo>
                  <a:pt x="4686166" y="187271"/>
                  <a:pt x="4691992" y="193585"/>
                  <a:pt x="4689246" y="198769"/>
                </a:cubicBezTo>
                <a:cubicBezTo>
                  <a:pt x="4686500" y="203953"/>
                  <a:pt x="4684474" y="213030"/>
                  <a:pt x="4683169" y="226001"/>
                </a:cubicBezTo>
                <a:cubicBezTo>
                  <a:pt x="4681864" y="238971"/>
                  <a:pt x="4683051" y="249124"/>
                  <a:pt x="4686729" y="256459"/>
                </a:cubicBezTo>
                <a:cubicBezTo>
                  <a:pt x="4690408" y="263794"/>
                  <a:pt x="4699922" y="267652"/>
                  <a:pt x="4715274" y="268032"/>
                </a:cubicBezTo>
                <a:cubicBezTo>
                  <a:pt x="4730624" y="268412"/>
                  <a:pt x="4742312" y="267426"/>
                  <a:pt x="4750335" y="265074"/>
                </a:cubicBezTo>
                <a:cubicBezTo>
                  <a:pt x="4758359" y="262722"/>
                  <a:pt x="4765941" y="250125"/>
                  <a:pt x="4773082" y="227281"/>
                </a:cubicBezTo>
                <a:cubicBezTo>
                  <a:pt x="4780223" y="204437"/>
                  <a:pt x="4783794" y="200687"/>
                  <a:pt x="4783794" y="216031"/>
                </a:cubicBezTo>
                <a:cubicBezTo>
                  <a:pt x="4783794" y="228464"/>
                  <a:pt x="4784009" y="238724"/>
                  <a:pt x="4784439" y="246812"/>
                </a:cubicBezTo>
                <a:cubicBezTo>
                  <a:pt x="4784870" y="254900"/>
                  <a:pt x="4786447" y="263002"/>
                  <a:pt x="4789172" y="271119"/>
                </a:cubicBezTo>
                <a:cubicBezTo>
                  <a:pt x="4791897" y="279235"/>
                  <a:pt x="4786117" y="286047"/>
                  <a:pt x="4771834" y="291553"/>
                </a:cubicBezTo>
                <a:cubicBezTo>
                  <a:pt x="4757552" y="297060"/>
                  <a:pt x="4736898" y="298168"/>
                  <a:pt x="4709875" y="294877"/>
                </a:cubicBezTo>
                <a:cubicBezTo>
                  <a:pt x="4682850" y="291586"/>
                  <a:pt x="4668141" y="281031"/>
                  <a:pt x="4665746" y="263214"/>
                </a:cubicBezTo>
                <a:cubicBezTo>
                  <a:pt x="4663351" y="245396"/>
                  <a:pt x="4662831" y="231188"/>
                  <a:pt x="4664187" y="220591"/>
                </a:cubicBezTo>
                <a:cubicBezTo>
                  <a:pt x="4665542" y="209993"/>
                  <a:pt x="4666405" y="203103"/>
                  <a:pt x="4666778" y="199919"/>
                </a:cubicBezTo>
                <a:cubicBezTo>
                  <a:pt x="4660698" y="220283"/>
                  <a:pt x="4650237" y="238118"/>
                  <a:pt x="4635395" y="253426"/>
                </a:cubicBezTo>
                <a:cubicBezTo>
                  <a:pt x="4620553" y="268735"/>
                  <a:pt x="4604431" y="279167"/>
                  <a:pt x="4587029" y="284724"/>
                </a:cubicBezTo>
                <a:cubicBezTo>
                  <a:pt x="4569627" y="290281"/>
                  <a:pt x="4565142" y="289607"/>
                  <a:pt x="4573574" y="282702"/>
                </a:cubicBezTo>
                <a:cubicBezTo>
                  <a:pt x="4582006" y="275797"/>
                  <a:pt x="4592650" y="266135"/>
                  <a:pt x="4605507" y="253717"/>
                </a:cubicBezTo>
                <a:cubicBezTo>
                  <a:pt x="4618362" y="241298"/>
                  <a:pt x="4628773" y="227345"/>
                  <a:pt x="4636739" y="211858"/>
                </a:cubicBezTo>
                <a:cubicBezTo>
                  <a:pt x="4644705" y="196370"/>
                  <a:pt x="4649810" y="179660"/>
                  <a:pt x="4652055" y="161728"/>
                </a:cubicBezTo>
                <a:cubicBezTo>
                  <a:pt x="4654299" y="143796"/>
                  <a:pt x="4655202" y="128337"/>
                  <a:pt x="4654765" y="115352"/>
                </a:cubicBezTo>
                <a:cubicBezTo>
                  <a:pt x="4654327" y="102367"/>
                  <a:pt x="4652976" y="93397"/>
                  <a:pt x="4650710" y="88442"/>
                </a:cubicBezTo>
                <a:cubicBezTo>
                  <a:pt x="4648444" y="83488"/>
                  <a:pt x="4650036" y="81010"/>
                  <a:pt x="4655485" y="81010"/>
                </a:cubicBezTo>
                <a:close/>
                <a:moveTo>
                  <a:pt x="1439107" y="72533"/>
                </a:moveTo>
                <a:cubicBezTo>
                  <a:pt x="1440652" y="72380"/>
                  <a:pt x="1442624" y="72539"/>
                  <a:pt x="1445023" y="73009"/>
                </a:cubicBezTo>
                <a:cubicBezTo>
                  <a:pt x="1454616" y="74887"/>
                  <a:pt x="1462292" y="77483"/>
                  <a:pt x="1468050" y="80795"/>
                </a:cubicBezTo>
                <a:cubicBezTo>
                  <a:pt x="1473807" y="84108"/>
                  <a:pt x="1475539" y="88123"/>
                  <a:pt x="1473244" y="92841"/>
                </a:cubicBezTo>
                <a:cubicBezTo>
                  <a:pt x="1470950" y="97559"/>
                  <a:pt x="1469365" y="103621"/>
                  <a:pt x="1468491" y="111028"/>
                </a:cubicBezTo>
                <a:cubicBezTo>
                  <a:pt x="1467616" y="118435"/>
                  <a:pt x="1466515" y="126960"/>
                  <a:pt x="1465189" y="136604"/>
                </a:cubicBezTo>
                <a:cubicBezTo>
                  <a:pt x="1463862" y="146248"/>
                  <a:pt x="1461399" y="160635"/>
                  <a:pt x="1457800" y="179764"/>
                </a:cubicBezTo>
                <a:cubicBezTo>
                  <a:pt x="1472197" y="187193"/>
                  <a:pt x="1478697" y="192606"/>
                  <a:pt x="1477299" y="196005"/>
                </a:cubicBezTo>
                <a:cubicBezTo>
                  <a:pt x="1475901" y="199403"/>
                  <a:pt x="1474327" y="209811"/>
                  <a:pt x="1472577" y="227227"/>
                </a:cubicBezTo>
                <a:cubicBezTo>
                  <a:pt x="1470828" y="244643"/>
                  <a:pt x="1471946" y="256140"/>
                  <a:pt x="1475933" y="261719"/>
                </a:cubicBezTo>
                <a:cubicBezTo>
                  <a:pt x="1479919" y="267297"/>
                  <a:pt x="1489603" y="270298"/>
                  <a:pt x="1504983" y="270721"/>
                </a:cubicBezTo>
                <a:cubicBezTo>
                  <a:pt x="1520362" y="271144"/>
                  <a:pt x="1531448" y="269756"/>
                  <a:pt x="1538238" y="266558"/>
                </a:cubicBezTo>
                <a:cubicBezTo>
                  <a:pt x="1545028" y="263361"/>
                  <a:pt x="1549724" y="257424"/>
                  <a:pt x="1552327" y="248748"/>
                </a:cubicBezTo>
                <a:cubicBezTo>
                  <a:pt x="1554930" y="240072"/>
                  <a:pt x="1558554" y="229962"/>
                  <a:pt x="1563200" y="218418"/>
                </a:cubicBezTo>
                <a:cubicBezTo>
                  <a:pt x="1567847" y="206874"/>
                  <a:pt x="1570550" y="209811"/>
                  <a:pt x="1571310" y="227227"/>
                </a:cubicBezTo>
                <a:cubicBezTo>
                  <a:pt x="1572070" y="244643"/>
                  <a:pt x="1574038" y="256821"/>
                  <a:pt x="1577214" y="263762"/>
                </a:cubicBezTo>
                <a:cubicBezTo>
                  <a:pt x="1580391" y="270703"/>
                  <a:pt x="1577963" y="277296"/>
                  <a:pt x="1569933" y="283541"/>
                </a:cubicBezTo>
                <a:cubicBezTo>
                  <a:pt x="1561903" y="289786"/>
                  <a:pt x="1548986" y="294059"/>
                  <a:pt x="1531182" y="296361"/>
                </a:cubicBezTo>
                <a:cubicBezTo>
                  <a:pt x="1513379" y="298663"/>
                  <a:pt x="1496798" y="297433"/>
                  <a:pt x="1481440" y="292672"/>
                </a:cubicBezTo>
                <a:cubicBezTo>
                  <a:pt x="1466081" y="287911"/>
                  <a:pt x="1456925" y="280572"/>
                  <a:pt x="1453971" y="270656"/>
                </a:cubicBezTo>
                <a:cubicBezTo>
                  <a:pt x="1451017" y="260740"/>
                  <a:pt x="1450214" y="245794"/>
                  <a:pt x="1451562" y="225818"/>
                </a:cubicBezTo>
                <a:cubicBezTo>
                  <a:pt x="1452910" y="205842"/>
                  <a:pt x="1453462" y="195410"/>
                  <a:pt x="1453218" y="194520"/>
                </a:cubicBezTo>
                <a:cubicBezTo>
                  <a:pt x="1446808" y="211428"/>
                  <a:pt x="1435479" y="226843"/>
                  <a:pt x="1419232" y="240768"/>
                </a:cubicBezTo>
                <a:cubicBezTo>
                  <a:pt x="1402984" y="254692"/>
                  <a:pt x="1385525" y="264189"/>
                  <a:pt x="1366854" y="269258"/>
                </a:cubicBezTo>
                <a:cubicBezTo>
                  <a:pt x="1348183" y="274327"/>
                  <a:pt x="1348431" y="270050"/>
                  <a:pt x="1367596" y="256427"/>
                </a:cubicBezTo>
                <a:cubicBezTo>
                  <a:pt x="1386762" y="242804"/>
                  <a:pt x="1402303" y="227833"/>
                  <a:pt x="1414220" y="211514"/>
                </a:cubicBezTo>
                <a:cubicBezTo>
                  <a:pt x="1426137" y="195194"/>
                  <a:pt x="1433651" y="178581"/>
                  <a:pt x="1436763" y="161674"/>
                </a:cubicBezTo>
                <a:cubicBezTo>
                  <a:pt x="1439875" y="144767"/>
                  <a:pt x="1441656" y="129330"/>
                  <a:pt x="1442108" y="115362"/>
                </a:cubicBezTo>
                <a:cubicBezTo>
                  <a:pt x="1442560" y="101395"/>
                  <a:pt x="1440760" y="90375"/>
                  <a:pt x="1436709" y="82301"/>
                </a:cubicBezTo>
                <a:cubicBezTo>
                  <a:pt x="1433671" y="76246"/>
                  <a:pt x="1434470" y="72990"/>
                  <a:pt x="1439107" y="72533"/>
                </a:cubicBezTo>
                <a:close/>
                <a:moveTo>
                  <a:pt x="2144405" y="66297"/>
                </a:moveTo>
                <a:cubicBezTo>
                  <a:pt x="2127484" y="68993"/>
                  <a:pt x="2113344" y="71144"/>
                  <a:pt x="2101987" y="72751"/>
                </a:cubicBezTo>
                <a:cubicBezTo>
                  <a:pt x="2110978" y="77038"/>
                  <a:pt x="2114552" y="81491"/>
                  <a:pt x="2112709" y="86108"/>
                </a:cubicBezTo>
                <a:cubicBezTo>
                  <a:pt x="2110867" y="90726"/>
                  <a:pt x="2109092" y="101166"/>
                  <a:pt x="2107386" y="117427"/>
                </a:cubicBezTo>
                <a:cubicBezTo>
                  <a:pt x="2119059" y="116639"/>
                  <a:pt x="2133004" y="115025"/>
                  <a:pt x="2149223" y="112588"/>
                </a:cubicBezTo>
                <a:cubicBezTo>
                  <a:pt x="2150915" y="89600"/>
                  <a:pt x="2149309" y="74170"/>
                  <a:pt x="2144405" y="66297"/>
                </a:cubicBezTo>
                <a:close/>
                <a:moveTo>
                  <a:pt x="1708416" y="62969"/>
                </a:moveTo>
                <a:cubicBezTo>
                  <a:pt x="1711707" y="63187"/>
                  <a:pt x="1716490" y="65502"/>
                  <a:pt x="1722764" y="69911"/>
                </a:cubicBezTo>
                <a:cubicBezTo>
                  <a:pt x="1733376" y="78730"/>
                  <a:pt x="1736430" y="84893"/>
                  <a:pt x="1731927" y="88399"/>
                </a:cubicBezTo>
                <a:cubicBezTo>
                  <a:pt x="1727424" y="91905"/>
                  <a:pt x="1722477" y="95501"/>
                  <a:pt x="1717085" y="99187"/>
                </a:cubicBezTo>
                <a:cubicBezTo>
                  <a:pt x="1724327" y="98742"/>
                  <a:pt x="1730626" y="97172"/>
                  <a:pt x="1735982" y="94476"/>
                </a:cubicBezTo>
                <a:cubicBezTo>
                  <a:pt x="1741338" y="91780"/>
                  <a:pt x="1746106" y="91730"/>
                  <a:pt x="1750286" y="94325"/>
                </a:cubicBezTo>
                <a:cubicBezTo>
                  <a:pt x="1754467" y="96921"/>
                  <a:pt x="1758528" y="100610"/>
                  <a:pt x="1762472" y="105392"/>
                </a:cubicBezTo>
                <a:cubicBezTo>
                  <a:pt x="1766415" y="110175"/>
                  <a:pt x="1765913" y="113724"/>
                  <a:pt x="1760966" y="116040"/>
                </a:cubicBezTo>
                <a:cubicBezTo>
                  <a:pt x="1756019" y="118356"/>
                  <a:pt x="1747088" y="129749"/>
                  <a:pt x="1734175" y="150220"/>
                </a:cubicBezTo>
                <a:cubicBezTo>
                  <a:pt x="1721262" y="170691"/>
                  <a:pt x="1706108" y="189168"/>
                  <a:pt x="1688713" y="205652"/>
                </a:cubicBezTo>
                <a:cubicBezTo>
                  <a:pt x="1671318" y="222136"/>
                  <a:pt x="1652999" y="233852"/>
                  <a:pt x="1633754" y="240800"/>
                </a:cubicBezTo>
                <a:cubicBezTo>
                  <a:pt x="1614510" y="247748"/>
                  <a:pt x="1614463" y="243295"/>
                  <a:pt x="1633614" y="227442"/>
                </a:cubicBezTo>
                <a:cubicBezTo>
                  <a:pt x="1643190" y="219515"/>
                  <a:pt x="1652379" y="211285"/>
                  <a:pt x="1661183" y="202751"/>
                </a:cubicBezTo>
                <a:lnTo>
                  <a:pt x="1680832" y="182117"/>
                </a:lnTo>
                <a:lnTo>
                  <a:pt x="1678974" y="182198"/>
                </a:lnTo>
                <a:cubicBezTo>
                  <a:pt x="1675479" y="181178"/>
                  <a:pt x="1671189" y="177850"/>
                  <a:pt x="1666106" y="172214"/>
                </a:cubicBezTo>
                <a:cubicBezTo>
                  <a:pt x="1662191" y="164384"/>
                  <a:pt x="1660233" y="158297"/>
                  <a:pt x="1660233" y="153952"/>
                </a:cubicBezTo>
                <a:cubicBezTo>
                  <a:pt x="1660233" y="147599"/>
                  <a:pt x="1664152" y="145925"/>
                  <a:pt x="1671989" y="148929"/>
                </a:cubicBezTo>
                <a:cubicBezTo>
                  <a:pt x="1679826" y="151934"/>
                  <a:pt x="1685253" y="155788"/>
                  <a:pt x="1688272" y="160491"/>
                </a:cubicBezTo>
                <a:cubicBezTo>
                  <a:pt x="1689781" y="162843"/>
                  <a:pt x="1690437" y="165506"/>
                  <a:pt x="1690238" y="168479"/>
                </a:cubicBezTo>
                <a:lnTo>
                  <a:pt x="1688586" y="173631"/>
                </a:lnTo>
                <a:lnTo>
                  <a:pt x="1706653" y="151769"/>
                </a:lnTo>
                <a:lnTo>
                  <a:pt x="1706857" y="151464"/>
                </a:lnTo>
                <a:lnTo>
                  <a:pt x="1706040" y="151680"/>
                </a:lnTo>
                <a:cubicBezTo>
                  <a:pt x="1703838" y="151614"/>
                  <a:pt x="1701397" y="150317"/>
                  <a:pt x="1698715" y="147789"/>
                </a:cubicBezTo>
                <a:cubicBezTo>
                  <a:pt x="1693352" y="142734"/>
                  <a:pt x="1689502" y="137618"/>
                  <a:pt x="1687164" y="132442"/>
                </a:cubicBezTo>
                <a:cubicBezTo>
                  <a:pt x="1655716" y="150439"/>
                  <a:pt x="1647481" y="151131"/>
                  <a:pt x="1662460" y="134517"/>
                </a:cubicBezTo>
                <a:cubicBezTo>
                  <a:pt x="1677438" y="117904"/>
                  <a:pt x="1687788" y="104751"/>
                  <a:pt x="1693510" y="95057"/>
                </a:cubicBezTo>
                <a:cubicBezTo>
                  <a:pt x="1699232" y="85363"/>
                  <a:pt x="1702401" y="76543"/>
                  <a:pt x="1703017" y="68599"/>
                </a:cubicBezTo>
                <a:cubicBezTo>
                  <a:pt x="1703326" y="64627"/>
                  <a:pt x="1705125" y="62750"/>
                  <a:pt x="1708416" y="62969"/>
                </a:cubicBezTo>
                <a:close/>
                <a:moveTo>
                  <a:pt x="5749024" y="60175"/>
                </a:moveTo>
                <a:cubicBezTo>
                  <a:pt x="5751326" y="59177"/>
                  <a:pt x="5754891" y="60239"/>
                  <a:pt x="5759720" y="63361"/>
                </a:cubicBezTo>
                <a:cubicBezTo>
                  <a:pt x="5769378" y="69606"/>
                  <a:pt x="5777054" y="76310"/>
                  <a:pt x="5782747" y="83473"/>
                </a:cubicBezTo>
                <a:cubicBezTo>
                  <a:pt x="5788440" y="90636"/>
                  <a:pt x="5788160" y="96795"/>
                  <a:pt x="5781908" y="101951"/>
                </a:cubicBezTo>
                <a:cubicBezTo>
                  <a:pt x="5775656" y="107106"/>
                  <a:pt x="5764858" y="118073"/>
                  <a:pt x="5749513" y="134851"/>
                </a:cubicBezTo>
                <a:cubicBezTo>
                  <a:pt x="5734169" y="151629"/>
                  <a:pt x="5716878" y="171157"/>
                  <a:pt x="5697641" y="193434"/>
                </a:cubicBezTo>
                <a:cubicBezTo>
                  <a:pt x="5678404" y="215712"/>
                  <a:pt x="5666258" y="228858"/>
                  <a:pt x="5661203" y="232873"/>
                </a:cubicBezTo>
                <a:cubicBezTo>
                  <a:pt x="5656148" y="236889"/>
                  <a:pt x="5656230" y="238911"/>
                  <a:pt x="5661450" y="238939"/>
                </a:cubicBezTo>
                <a:cubicBezTo>
                  <a:pt x="5666670" y="238968"/>
                  <a:pt x="5681548" y="237641"/>
                  <a:pt x="5706084" y="234960"/>
                </a:cubicBezTo>
                <a:cubicBezTo>
                  <a:pt x="5730620" y="232278"/>
                  <a:pt x="5749972" y="229840"/>
                  <a:pt x="5764140" y="227646"/>
                </a:cubicBezTo>
                <a:cubicBezTo>
                  <a:pt x="5759939" y="221236"/>
                  <a:pt x="5755063" y="212062"/>
                  <a:pt x="5749513" y="200124"/>
                </a:cubicBezTo>
                <a:cubicBezTo>
                  <a:pt x="5743963" y="188186"/>
                  <a:pt x="5748000" y="185526"/>
                  <a:pt x="5761623" y="192144"/>
                </a:cubicBezTo>
                <a:cubicBezTo>
                  <a:pt x="5775247" y="198762"/>
                  <a:pt x="5787611" y="207394"/>
                  <a:pt x="5798718" y="218042"/>
                </a:cubicBezTo>
                <a:cubicBezTo>
                  <a:pt x="5809825" y="228690"/>
                  <a:pt x="5816536" y="239685"/>
                  <a:pt x="5818852" y="251028"/>
                </a:cubicBezTo>
                <a:cubicBezTo>
                  <a:pt x="5821167" y="262371"/>
                  <a:pt x="5819963" y="272212"/>
                  <a:pt x="5815238" y="280551"/>
                </a:cubicBezTo>
                <a:cubicBezTo>
                  <a:pt x="5810513" y="288890"/>
                  <a:pt x="5804081" y="288503"/>
                  <a:pt x="5795943" y="279389"/>
                </a:cubicBezTo>
                <a:cubicBezTo>
                  <a:pt x="5787805" y="270276"/>
                  <a:pt x="5779642" y="258184"/>
                  <a:pt x="5771454" y="243112"/>
                </a:cubicBezTo>
                <a:cubicBezTo>
                  <a:pt x="5745512" y="247615"/>
                  <a:pt x="5717606" y="253656"/>
                  <a:pt x="5687736" y="261235"/>
                </a:cubicBezTo>
                <a:cubicBezTo>
                  <a:pt x="5657865" y="268813"/>
                  <a:pt x="5636742" y="276012"/>
                  <a:pt x="5624366" y="282831"/>
                </a:cubicBezTo>
                <a:cubicBezTo>
                  <a:pt x="5611991" y="289650"/>
                  <a:pt x="5604745" y="286348"/>
                  <a:pt x="5602630" y="272926"/>
                </a:cubicBezTo>
                <a:cubicBezTo>
                  <a:pt x="5600515" y="259503"/>
                  <a:pt x="5603466" y="250408"/>
                  <a:pt x="5611481" y="245640"/>
                </a:cubicBezTo>
                <a:cubicBezTo>
                  <a:pt x="5619498" y="240872"/>
                  <a:pt x="5629055" y="233382"/>
                  <a:pt x="5640155" y="223172"/>
                </a:cubicBezTo>
                <a:cubicBezTo>
                  <a:pt x="5651254" y="212962"/>
                  <a:pt x="5667115" y="194850"/>
                  <a:pt x="5687736" y="168837"/>
                </a:cubicBezTo>
                <a:cubicBezTo>
                  <a:pt x="5708357" y="142824"/>
                  <a:pt x="5723321" y="122300"/>
                  <a:pt x="5732628" y="107264"/>
                </a:cubicBezTo>
                <a:cubicBezTo>
                  <a:pt x="5741935" y="92228"/>
                  <a:pt x="5746362" y="79591"/>
                  <a:pt x="5745910" y="69352"/>
                </a:cubicBezTo>
                <a:cubicBezTo>
                  <a:pt x="5745684" y="64232"/>
                  <a:pt x="5746723" y="61173"/>
                  <a:pt x="5749024" y="60175"/>
                </a:cubicBezTo>
                <a:close/>
                <a:moveTo>
                  <a:pt x="4580006" y="54279"/>
                </a:moveTo>
                <a:cubicBezTo>
                  <a:pt x="4583924" y="54601"/>
                  <a:pt x="4587778" y="55922"/>
                  <a:pt x="4591568" y="58242"/>
                </a:cubicBezTo>
                <a:cubicBezTo>
                  <a:pt x="4599146" y="62881"/>
                  <a:pt x="4599114" y="67821"/>
                  <a:pt x="4591471" y="73062"/>
                </a:cubicBezTo>
                <a:cubicBezTo>
                  <a:pt x="4583827" y="78304"/>
                  <a:pt x="4571904" y="82975"/>
                  <a:pt x="4555699" y="87076"/>
                </a:cubicBezTo>
                <a:cubicBezTo>
                  <a:pt x="4562898" y="90661"/>
                  <a:pt x="4565820" y="95781"/>
                  <a:pt x="4564465" y="102435"/>
                </a:cubicBezTo>
                <a:cubicBezTo>
                  <a:pt x="4563110" y="109089"/>
                  <a:pt x="4562432" y="117686"/>
                  <a:pt x="4562432" y="128226"/>
                </a:cubicBezTo>
                <a:cubicBezTo>
                  <a:pt x="4562848" y="127595"/>
                  <a:pt x="4566243" y="126085"/>
                  <a:pt x="4572617" y="123698"/>
                </a:cubicBezTo>
                <a:cubicBezTo>
                  <a:pt x="4578991" y="121310"/>
                  <a:pt x="4584512" y="122256"/>
                  <a:pt x="4589180" y="126537"/>
                </a:cubicBezTo>
                <a:cubicBezTo>
                  <a:pt x="4593848" y="130818"/>
                  <a:pt x="4593324" y="135285"/>
                  <a:pt x="4587610" y="139938"/>
                </a:cubicBezTo>
                <a:cubicBezTo>
                  <a:pt x="4581895" y="144591"/>
                  <a:pt x="4573438" y="148919"/>
                  <a:pt x="4562238" y="152919"/>
                </a:cubicBezTo>
                <a:cubicBezTo>
                  <a:pt x="4561478" y="169196"/>
                  <a:pt x="4561098" y="186612"/>
                  <a:pt x="4561098" y="205168"/>
                </a:cubicBezTo>
                <a:cubicBezTo>
                  <a:pt x="4576901" y="198199"/>
                  <a:pt x="4588725" y="193531"/>
                  <a:pt x="4596569" y="191165"/>
                </a:cubicBezTo>
                <a:cubicBezTo>
                  <a:pt x="4604413" y="188799"/>
                  <a:pt x="4605789" y="190896"/>
                  <a:pt x="4600699" y="197457"/>
                </a:cubicBezTo>
                <a:cubicBezTo>
                  <a:pt x="4595608" y="204017"/>
                  <a:pt x="4587172" y="210571"/>
                  <a:pt x="4575392" y="217117"/>
                </a:cubicBezTo>
                <a:cubicBezTo>
                  <a:pt x="4563611" y="223663"/>
                  <a:pt x="4551024" y="230862"/>
                  <a:pt x="4537630" y="238713"/>
                </a:cubicBezTo>
                <a:cubicBezTo>
                  <a:pt x="4524237" y="246565"/>
                  <a:pt x="4514632" y="252860"/>
                  <a:pt x="4508818" y="257599"/>
                </a:cubicBezTo>
                <a:cubicBezTo>
                  <a:pt x="4503002" y="262339"/>
                  <a:pt x="4494936" y="259062"/>
                  <a:pt x="4484619" y="247769"/>
                </a:cubicBezTo>
                <a:cubicBezTo>
                  <a:pt x="4474301" y="236476"/>
                  <a:pt x="4475021" y="230830"/>
                  <a:pt x="4486780" y="230830"/>
                </a:cubicBezTo>
                <a:cubicBezTo>
                  <a:pt x="4495829" y="230830"/>
                  <a:pt x="4512894" y="224556"/>
                  <a:pt x="4537975" y="212008"/>
                </a:cubicBezTo>
                <a:lnTo>
                  <a:pt x="4537975" y="159437"/>
                </a:lnTo>
                <a:cubicBezTo>
                  <a:pt x="4533142" y="161201"/>
                  <a:pt x="4528263" y="162316"/>
                  <a:pt x="4523337" y="162782"/>
                </a:cubicBezTo>
                <a:cubicBezTo>
                  <a:pt x="4518411" y="163248"/>
                  <a:pt x="4512646" y="161982"/>
                  <a:pt x="4506043" y="158985"/>
                </a:cubicBezTo>
                <a:cubicBezTo>
                  <a:pt x="4499439" y="155988"/>
                  <a:pt x="4499435" y="153095"/>
                  <a:pt x="4506032" y="150306"/>
                </a:cubicBezTo>
                <a:cubicBezTo>
                  <a:pt x="4512628" y="147517"/>
                  <a:pt x="4523276" y="142853"/>
                  <a:pt x="4537975" y="136314"/>
                </a:cubicBezTo>
                <a:cubicBezTo>
                  <a:pt x="4537975" y="114287"/>
                  <a:pt x="4536964" y="99495"/>
                  <a:pt x="4534942" y="91938"/>
                </a:cubicBezTo>
                <a:cubicBezTo>
                  <a:pt x="4523082" y="92841"/>
                  <a:pt x="4513650" y="91447"/>
                  <a:pt x="4506645" y="87754"/>
                </a:cubicBezTo>
                <a:cubicBezTo>
                  <a:pt x="4499640" y="84061"/>
                  <a:pt x="4500597" y="80932"/>
                  <a:pt x="4509516" y="78365"/>
                </a:cubicBezTo>
                <a:cubicBezTo>
                  <a:pt x="4518436" y="75798"/>
                  <a:pt x="4528399" y="72317"/>
                  <a:pt x="4539405" y="67921"/>
                </a:cubicBezTo>
                <a:cubicBezTo>
                  <a:pt x="4550411" y="63526"/>
                  <a:pt x="4559962" y="59654"/>
                  <a:pt x="4568057" y="56306"/>
                </a:cubicBezTo>
                <a:cubicBezTo>
                  <a:pt x="4572104" y="54632"/>
                  <a:pt x="4576087" y="53956"/>
                  <a:pt x="4580006" y="54279"/>
                </a:cubicBezTo>
                <a:close/>
                <a:moveTo>
                  <a:pt x="1352464" y="53308"/>
                </a:moveTo>
                <a:cubicBezTo>
                  <a:pt x="1354923" y="53188"/>
                  <a:pt x="1357669" y="53743"/>
                  <a:pt x="1360702" y="54972"/>
                </a:cubicBezTo>
                <a:cubicBezTo>
                  <a:pt x="1366768" y="57432"/>
                  <a:pt x="1372769" y="61081"/>
                  <a:pt x="1378706" y="65921"/>
                </a:cubicBezTo>
                <a:cubicBezTo>
                  <a:pt x="1384643" y="70761"/>
                  <a:pt x="1385052" y="75995"/>
                  <a:pt x="1379932" y="81624"/>
                </a:cubicBezTo>
                <a:cubicBezTo>
                  <a:pt x="1374813" y="87252"/>
                  <a:pt x="1369819" y="98470"/>
                  <a:pt x="1364950" y="115276"/>
                </a:cubicBezTo>
                <a:cubicBezTo>
                  <a:pt x="1360082" y="132083"/>
                  <a:pt x="1355038" y="146237"/>
                  <a:pt x="1349818" y="157738"/>
                </a:cubicBezTo>
                <a:cubicBezTo>
                  <a:pt x="1355755" y="163373"/>
                  <a:pt x="1361738" y="171146"/>
                  <a:pt x="1367768" y="181055"/>
                </a:cubicBezTo>
                <a:cubicBezTo>
                  <a:pt x="1373798" y="190964"/>
                  <a:pt x="1374451" y="200636"/>
                  <a:pt x="1369726" y="210072"/>
                </a:cubicBezTo>
                <a:cubicBezTo>
                  <a:pt x="1365001" y="219508"/>
                  <a:pt x="1358171" y="219250"/>
                  <a:pt x="1349237" y="209298"/>
                </a:cubicBezTo>
                <a:lnTo>
                  <a:pt x="1334653" y="183722"/>
                </a:lnTo>
                <a:cubicBezTo>
                  <a:pt x="1326064" y="197231"/>
                  <a:pt x="1316735" y="209018"/>
                  <a:pt x="1306668" y="219085"/>
                </a:cubicBezTo>
                <a:cubicBezTo>
                  <a:pt x="1296601" y="229152"/>
                  <a:pt x="1284376" y="237699"/>
                  <a:pt x="1269993" y="244725"/>
                </a:cubicBezTo>
                <a:cubicBezTo>
                  <a:pt x="1255610" y="251752"/>
                  <a:pt x="1253477" y="249612"/>
                  <a:pt x="1263594" y="238305"/>
                </a:cubicBezTo>
                <a:cubicBezTo>
                  <a:pt x="1273711" y="226997"/>
                  <a:pt x="1284093" y="214471"/>
                  <a:pt x="1294741" y="200726"/>
                </a:cubicBezTo>
                <a:cubicBezTo>
                  <a:pt x="1305389" y="186981"/>
                  <a:pt x="1313344" y="174795"/>
                  <a:pt x="1318607" y="164169"/>
                </a:cubicBezTo>
                <a:cubicBezTo>
                  <a:pt x="1304209" y="146172"/>
                  <a:pt x="1294985" y="133657"/>
                  <a:pt x="1290934" y="126623"/>
                </a:cubicBezTo>
                <a:cubicBezTo>
                  <a:pt x="1286882" y="119589"/>
                  <a:pt x="1289779" y="117976"/>
                  <a:pt x="1299624" y="121783"/>
                </a:cubicBezTo>
                <a:cubicBezTo>
                  <a:pt x="1309468" y="125591"/>
                  <a:pt x="1319696" y="132234"/>
                  <a:pt x="1330308" y="141713"/>
                </a:cubicBezTo>
                <a:cubicBezTo>
                  <a:pt x="1334237" y="131588"/>
                  <a:pt x="1337769" y="119220"/>
                  <a:pt x="1340902" y="104607"/>
                </a:cubicBezTo>
                <a:cubicBezTo>
                  <a:pt x="1344035" y="89995"/>
                  <a:pt x="1344731" y="82430"/>
                  <a:pt x="1342988" y="81914"/>
                </a:cubicBezTo>
                <a:cubicBezTo>
                  <a:pt x="1341247" y="81398"/>
                  <a:pt x="1337206" y="82168"/>
                  <a:pt x="1330867" y="84226"/>
                </a:cubicBezTo>
                <a:cubicBezTo>
                  <a:pt x="1324529" y="86284"/>
                  <a:pt x="1317685" y="88310"/>
                  <a:pt x="1310336" y="90303"/>
                </a:cubicBezTo>
                <a:cubicBezTo>
                  <a:pt x="1302986" y="92296"/>
                  <a:pt x="1295103" y="90554"/>
                  <a:pt x="1286685" y="85076"/>
                </a:cubicBezTo>
                <a:cubicBezTo>
                  <a:pt x="1278268" y="79598"/>
                  <a:pt x="1279031" y="76221"/>
                  <a:pt x="1288976" y="74945"/>
                </a:cubicBezTo>
                <a:cubicBezTo>
                  <a:pt x="1298921" y="73668"/>
                  <a:pt x="1308067" y="71714"/>
                  <a:pt x="1316412" y="69083"/>
                </a:cubicBezTo>
                <a:cubicBezTo>
                  <a:pt x="1324759" y="66452"/>
                  <a:pt x="1330824" y="64297"/>
                  <a:pt x="1334610" y="62619"/>
                </a:cubicBezTo>
                <a:cubicBezTo>
                  <a:pt x="1338396" y="60941"/>
                  <a:pt x="1342175" y="58633"/>
                  <a:pt x="1345946" y="55693"/>
                </a:cubicBezTo>
                <a:cubicBezTo>
                  <a:pt x="1347832" y="54223"/>
                  <a:pt x="1350004" y="53428"/>
                  <a:pt x="1352464" y="53308"/>
                </a:cubicBezTo>
                <a:close/>
                <a:moveTo>
                  <a:pt x="2895493" y="48293"/>
                </a:moveTo>
                <a:cubicBezTo>
                  <a:pt x="2898221" y="47583"/>
                  <a:pt x="2903536" y="48573"/>
                  <a:pt x="2911437" y="51262"/>
                </a:cubicBezTo>
                <a:cubicBezTo>
                  <a:pt x="2927240" y="56639"/>
                  <a:pt x="2933958" y="64537"/>
                  <a:pt x="2931592" y="74955"/>
                </a:cubicBezTo>
                <a:cubicBezTo>
                  <a:pt x="2929226" y="85373"/>
                  <a:pt x="2922579" y="86531"/>
                  <a:pt x="2911652" y="78429"/>
                </a:cubicBezTo>
                <a:cubicBezTo>
                  <a:pt x="2905486" y="71374"/>
                  <a:pt x="2899958" y="63738"/>
                  <a:pt x="2895068" y="55521"/>
                </a:cubicBezTo>
                <a:cubicBezTo>
                  <a:pt x="2892623" y="51412"/>
                  <a:pt x="2892764" y="49003"/>
                  <a:pt x="2895493" y="48293"/>
                </a:cubicBezTo>
                <a:close/>
                <a:moveTo>
                  <a:pt x="852477" y="47479"/>
                </a:moveTo>
                <a:cubicBezTo>
                  <a:pt x="854819" y="47376"/>
                  <a:pt x="857865" y="47784"/>
                  <a:pt x="861616" y="48702"/>
                </a:cubicBezTo>
                <a:cubicBezTo>
                  <a:pt x="875511" y="50667"/>
                  <a:pt x="884710" y="54954"/>
                  <a:pt x="889213" y="61565"/>
                </a:cubicBezTo>
                <a:cubicBezTo>
                  <a:pt x="893716" y="68176"/>
                  <a:pt x="894529" y="76016"/>
                  <a:pt x="891654" y="85087"/>
                </a:cubicBezTo>
                <a:cubicBezTo>
                  <a:pt x="888779" y="94157"/>
                  <a:pt x="883068" y="95767"/>
                  <a:pt x="874521" y="89916"/>
                </a:cubicBezTo>
                <a:cubicBezTo>
                  <a:pt x="865974" y="84065"/>
                  <a:pt x="857937" y="74815"/>
                  <a:pt x="850408" y="62167"/>
                </a:cubicBezTo>
                <a:cubicBezTo>
                  <a:pt x="844762" y="52681"/>
                  <a:pt x="845452" y="47785"/>
                  <a:pt x="852477" y="47479"/>
                </a:cubicBezTo>
                <a:close/>
                <a:moveTo>
                  <a:pt x="138102" y="47479"/>
                </a:moveTo>
                <a:cubicBezTo>
                  <a:pt x="140444" y="47376"/>
                  <a:pt x="143490" y="47784"/>
                  <a:pt x="147240" y="48702"/>
                </a:cubicBezTo>
                <a:cubicBezTo>
                  <a:pt x="161136" y="50667"/>
                  <a:pt x="170335" y="54954"/>
                  <a:pt x="174838" y="61565"/>
                </a:cubicBezTo>
                <a:cubicBezTo>
                  <a:pt x="179341" y="68176"/>
                  <a:pt x="180154" y="76016"/>
                  <a:pt x="177279" y="85087"/>
                </a:cubicBezTo>
                <a:cubicBezTo>
                  <a:pt x="174404" y="94157"/>
                  <a:pt x="168693" y="95767"/>
                  <a:pt x="160146" y="89916"/>
                </a:cubicBezTo>
                <a:cubicBezTo>
                  <a:pt x="151600" y="84065"/>
                  <a:pt x="143562" y="74815"/>
                  <a:pt x="136033" y="62167"/>
                </a:cubicBezTo>
                <a:cubicBezTo>
                  <a:pt x="130387" y="52681"/>
                  <a:pt x="131077" y="47785"/>
                  <a:pt x="138102" y="47479"/>
                </a:cubicBezTo>
                <a:close/>
                <a:moveTo>
                  <a:pt x="781167" y="36463"/>
                </a:moveTo>
                <a:cubicBezTo>
                  <a:pt x="792596" y="36463"/>
                  <a:pt x="803340" y="38485"/>
                  <a:pt x="813400" y="42529"/>
                </a:cubicBezTo>
                <a:cubicBezTo>
                  <a:pt x="823459" y="46572"/>
                  <a:pt x="827672" y="54918"/>
                  <a:pt x="826037" y="67567"/>
                </a:cubicBezTo>
                <a:cubicBezTo>
                  <a:pt x="824402" y="80215"/>
                  <a:pt x="818078" y="83674"/>
                  <a:pt x="807065" y="77945"/>
                </a:cubicBezTo>
                <a:cubicBezTo>
                  <a:pt x="796052" y="72216"/>
                  <a:pt x="785594" y="63870"/>
                  <a:pt x="775692" y="52907"/>
                </a:cubicBezTo>
                <a:cubicBezTo>
                  <a:pt x="765790" y="41944"/>
                  <a:pt x="767615" y="36463"/>
                  <a:pt x="781167" y="36463"/>
                </a:cubicBezTo>
                <a:close/>
                <a:moveTo>
                  <a:pt x="66792" y="36463"/>
                </a:moveTo>
                <a:cubicBezTo>
                  <a:pt x="78221" y="36463"/>
                  <a:pt x="88965" y="38485"/>
                  <a:pt x="99025" y="42529"/>
                </a:cubicBezTo>
                <a:cubicBezTo>
                  <a:pt x="109084" y="46572"/>
                  <a:pt x="113297" y="54918"/>
                  <a:pt x="111662" y="67567"/>
                </a:cubicBezTo>
                <a:cubicBezTo>
                  <a:pt x="110027" y="80215"/>
                  <a:pt x="103703" y="83674"/>
                  <a:pt x="92690" y="77945"/>
                </a:cubicBezTo>
                <a:cubicBezTo>
                  <a:pt x="81677" y="72216"/>
                  <a:pt x="71219" y="63870"/>
                  <a:pt x="61317" y="52907"/>
                </a:cubicBezTo>
                <a:cubicBezTo>
                  <a:pt x="51415" y="41944"/>
                  <a:pt x="53241" y="36463"/>
                  <a:pt x="66792" y="36463"/>
                </a:cubicBezTo>
                <a:close/>
                <a:moveTo>
                  <a:pt x="5992601" y="32548"/>
                </a:moveTo>
                <a:cubicBezTo>
                  <a:pt x="6018586" y="28848"/>
                  <a:pt x="6039214" y="41668"/>
                  <a:pt x="6054486" y="71008"/>
                </a:cubicBezTo>
                <a:cubicBezTo>
                  <a:pt x="6063578" y="102972"/>
                  <a:pt x="6051138" y="134693"/>
                  <a:pt x="6017166" y="166170"/>
                </a:cubicBezTo>
                <a:cubicBezTo>
                  <a:pt x="6007042" y="181370"/>
                  <a:pt x="6001980" y="199367"/>
                  <a:pt x="6001980" y="220161"/>
                </a:cubicBezTo>
                <a:lnTo>
                  <a:pt x="5969542" y="220161"/>
                </a:lnTo>
                <a:cubicBezTo>
                  <a:pt x="5968567" y="183651"/>
                  <a:pt x="5983516" y="150403"/>
                  <a:pt x="6014391" y="120417"/>
                </a:cubicBezTo>
                <a:cubicBezTo>
                  <a:pt x="6021317" y="110064"/>
                  <a:pt x="6024343" y="99058"/>
                  <a:pt x="6023468" y="87399"/>
                </a:cubicBezTo>
                <a:cubicBezTo>
                  <a:pt x="6018750" y="71524"/>
                  <a:pt x="6009796" y="64039"/>
                  <a:pt x="5996602" y="64942"/>
                </a:cubicBezTo>
                <a:lnTo>
                  <a:pt x="5991310" y="64942"/>
                </a:lnTo>
                <a:cubicBezTo>
                  <a:pt x="5975034" y="65717"/>
                  <a:pt x="5967348" y="79662"/>
                  <a:pt x="5968252" y="106780"/>
                </a:cubicBezTo>
                <a:lnTo>
                  <a:pt x="5934437" y="106780"/>
                </a:lnTo>
                <a:cubicBezTo>
                  <a:pt x="5933476" y="69667"/>
                  <a:pt x="5945214" y="46881"/>
                  <a:pt x="5969650" y="38420"/>
                </a:cubicBezTo>
                <a:cubicBezTo>
                  <a:pt x="5973622" y="35437"/>
                  <a:pt x="5981272" y="33480"/>
                  <a:pt x="5992601" y="32548"/>
                </a:cubicBezTo>
                <a:close/>
                <a:moveTo>
                  <a:pt x="4697458" y="31335"/>
                </a:moveTo>
                <a:cubicBezTo>
                  <a:pt x="4700992" y="31254"/>
                  <a:pt x="4704694" y="32175"/>
                  <a:pt x="4708562" y="34096"/>
                </a:cubicBezTo>
                <a:cubicBezTo>
                  <a:pt x="4716299" y="37940"/>
                  <a:pt x="4723125" y="42019"/>
                  <a:pt x="4729040" y="46336"/>
                </a:cubicBezTo>
                <a:cubicBezTo>
                  <a:pt x="4734956" y="50652"/>
                  <a:pt x="4736296" y="54703"/>
                  <a:pt x="4733063" y="58489"/>
                </a:cubicBezTo>
                <a:cubicBezTo>
                  <a:pt x="4729829" y="62275"/>
                  <a:pt x="4727793" y="67523"/>
                  <a:pt x="4726954" y="74235"/>
                </a:cubicBezTo>
                <a:cubicBezTo>
                  <a:pt x="4726115" y="80946"/>
                  <a:pt x="4725466" y="94920"/>
                  <a:pt x="4725007" y="116158"/>
                </a:cubicBezTo>
                <a:cubicBezTo>
                  <a:pt x="4724548" y="137396"/>
                  <a:pt x="4723405" y="154418"/>
                  <a:pt x="4721576" y="167224"/>
                </a:cubicBezTo>
                <a:cubicBezTo>
                  <a:pt x="4719748" y="180030"/>
                  <a:pt x="4716449" y="189580"/>
                  <a:pt x="4711681" y="195876"/>
                </a:cubicBezTo>
                <a:cubicBezTo>
                  <a:pt x="4706913" y="202171"/>
                  <a:pt x="4702192" y="199744"/>
                  <a:pt x="4697517" y="188594"/>
                </a:cubicBezTo>
                <a:cubicBezTo>
                  <a:pt x="4692842" y="177445"/>
                  <a:pt x="4691182" y="169041"/>
                  <a:pt x="4692537" y="163384"/>
                </a:cubicBezTo>
                <a:cubicBezTo>
                  <a:pt x="4693892" y="157727"/>
                  <a:pt x="4695244" y="147954"/>
                  <a:pt x="4696592" y="134066"/>
                </a:cubicBezTo>
                <a:cubicBezTo>
                  <a:pt x="4697940" y="120177"/>
                  <a:pt x="4698614" y="105210"/>
                  <a:pt x="4698614" y="89163"/>
                </a:cubicBezTo>
                <a:cubicBezTo>
                  <a:pt x="4698614" y="72973"/>
                  <a:pt x="4697603" y="63315"/>
                  <a:pt x="4695581" y="60188"/>
                </a:cubicBezTo>
                <a:cubicBezTo>
                  <a:pt x="4693559" y="57062"/>
                  <a:pt x="4689364" y="55944"/>
                  <a:pt x="4682997" y="56833"/>
                </a:cubicBezTo>
                <a:cubicBezTo>
                  <a:pt x="4655235" y="62225"/>
                  <a:pt x="4639797" y="65179"/>
                  <a:pt x="4636685" y="65695"/>
                </a:cubicBezTo>
                <a:cubicBezTo>
                  <a:pt x="4637532" y="99423"/>
                  <a:pt x="4637729" y="124952"/>
                  <a:pt x="4637277" y="142283"/>
                </a:cubicBezTo>
                <a:cubicBezTo>
                  <a:pt x="4636826" y="159613"/>
                  <a:pt x="4635244" y="173326"/>
                  <a:pt x="4632534" y="183421"/>
                </a:cubicBezTo>
                <a:cubicBezTo>
                  <a:pt x="4629824" y="193517"/>
                  <a:pt x="4626289" y="197639"/>
                  <a:pt x="4621929" y="195790"/>
                </a:cubicBezTo>
                <a:cubicBezTo>
                  <a:pt x="4617570" y="193940"/>
                  <a:pt x="4614412" y="189050"/>
                  <a:pt x="4612454" y="181119"/>
                </a:cubicBezTo>
                <a:cubicBezTo>
                  <a:pt x="4610497" y="173189"/>
                  <a:pt x="4609970" y="166679"/>
                  <a:pt x="4610873" y="161588"/>
                </a:cubicBezTo>
                <a:cubicBezTo>
                  <a:pt x="4611776" y="156497"/>
                  <a:pt x="4612680" y="148678"/>
                  <a:pt x="4613583" y="138131"/>
                </a:cubicBezTo>
                <a:cubicBezTo>
                  <a:pt x="4614487" y="127584"/>
                  <a:pt x="4615161" y="117510"/>
                  <a:pt x="4615605" y="107909"/>
                </a:cubicBezTo>
                <a:cubicBezTo>
                  <a:pt x="4616050" y="98308"/>
                  <a:pt x="4615842" y="89019"/>
                  <a:pt x="4614982" y="80043"/>
                </a:cubicBezTo>
                <a:cubicBezTo>
                  <a:pt x="4614121" y="71066"/>
                  <a:pt x="4611422" y="62902"/>
                  <a:pt x="4606883" y="55553"/>
                </a:cubicBezTo>
                <a:cubicBezTo>
                  <a:pt x="4602344" y="48204"/>
                  <a:pt x="4604051" y="44999"/>
                  <a:pt x="4612003" y="45938"/>
                </a:cubicBezTo>
                <a:cubicBezTo>
                  <a:pt x="4619954" y="46877"/>
                  <a:pt x="4625812" y="47555"/>
                  <a:pt x="4629577" y="47971"/>
                </a:cubicBezTo>
                <a:cubicBezTo>
                  <a:pt x="4633341" y="48386"/>
                  <a:pt x="4642311" y="47300"/>
                  <a:pt x="4656486" y="44712"/>
                </a:cubicBezTo>
                <a:cubicBezTo>
                  <a:pt x="4670661" y="42123"/>
                  <a:pt x="4680950" y="38746"/>
                  <a:pt x="4687353" y="34580"/>
                </a:cubicBezTo>
                <a:cubicBezTo>
                  <a:pt x="4690555" y="32498"/>
                  <a:pt x="4693923" y="31416"/>
                  <a:pt x="4697458" y="31335"/>
                </a:cubicBezTo>
                <a:close/>
                <a:moveTo>
                  <a:pt x="4333121" y="29611"/>
                </a:moveTo>
                <a:cubicBezTo>
                  <a:pt x="4335329" y="29273"/>
                  <a:pt x="4338201" y="29337"/>
                  <a:pt x="4341736" y="29805"/>
                </a:cubicBezTo>
                <a:cubicBezTo>
                  <a:pt x="4355876" y="31677"/>
                  <a:pt x="4366702" y="35118"/>
                  <a:pt x="4374217" y="40130"/>
                </a:cubicBezTo>
                <a:cubicBezTo>
                  <a:pt x="4381731" y="45142"/>
                  <a:pt x="4385198" y="52104"/>
                  <a:pt x="4384617" y="61017"/>
                </a:cubicBezTo>
                <a:cubicBezTo>
                  <a:pt x="4384036" y="69929"/>
                  <a:pt x="4380318" y="73650"/>
                  <a:pt x="4373464" y="72180"/>
                </a:cubicBezTo>
                <a:cubicBezTo>
                  <a:pt x="4366609" y="70711"/>
                  <a:pt x="4359446" y="67172"/>
                  <a:pt x="4351975" y="61565"/>
                </a:cubicBezTo>
                <a:cubicBezTo>
                  <a:pt x="4344504" y="55958"/>
                  <a:pt x="4337563" y="49950"/>
                  <a:pt x="4331153" y="43539"/>
                </a:cubicBezTo>
                <a:cubicBezTo>
                  <a:pt x="4325840" y="35269"/>
                  <a:pt x="4326496" y="30626"/>
                  <a:pt x="4333121" y="29611"/>
                </a:cubicBezTo>
                <a:close/>
                <a:moveTo>
                  <a:pt x="2214287" y="29126"/>
                </a:moveTo>
                <a:cubicBezTo>
                  <a:pt x="2222624" y="28928"/>
                  <a:pt x="2230559" y="32015"/>
                  <a:pt x="2238093" y="38388"/>
                </a:cubicBezTo>
                <a:cubicBezTo>
                  <a:pt x="2248138" y="46884"/>
                  <a:pt x="2246686" y="52534"/>
                  <a:pt x="2233737" y="55338"/>
                </a:cubicBezTo>
                <a:cubicBezTo>
                  <a:pt x="2220788" y="58141"/>
                  <a:pt x="2197564" y="61027"/>
                  <a:pt x="2164065" y="63996"/>
                </a:cubicBezTo>
                <a:cubicBezTo>
                  <a:pt x="2176670" y="70521"/>
                  <a:pt x="2182048" y="76095"/>
                  <a:pt x="2180198" y="80720"/>
                </a:cubicBezTo>
                <a:cubicBezTo>
                  <a:pt x="2178348" y="85345"/>
                  <a:pt x="2176570" y="94433"/>
                  <a:pt x="2174863" y="107984"/>
                </a:cubicBezTo>
                <a:cubicBezTo>
                  <a:pt x="2193549" y="105432"/>
                  <a:pt x="2205569" y="102768"/>
                  <a:pt x="2210926" y="99993"/>
                </a:cubicBezTo>
                <a:cubicBezTo>
                  <a:pt x="2216282" y="97218"/>
                  <a:pt x="2222964" y="97251"/>
                  <a:pt x="2230973" y="100090"/>
                </a:cubicBezTo>
                <a:cubicBezTo>
                  <a:pt x="2238982" y="102929"/>
                  <a:pt x="2246930" y="106869"/>
                  <a:pt x="2254817" y="111910"/>
                </a:cubicBezTo>
                <a:cubicBezTo>
                  <a:pt x="2262704" y="116951"/>
                  <a:pt x="2264838" y="124454"/>
                  <a:pt x="2261217" y="134421"/>
                </a:cubicBezTo>
                <a:cubicBezTo>
                  <a:pt x="2257596" y="144387"/>
                  <a:pt x="2255559" y="167152"/>
                  <a:pt x="2255108" y="202716"/>
                </a:cubicBezTo>
                <a:cubicBezTo>
                  <a:pt x="2254656" y="238280"/>
                  <a:pt x="2251813" y="262246"/>
                  <a:pt x="2246579" y="274614"/>
                </a:cubicBezTo>
                <a:cubicBezTo>
                  <a:pt x="2241345" y="286982"/>
                  <a:pt x="2233633" y="295848"/>
                  <a:pt x="2223445" y="301212"/>
                </a:cubicBezTo>
                <a:cubicBezTo>
                  <a:pt x="2213256" y="306575"/>
                  <a:pt x="2207362" y="305159"/>
                  <a:pt x="2205763" y="296963"/>
                </a:cubicBezTo>
                <a:cubicBezTo>
                  <a:pt x="2204164" y="288768"/>
                  <a:pt x="2196790" y="279293"/>
                  <a:pt x="2183640" y="268537"/>
                </a:cubicBezTo>
                <a:cubicBezTo>
                  <a:pt x="2170490" y="257782"/>
                  <a:pt x="2170529" y="253982"/>
                  <a:pt x="2183758" y="257137"/>
                </a:cubicBezTo>
                <a:cubicBezTo>
                  <a:pt x="2196987" y="260292"/>
                  <a:pt x="2206477" y="261690"/>
                  <a:pt x="2212227" y="261331"/>
                </a:cubicBezTo>
                <a:cubicBezTo>
                  <a:pt x="2217977" y="260973"/>
                  <a:pt x="2221935" y="251698"/>
                  <a:pt x="2224101" y="233508"/>
                </a:cubicBezTo>
                <a:cubicBezTo>
                  <a:pt x="2226266" y="215317"/>
                  <a:pt x="2227349" y="195997"/>
                  <a:pt x="2227349" y="175548"/>
                </a:cubicBezTo>
                <a:cubicBezTo>
                  <a:pt x="2227349" y="155372"/>
                  <a:pt x="2226363" y="142326"/>
                  <a:pt x="2224391" y="136410"/>
                </a:cubicBezTo>
                <a:cubicBezTo>
                  <a:pt x="2222419" y="130495"/>
                  <a:pt x="2219221" y="126777"/>
                  <a:pt x="2214797" y="125257"/>
                </a:cubicBezTo>
                <a:cubicBezTo>
                  <a:pt x="2210374" y="123737"/>
                  <a:pt x="2196869" y="124633"/>
                  <a:pt x="2174283" y="127946"/>
                </a:cubicBezTo>
                <a:cubicBezTo>
                  <a:pt x="2171931" y="141268"/>
                  <a:pt x="2169429" y="152547"/>
                  <a:pt x="2166776" y="161782"/>
                </a:cubicBezTo>
                <a:cubicBezTo>
                  <a:pt x="2171479" y="163044"/>
                  <a:pt x="2178130" y="165582"/>
                  <a:pt x="2186726" y="169396"/>
                </a:cubicBezTo>
                <a:cubicBezTo>
                  <a:pt x="2195323" y="173211"/>
                  <a:pt x="2202020" y="178545"/>
                  <a:pt x="2206817" y="185400"/>
                </a:cubicBezTo>
                <a:cubicBezTo>
                  <a:pt x="2211614" y="192255"/>
                  <a:pt x="2212499" y="199540"/>
                  <a:pt x="2209474" y="207255"/>
                </a:cubicBezTo>
                <a:cubicBezTo>
                  <a:pt x="2206448" y="214970"/>
                  <a:pt x="2199622" y="214561"/>
                  <a:pt x="2188996" y="206028"/>
                </a:cubicBezTo>
                <a:cubicBezTo>
                  <a:pt x="2178370" y="197496"/>
                  <a:pt x="2169400" y="186913"/>
                  <a:pt x="2162086" y="174279"/>
                </a:cubicBezTo>
                <a:cubicBezTo>
                  <a:pt x="2151102" y="200479"/>
                  <a:pt x="2135837" y="218727"/>
                  <a:pt x="2116291" y="229023"/>
                </a:cubicBezTo>
                <a:cubicBezTo>
                  <a:pt x="2096745" y="239319"/>
                  <a:pt x="2092881" y="237742"/>
                  <a:pt x="2104697" y="224291"/>
                </a:cubicBezTo>
                <a:lnTo>
                  <a:pt x="2120734" y="200648"/>
                </a:lnTo>
                <a:lnTo>
                  <a:pt x="2119297" y="201140"/>
                </a:lnTo>
                <a:cubicBezTo>
                  <a:pt x="2116777" y="201230"/>
                  <a:pt x="2113803" y="199927"/>
                  <a:pt x="2110376" y="197231"/>
                </a:cubicBezTo>
                <a:cubicBezTo>
                  <a:pt x="2103521" y="191839"/>
                  <a:pt x="2099190" y="185988"/>
                  <a:pt x="2097383" y="179678"/>
                </a:cubicBezTo>
                <a:cubicBezTo>
                  <a:pt x="2093712" y="192900"/>
                  <a:pt x="2087216" y="204637"/>
                  <a:pt x="2077895" y="214891"/>
                </a:cubicBezTo>
                <a:cubicBezTo>
                  <a:pt x="2068574" y="225144"/>
                  <a:pt x="2057410" y="232863"/>
                  <a:pt x="2044403" y="238047"/>
                </a:cubicBezTo>
                <a:cubicBezTo>
                  <a:pt x="2031397" y="243231"/>
                  <a:pt x="2029687" y="240656"/>
                  <a:pt x="2039273" y="230324"/>
                </a:cubicBezTo>
                <a:cubicBezTo>
                  <a:pt x="2048860" y="219992"/>
                  <a:pt x="2057862" y="207527"/>
                  <a:pt x="2066279" y="192929"/>
                </a:cubicBezTo>
                <a:cubicBezTo>
                  <a:pt x="2074697" y="178330"/>
                  <a:pt x="2079795" y="160412"/>
                  <a:pt x="2081573" y="139174"/>
                </a:cubicBezTo>
                <a:cubicBezTo>
                  <a:pt x="2064767" y="140981"/>
                  <a:pt x="2048627" y="142659"/>
                  <a:pt x="2033154" y="144208"/>
                </a:cubicBezTo>
                <a:lnTo>
                  <a:pt x="2033154" y="203899"/>
                </a:lnTo>
                <a:cubicBezTo>
                  <a:pt x="2033154" y="216963"/>
                  <a:pt x="2032680" y="230561"/>
                  <a:pt x="2031734" y="244693"/>
                </a:cubicBezTo>
                <a:cubicBezTo>
                  <a:pt x="2030787" y="258825"/>
                  <a:pt x="2028303" y="268846"/>
                  <a:pt x="2024281" y="274754"/>
                </a:cubicBezTo>
                <a:cubicBezTo>
                  <a:pt x="2020258" y="280662"/>
                  <a:pt x="2015304" y="278988"/>
                  <a:pt x="2009417" y="269731"/>
                </a:cubicBezTo>
                <a:cubicBezTo>
                  <a:pt x="2003530" y="260475"/>
                  <a:pt x="2001716" y="251157"/>
                  <a:pt x="2003975" y="241779"/>
                </a:cubicBezTo>
                <a:cubicBezTo>
                  <a:pt x="2006233" y="232400"/>
                  <a:pt x="2007807" y="214278"/>
                  <a:pt x="2008696" y="187411"/>
                </a:cubicBezTo>
                <a:cubicBezTo>
                  <a:pt x="2009585" y="160545"/>
                  <a:pt x="2007330" y="142164"/>
                  <a:pt x="2001931" y="132270"/>
                </a:cubicBezTo>
                <a:cubicBezTo>
                  <a:pt x="1996532" y="122375"/>
                  <a:pt x="1997920" y="118367"/>
                  <a:pt x="2006094" y="120245"/>
                </a:cubicBezTo>
                <a:cubicBezTo>
                  <a:pt x="2014267" y="122124"/>
                  <a:pt x="2020470" y="123698"/>
                  <a:pt x="2024700" y="124967"/>
                </a:cubicBezTo>
                <a:cubicBezTo>
                  <a:pt x="2028930" y="126236"/>
                  <a:pt x="2048369" y="125236"/>
                  <a:pt x="2083014" y="121966"/>
                </a:cubicBezTo>
                <a:cubicBezTo>
                  <a:pt x="2083861" y="97932"/>
                  <a:pt x="2082957" y="82523"/>
                  <a:pt x="2080304" y="75740"/>
                </a:cubicBezTo>
                <a:cubicBezTo>
                  <a:pt x="2066423" y="77519"/>
                  <a:pt x="2056001" y="78637"/>
                  <a:pt x="2049039" y="79096"/>
                </a:cubicBezTo>
                <a:cubicBezTo>
                  <a:pt x="2042077" y="79555"/>
                  <a:pt x="2034061" y="75715"/>
                  <a:pt x="2024990" y="67577"/>
                </a:cubicBezTo>
                <a:cubicBezTo>
                  <a:pt x="2015920" y="59439"/>
                  <a:pt x="2018613" y="55370"/>
                  <a:pt x="2033067" y="55370"/>
                </a:cubicBezTo>
                <a:cubicBezTo>
                  <a:pt x="2045500" y="55370"/>
                  <a:pt x="2065498" y="53592"/>
                  <a:pt x="2093060" y="50036"/>
                </a:cubicBezTo>
                <a:cubicBezTo>
                  <a:pt x="2120622" y="46479"/>
                  <a:pt x="2143437" y="43116"/>
                  <a:pt x="2161506" y="39947"/>
                </a:cubicBezTo>
                <a:cubicBezTo>
                  <a:pt x="2179574" y="36778"/>
                  <a:pt x="2194345" y="33602"/>
                  <a:pt x="2205817" y="30418"/>
                </a:cubicBezTo>
                <a:cubicBezTo>
                  <a:pt x="2208685" y="29622"/>
                  <a:pt x="2211508" y="29191"/>
                  <a:pt x="2214287" y="29126"/>
                </a:cubicBezTo>
                <a:close/>
                <a:moveTo>
                  <a:pt x="5061746" y="28377"/>
                </a:moveTo>
                <a:cubicBezTo>
                  <a:pt x="5065787" y="29035"/>
                  <a:pt x="5070099" y="31056"/>
                  <a:pt x="5074685" y="34441"/>
                </a:cubicBezTo>
                <a:cubicBezTo>
                  <a:pt x="5083856" y="41209"/>
                  <a:pt x="5090344" y="47989"/>
                  <a:pt x="5094151" y="54779"/>
                </a:cubicBezTo>
                <a:cubicBezTo>
                  <a:pt x="5097959" y="61569"/>
                  <a:pt x="5095625" y="66046"/>
                  <a:pt x="5087150" y="68212"/>
                </a:cubicBezTo>
                <a:cubicBezTo>
                  <a:pt x="5078675" y="70377"/>
                  <a:pt x="5066651" y="76353"/>
                  <a:pt x="5051077" y="86141"/>
                </a:cubicBezTo>
                <a:cubicBezTo>
                  <a:pt x="5035504" y="95928"/>
                  <a:pt x="5020268" y="106321"/>
                  <a:pt x="5005368" y="117320"/>
                </a:cubicBezTo>
                <a:cubicBezTo>
                  <a:pt x="5017069" y="122339"/>
                  <a:pt x="5021547" y="127247"/>
                  <a:pt x="5018801" y="132044"/>
                </a:cubicBezTo>
                <a:cubicBezTo>
                  <a:pt x="5016055" y="136841"/>
                  <a:pt x="5014248" y="145323"/>
                  <a:pt x="5013380" y="157490"/>
                </a:cubicBezTo>
                <a:cubicBezTo>
                  <a:pt x="5012513" y="169658"/>
                  <a:pt x="5012749" y="187404"/>
                  <a:pt x="5014090" y="210728"/>
                </a:cubicBezTo>
                <a:cubicBezTo>
                  <a:pt x="5015431" y="234053"/>
                  <a:pt x="5015872" y="251598"/>
                  <a:pt x="5015413" y="263364"/>
                </a:cubicBezTo>
                <a:cubicBezTo>
                  <a:pt x="5014954" y="275130"/>
                  <a:pt x="5009465" y="287746"/>
                  <a:pt x="4998947" y="301212"/>
                </a:cubicBezTo>
                <a:cubicBezTo>
                  <a:pt x="4988428" y="314677"/>
                  <a:pt x="4980233" y="316444"/>
                  <a:pt x="4974360" y="306514"/>
                </a:cubicBezTo>
                <a:cubicBezTo>
                  <a:pt x="4968488" y="296583"/>
                  <a:pt x="4960013" y="285982"/>
                  <a:pt x="4948935" y="274711"/>
                </a:cubicBezTo>
                <a:cubicBezTo>
                  <a:pt x="4937857" y="263439"/>
                  <a:pt x="4938249" y="259378"/>
                  <a:pt x="4950108" y="262525"/>
                </a:cubicBezTo>
                <a:cubicBezTo>
                  <a:pt x="4961968" y="265673"/>
                  <a:pt x="4970134" y="267114"/>
                  <a:pt x="4974608" y="266849"/>
                </a:cubicBezTo>
                <a:cubicBezTo>
                  <a:pt x="4979082" y="266584"/>
                  <a:pt x="4981929" y="263196"/>
                  <a:pt x="4983148" y="256685"/>
                </a:cubicBezTo>
                <a:cubicBezTo>
                  <a:pt x="4984367" y="250175"/>
                  <a:pt x="4985199" y="234211"/>
                  <a:pt x="4985643" y="208793"/>
                </a:cubicBezTo>
                <a:cubicBezTo>
                  <a:pt x="4986088" y="183375"/>
                  <a:pt x="4985435" y="163675"/>
                  <a:pt x="4983685" y="149693"/>
                </a:cubicBezTo>
                <a:cubicBezTo>
                  <a:pt x="4981936" y="135711"/>
                  <a:pt x="4978563" y="124813"/>
                  <a:pt x="4973565" y="116997"/>
                </a:cubicBezTo>
                <a:cubicBezTo>
                  <a:pt x="4968567" y="109182"/>
                  <a:pt x="4969195" y="105751"/>
                  <a:pt x="4975447" y="106705"/>
                </a:cubicBezTo>
                <a:cubicBezTo>
                  <a:pt x="4981700" y="107658"/>
                  <a:pt x="4987543" y="108529"/>
                  <a:pt x="4992978" y="109318"/>
                </a:cubicBezTo>
                <a:cubicBezTo>
                  <a:pt x="5015047" y="88654"/>
                  <a:pt x="5030252" y="73844"/>
                  <a:pt x="5038590" y="64888"/>
                </a:cubicBezTo>
                <a:cubicBezTo>
                  <a:pt x="5046929" y="55933"/>
                  <a:pt x="5042448" y="53029"/>
                  <a:pt x="5025146" y="56177"/>
                </a:cubicBezTo>
                <a:cubicBezTo>
                  <a:pt x="5007845" y="59324"/>
                  <a:pt x="4988271" y="63117"/>
                  <a:pt x="4966423" y="67556"/>
                </a:cubicBezTo>
                <a:cubicBezTo>
                  <a:pt x="4944576" y="71994"/>
                  <a:pt x="4930297" y="75593"/>
                  <a:pt x="4923586" y="78354"/>
                </a:cubicBezTo>
                <a:cubicBezTo>
                  <a:pt x="4916874" y="81114"/>
                  <a:pt x="4909743" y="81046"/>
                  <a:pt x="4902193" y="78150"/>
                </a:cubicBezTo>
                <a:cubicBezTo>
                  <a:pt x="4894643" y="75253"/>
                  <a:pt x="4888104" y="70051"/>
                  <a:pt x="4882576" y="62544"/>
                </a:cubicBezTo>
                <a:cubicBezTo>
                  <a:pt x="4877048" y="55037"/>
                  <a:pt x="4880095" y="51742"/>
                  <a:pt x="4891718" y="52660"/>
                </a:cubicBezTo>
                <a:cubicBezTo>
                  <a:pt x="4903341" y="53578"/>
                  <a:pt x="4920735" y="52922"/>
                  <a:pt x="4943902" y="50692"/>
                </a:cubicBezTo>
                <a:cubicBezTo>
                  <a:pt x="4967068" y="48462"/>
                  <a:pt x="4988869" y="45572"/>
                  <a:pt x="5009304" y="42023"/>
                </a:cubicBezTo>
                <a:cubicBezTo>
                  <a:pt x="5029739" y="38474"/>
                  <a:pt x="5043452" y="34631"/>
                  <a:pt x="5050442" y="30493"/>
                </a:cubicBezTo>
                <a:cubicBezTo>
                  <a:pt x="5053938" y="28425"/>
                  <a:pt x="5057706" y="27720"/>
                  <a:pt x="5061746" y="28377"/>
                </a:cubicBezTo>
                <a:close/>
                <a:moveTo>
                  <a:pt x="1486312" y="28267"/>
                </a:moveTo>
                <a:cubicBezTo>
                  <a:pt x="1489233" y="28393"/>
                  <a:pt x="1492216" y="29393"/>
                  <a:pt x="1495260" y="31268"/>
                </a:cubicBezTo>
                <a:cubicBezTo>
                  <a:pt x="1501347" y="35018"/>
                  <a:pt x="1507650" y="39022"/>
                  <a:pt x="1514168" y="43281"/>
                </a:cubicBezTo>
                <a:cubicBezTo>
                  <a:pt x="1520685" y="47540"/>
                  <a:pt x="1522747" y="51627"/>
                  <a:pt x="1520352" y="55542"/>
                </a:cubicBezTo>
                <a:cubicBezTo>
                  <a:pt x="1517957" y="59457"/>
                  <a:pt x="1515931" y="64315"/>
                  <a:pt x="1514275" y="70115"/>
                </a:cubicBezTo>
                <a:cubicBezTo>
                  <a:pt x="1512619" y="75916"/>
                  <a:pt x="1511791" y="89012"/>
                  <a:pt x="1511791" y="109404"/>
                </a:cubicBezTo>
                <a:lnTo>
                  <a:pt x="1511791" y="160706"/>
                </a:lnTo>
                <a:cubicBezTo>
                  <a:pt x="1511791" y="174674"/>
                  <a:pt x="1509571" y="186275"/>
                  <a:pt x="1505133" y="195510"/>
                </a:cubicBezTo>
                <a:cubicBezTo>
                  <a:pt x="1500695" y="204745"/>
                  <a:pt x="1495493" y="203845"/>
                  <a:pt x="1489528" y="192810"/>
                </a:cubicBezTo>
                <a:cubicBezTo>
                  <a:pt x="1483562" y="181776"/>
                  <a:pt x="1481705" y="169812"/>
                  <a:pt x="1483956" y="156920"/>
                </a:cubicBezTo>
                <a:cubicBezTo>
                  <a:pt x="1486208" y="144029"/>
                  <a:pt x="1487559" y="124784"/>
                  <a:pt x="1488011" y="99187"/>
                </a:cubicBezTo>
                <a:cubicBezTo>
                  <a:pt x="1488463" y="73589"/>
                  <a:pt x="1487484" y="59009"/>
                  <a:pt x="1485075" y="55445"/>
                </a:cubicBezTo>
                <a:cubicBezTo>
                  <a:pt x="1482666" y="51882"/>
                  <a:pt x="1475119" y="51226"/>
                  <a:pt x="1462435" y="53477"/>
                </a:cubicBezTo>
                <a:cubicBezTo>
                  <a:pt x="1449751" y="55729"/>
                  <a:pt x="1436060" y="58410"/>
                  <a:pt x="1421361" y="61522"/>
                </a:cubicBezTo>
                <a:cubicBezTo>
                  <a:pt x="1421361" y="95580"/>
                  <a:pt x="1421121" y="121199"/>
                  <a:pt x="1420641" y="138378"/>
                </a:cubicBezTo>
                <a:cubicBezTo>
                  <a:pt x="1420160" y="155558"/>
                  <a:pt x="1418371" y="169436"/>
                  <a:pt x="1415274" y="180012"/>
                </a:cubicBezTo>
                <a:cubicBezTo>
                  <a:pt x="1412176" y="190588"/>
                  <a:pt x="1407215" y="190803"/>
                  <a:pt x="1400389" y="180657"/>
                </a:cubicBezTo>
                <a:cubicBezTo>
                  <a:pt x="1393563" y="170511"/>
                  <a:pt x="1391050" y="162122"/>
                  <a:pt x="1392849" y="155490"/>
                </a:cubicBezTo>
                <a:cubicBezTo>
                  <a:pt x="1394649" y="148858"/>
                  <a:pt x="1395775" y="140841"/>
                  <a:pt x="1396227" y="131441"/>
                </a:cubicBezTo>
                <a:cubicBezTo>
                  <a:pt x="1396679" y="122041"/>
                  <a:pt x="1396682" y="108121"/>
                  <a:pt x="1396237" y="89679"/>
                </a:cubicBezTo>
                <a:cubicBezTo>
                  <a:pt x="1395793" y="71238"/>
                  <a:pt x="1393993" y="58202"/>
                  <a:pt x="1390838" y="50573"/>
                </a:cubicBezTo>
                <a:cubicBezTo>
                  <a:pt x="1387683" y="42944"/>
                  <a:pt x="1389809" y="40037"/>
                  <a:pt x="1397216" y="41851"/>
                </a:cubicBezTo>
                <a:cubicBezTo>
                  <a:pt x="1404623" y="43665"/>
                  <a:pt x="1409939" y="44572"/>
                  <a:pt x="1413166" y="44572"/>
                </a:cubicBezTo>
                <a:cubicBezTo>
                  <a:pt x="1416564" y="44572"/>
                  <a:pt x="1426775" y="43041"/>
                  <a:pt x="1443797" y="39980"/>
                </a:cubicBezTo>
                <a:cubicBezTo>
                  <a:pt x="1460818" y="36918"/>
                  <a:pt x="1472129" y="33763"/>
                  <a:pt x="1477729" y="30515"/>
                </a:cubicBezTo>
                <a:cubicBezTo>
                  <a:pt x="1480529" y="28891"/>
                  <a:pt x="1483390" y="28142"/>
                  <a:pt x="1486312" y="28267"/>
                </a:cubicBezTo>
                <a:close/>
                <a:moveTo>
                  <a:pt x="5686302" y="27822"/>
                </a:moveTo>
                <a:cubicBezTo>
                  <a:pt x="5688127" y="27832"/>
                  <a:pt x="5690293" y="28382"/>
                  <a:pt x="5692801" y="29472"/>
                </a:cubicBezTo>
                <a:cubicBezTo>
                  <a:pt x="5702832" y="33831"/>
                  <a:pt x="5710282" y="38915"/>
                  <a:pt x="5715151" y="44723"/>
                </a:cubicBezTo>
                <a:cubicBezTo>
                  <a:pt x="5720019" y="50530"/>
                  <a:pt x="5720030" y="55793"/>
                  <a:pt x="5715183" y="60511"/>
                </a:cubicBezTo>
                <a:cubicBezTo>
                  <a:pt x="5710336" y="65229"/>
                  <a:pt x="5700929" y="76379"/>
                  <a:pt x="5686961" y="93960"/>
                </a:cubicBezTo>
                <a:cubicBezTo>
                  <a:pt x="5672994" y="111541"/>
                  <a:pt x="5658450" y="126749"/>
                  <a:pt x="5643328" y="139583"/>
                </a:cubicBezTo>
                <a:cubicBezTo>
                  <a:pt x="5628206" y="152418"/>
                  <a:pt x="5613740" y="161409"/>
                  <a:pt x="5599930" y="166557"/>
                </a:cubicBezTo>
                <a:cubicBezTo>
                  <a:pt x="5586121" y="171705"/>
                  <a:pt x="5586748" y="167281"/>
                  <a:pt x="5601813" y="153285"/>
                </a:cubicBezTo>
                <a:cubicBezTo>
                  <a:pt x="5616877" y="139289"/>
                  <a:pt x="5633748" y="119629"/>
                  <a:pt x="5652427" y="94304"/>
                </a:cubicBezTo>
                <a:cubicBezTo>
                  <a:pt x="5671105" y="68979"/>
                  <a:pt x="5679992" y="51649"/>
                  <a:pt x="5679088" y="42313"/>
                </a:cubicBezTo>
                <a:cubicBezTo>
                  <a:pt x="5678422" y="32623"/>
                  <a:pt x="5680826" y="27793"/>
                  <a:pt x="5686302" y="27822"/>
                </a:cubicBezTo>
                <a:close/>
                <a:moveTo>
                  <a:pt x="3247339" y="22361"/>
                </a:moveTo>
                <a:cubicBezTo>
                  <a:pt x="3249743" y="22133"/>
                  <a:pt x="3253042" y="22366"/>
                  <a:pt x="3257237" y="23062"/>
                </a:cubicBezTo>
                <a:cubicBezTo>
                  <a:pt x="3272351" y="23979"/>
                  <a:pt x="3283433" y="26977"/>
                  <a:pt x="3290481" y="32053"/>
                </a:cubicBezTo>
                <a:cubicBezTo>
                  <a:pt x="3297530" y="37129"/>
                  <a:pt x="3300480" y="44332"/>
                  <a:pt x="3299333" y="53660"/>
                </a:cubicBezTo>
                <a:cubicBezTo>
                  <a:pt x="3298185" y="62988"/>
                  <a:pt x="3292621" y="65527"/>
                  <a:pt x="3282641" y="61275"/>
                </a:cubicBezTo>
                <a:cubicBezTo>
                  <a:pt x="3272660" y="57023"/>
                  <a:pt x="3261736" y="48896"/>
                  <a:pt x="3249870" y="36893"/>
                </a:cubicBezTo>
                <a:cubicBezTo>
                  <a:pt x="3240970" y="27891"/>
                  <a:pt x="3240126" y="23047"/>
                  <a:pt x="3247339" y="22361"/>
                </a:cubicBezTo>
                <a:close/>
                <a:moveTo>
                  <a:pt x="5287979" y="21279"/>
                </a:moveTo>
                <a:cubicBezTo>
                  <a:pt x="5291479" y="21521"/>
                  <a:pt x="5296955" y="23908"/>
                  <a:pt x="5304404" y="28439"/>
                </a:cubicBezTo>
                <a:cubicBezTo>
                  <a:pt x="5319304" y="37502"/>
                  <a:pt x="5324570" y="44260"/>
                  <a:pt x="5320203" y="48713"/>
                </a:cubicBezTo>
                <a:cubicBezTo>
                  <a:pt x="5315837" y="53165"/>
                  <a:pt x="5308982" y="62956"/>
                  <a:pt x="5299639" y="78085"/>
                </a:cubicBezTo>
                <a:cubicBezTo>
                  <a:pt x="5290297" y="93214"/>
                  <a:pt x="5281790" y="106816"/>
                  <a:pt x="5274118" y="118890"/>
                </a:cubicBezTo>
                <a:cubicBezTo>
                  <a:pt x="5283109" y="128340"/>
                  <a:pt x="5287156" y="140476"/>
                  <a:pt x="5286260" y="155296"/>
                </a:cubicBezTo>
                <a:cubicBezTo>
                  <a:pt x="5285364" y="170117"/>
                  <a:pt x="5284916" y="194865"/>
                  <a:pt x="5284916" y="229539"/>
                </a:cubicBezTo>
                <a:cubicBezTo>
                  <a:pt x="5284916" y="264572"/>
                  <a:pt x="5282016" y="285491"/>
                  <a:pt x="5276215" y="292296"/>
                </a:cubicBezTo>
                <a:cubicBezTo>
                  <a:pt x="5270414" y="299100"/>
                  <a:pt x="5264986" y="296451"/>
                  <a:pt x="5259931" y="284347"/>
                </a:cubicBezTo>
                <a:cubicBezTo>
                  <a:pt x="5254876" y="272244"/>
                  <a:pt x="5253704" y="262948"/>
                  <a:pt x="5256415" y="256459"/>
                </a:cubicBezTo>
                <a:cubicBezTo>
                  <a:pt x="5259125" y="249970"/>
                  <a:pt x="5261377" y="228811"/>
                  <a:pt x="5263169" y="192982"/>
                </a:cubicBezTo>
                <a:cubicBezTo>
                  <a:pt x="5264962" y="157153"/>
                  <a:pt x="5264503" y="136973"/>
                  <a:pt x="5261792" y="132442"/>
                </a:cubicBezTo>
                <a:cubicBezTo>
                  <a:pt x="5242849" y="155300"/>
                  <a:pt x="5224393" y="171813"/>
                  <a:pt x="5206425" y="181980"/>
                </a:cubicBezTo>
                <a:cubicBezTo>
                  <a:pt x="5188457" y="192147"/>
                  <a:pt x="5187184" y="188698"/>
                  <a:pt x="5202606" y="171633"/>
                </a:cubicBezTo>
                <a:cubicBezTo>
                  <a:pt x="5218029" y="154569"/>
                  <a:pt x="5233800" y="133281"/>
                  <a:pt x="5249919" y="107769"/>
                </a:cubicBezTo>
                <a:cubicBezTo>
                  <a:pt x="5266037" y="82258"/>
                  <a:pt x="5275871" y="64440"/>
                  <a:pt x="5279420" y="54316"/>
                </a:cubicBezTo>
                <a:cubicBezTo>
                  <a:pt x="5282969" y="44192"/>
                  <a:pt x="5284296" y="35082"/>
                  <a:pt x="5283399" y="26987"/>
                </a:cubicBezTo>
                <a:cubicBezTo>
                  <a:pt x="5282951" y="22940"/>
                  <a:pt x="5284478" y="21037"/>
                  <a:pt x="5287979" y="21279"/>
                </a:cubicBezTo>
                <a:close/>
                <a:moveTo>
                  <a:pt x="949856" y="19502"/>
                </a:moveTo>
                <a:cubicBezTo>
                  <a:pt x="952531" y="19871"/>
                  <a:pt x="955669" y="20635"/>
                  <a:pt x="959272" y="21793"/>
                </a:cubicBezTo>
                <a:cubicBezTo>
                  <a:pt x="971131" y="25750"/>
                  <a:pt x="978843" y="30217"/>
                  <a:pt x="982406" y="35193"/>
                </a:cubicBezTo>
                <a:cubicBezTo>
                  <a:pt x="985970" y="40170"/>
                  <a:pt x="984281" y="44041"/>
                  <a:pt x="977341" y="46809"/>
                </a:cubicBezTo>
                <a:cubicBezTo>
                  <a:pt x="970400" y="49577"/>
                  <a:pt x="961137" y="56306"/>
                  <a:pt x="949549" y="66996"/>
                </a:cubicBezTo>
                <a:cubicBezTo>
                  <a:pt x="937962" y="77687"/>
                  <a:pt x="927458" y="85191"/>
                  <a:pt x="918037" y="89507"/>
                </a:cubicBezTo>
                <a:cubicBezTo>
                  <a:pt x="908615" y="93823"/>
                  <a:pt x="906622" y="91805"/>
                  <a:pt x="912057" y="83452"/>
                </a:cubicBezTo>
                <a:cubicBezTo>
                  <a:pt x="917492" y="75099"/>
                  <a:pt x="923343" y="65570"/>
                  <a:pt x="929609" y="54865"/>
                </a:cubicBezTo>
                <a:cubicBezTo>
                  <a:pt x="935876" y="44160"/>
                  <a:pt x="938783" y="34813"/>
                  <a:pt x="938332" y="26826"/>
                </a:cubicBezTo>
                <a:cubicBezTo>
                  <a:pt x="937993" y="20835"/>
                  <a:pt x="941835" y="18394"/>
                  <a:pt x="949856" y="19502"/>
                </a:cubicBezTo>
                <a:close/>
                <a:moveTo>
                  <a:pt x="235481" y="19502"/>
                </a:moveTo>
                <a:cubicBezTo>
                  <a:pt x="238155" y="19871"/>
                  <a:pt x="241294" y="20635"/>
                  <a:pt x="244897" y="21793"/>
                </a:cubicBezTo>
                <a:cubicBezTo>
                  <a:pt x="256756" y="25750"/>
                  <a:pt x="264468" y="30217"/>
                  <a:pt x="268031" y="35193"/>
                </a:cubicBezTo>
                <a:cubicBezTo>
                  <a:pt x="271595" y="40170"/>
                  <a:pt x="269907" y="44041"/>
                  <a:pt x="262966" y="46809"/>
                </a:cubicBezTo>
                <a:cubicBezTo>
                  <a:pt x="256025" y="49577"/>
                  <a:pt x="246761" y="56306"/>
                  <a:pt x="235174" y="66996"/>
                </a:cubicBezTo>
                <a:cubicBezTo>
                  <a:pt x="223588" y="77687"/>
                  <a:pt x="213083" y="85191"/>
                  <a:pt x="203662" y="89507"/>
                </a:cubicBezTo>
                <a:cubicBezTo>
                  <a:pt x="194240" y="93823"/>
                  <a:pt x="192247" y="91805"/>
                  <a:pt x="197682" y="83452"/>
                </a:cubicBezTo>
                <a:cubicBezTo>
                  <a:pt x="203117" y="75099"/>
                  <a:pt x="208968" y="65570"/>
                  <a:pt x="215234" y="54865"/>
                </a:cubicBezTo>
                <a:cubicBezTo>
                  <a:pt x="221501" y="44160"/>
                  <a:pt x="224408" y="34813"/>
                  <a:pt x="223957" y="26826"/>
                </a:cubicBezTo>
                <a:cubicBezTo>
                  <a:pt x="223618" y="20835"/>
                  <a:pt x="227459" y="18394"/>
                  <a:pt x="235481" y="19502"/>
                </a:cubicBezTo>
                <a:close/>
                <a:moveTo>
                  <a:pt x="5382318" y="17671"/>
                </a:moveTo>
                <a:cubicBezTo>
                  <a:pt x="5385365" y="18046"/>
                  <a:pt x="5389089" y="18910"/>
                  <a:pt x="5393489" y="20265"/>
                </a:cubicBezTo>
                <a:cubicBezTo>
                  <a:pt x="5411092" y="25686"/>
                  <a:pt x="5417868" y="32838"/>
                  <a:pt x="5413816" y="41722"/>
                </a:cubicBezTo>
                <a:cubicBezTo>
                  <a:pt x="5409765" y="50606"/>
                  <a:pt x="5407740" y="78537"/>
                  <a:pt x="5407740" y="125515"/>
                </a:cubicBezTo>
                <a:cubicBezTo>
                  <a:pt x="5423571" y="123751"/>
                  <a:pt x="5435929" y="121980"/>
                  <a:pt x="5444813" y="120202"/>
                </a:cubicBezTo>
                <a:cubicBezTo>
                  <a:pt x="5453696" y="118424"/>
                  <a:pt x="5462157" y="116617"/>
                  <a:pt x="5470195" y="114782"/>
                </a:cubicBezTo>
                <a:cubicBezTo>
                  <a:pt x="5478233" y="112946"/>
                  <a:pt x="5486030" y="116779"/>
                  <a:pt x="5493587" y="126279"/>
                </a:cubicBezTo>
                <a:cubicBezTo>
                  <a:pt x="5501145" y="135779"/>
                  <a:pt x="5496348" y="140530"/>
                  <a:pt x="5479197" y="140530"/>
                </a:cubicBezTo>
                <a:cubicBezTo>
                  <a:pt x="5465058" y="140530"/>
                  <a:pt x="5441239" y="142207"/>
                  <a:pt x="5407740" y="145563"/>
                </a:cubicBezTo>
                <a:cubicBezTo>
                  <a:pt x="5407740" y="201992"/>
                  <a:pt x="5406793" y="245123"/>
                  <a:pt x="5404900" y="274958"/>
                </a:cubicBezTo>
                <a:cubicBezTo>
                  <a:pt x="5403008" y="304793"/>
                  <a:pt x="5398483" y="319994"/>
                  <a:pt x="5391327" y="320560"/>
                </a:cubicBezTo>
                <a:cubicBezTo>
                  <a:pt x="5384172" y="321127"/>
                  <a:pt x="5380594" y="306984"/>
                  <a:pt x="5380594" y="278131"/>
                </a:cubicBezTo>
                <a:lnTo>
                  <a:pt x="5380594" y="149973"/>
                </a:lnTo>
                <a:cubicBezTo>
                  <a:pt x="5358367" y="155221"/>
                  <a:pt x="5343026" y="158785"/>
                  <a:pt x="5334572" y="160663"/>
                </a:cubicBezTo>
                <a:cubicBezTo>
                  <a:pt x="5326119" y="162542"/>
                  <a:pt x="5316379" y="159183"/>
                  <a:pt x="5305351" y="150586"/>
                </a:cubicBezTo>
                <a:cubicBezTo>
                  <a:pt x="5294323" y="141989"/>
                  <a:pt x="5296481" y="137690"/>
                  <a:pt x="5311825" y="137690"/>
                </a:cubicBezTo>
                <a:cubicBezTo>
                  <a:pt x="5324072" y="137690"/>
                  <a:pt x="5346995" y="134750"/>
                  <a:pt x="5380594" y="128871"/>
                </a:cubicBezTo>
                <a:cubicBezTo>
                  <a:pt x="5380594" y="98929"/>
                  <a:pt x="5380372" y="77124"/>
                  <a:pt x="5379927" y="63458"/>
                </a:cubicBezTo>
                <a:cubicBezTo>
                  <a:pt x="5379483" y="49792"/>
                  <a:pt x="5377231" y="37821"/>
                  <a:pt x="5373173" y="27547"/>
                </a:cubicBezTo>
                <a:cubicBezTo>
                  <a:pt x="5370129" y="19841"/>
                  <a:pt x="5373177" y="16549"/>
                  <a:pt x="5382318" y="17671"/>
                </a:cubicBezTo>
                <a:close/>
                <a:moveTo>
                  <a:pt x="3851461" y="17558"/>
                </a:moveTo>
                <a:cubicBezTo>
                  <a:pt x="3854960" y="17362"/>
                  <a:pt x="3860547" y="19871"/>
                  <a:pt x="3868223" y="25084"/>
                </a:cubicBezTo>
                <a:cubicBezTo>
                  <a:pt x="3883574" y="35509"/>
                  <a:pt x="3889292" y="42944"/>
                  <a:pt x="3885377" y="47390"/>
                </a:cubicBezTo>
                <a:cubicBezTo>
                  <a:pt x="3881462" y="51835"/>
                  <a:pt x="3876705" y="58346"/>
                  <a:pt x="3871105" y="66921"/>
                </a:cubicBezTo>
                <a:cubicBezTo>
                  <a:pt x="3865505" y="75497"/>
                  <a:pt x="3856926" y="89615"/>
                  <a:pt x="3845368" y="109275"/>
                </a:cubicBezTo>
                <a:cubicBezTo>
                  <a:pt x="3856166" y="118983"/>
                  <a:pt x="3860440" y="127179"/>
                  <a:pt x="3858188" y="133861"/>
                </a:cubicBezTo>
                <a:cubicBezTo>
                  <a:pt x="3855937" y="140544"/>
                  <a:pt x="3854811" y="152188"/>
                  <a:pt x="3854811" y="168794"/>
                </a:cubicBezTo>
                <a:cubicBezTo>
                  <a:pt x="3854811" y="184009"/>
                  <a:pt x="3854348" y="203716"/>
                  <a:pt x="3853424" y="227915"/>
                </a:cubicBezTo>
                <a:cubicBezTo>
                  <a:pt x="3852499" y="252114"/>
                  <a:pt x="3849623" y="269921"/>
                  <a:pt x="3844798" y="281336"/>
                </a:cubicBezTo>
                <a:cubicBezTo>
                  <a:pt x="3839973" y="292751"/>
                  <a:pt x="3834333" y="291966"/>
                  <a:pt x="3827880" y="278981"/>
                </a:cubicBezTo>
                <a:cubicBezTo>
                  <a:pt x="3821427" y="265996"/>
                  <a:pt x="3819781" y="255352"/>
                  <a:pt x="3822943" y="247049"/>
                </a:cubicBezTo>
                <a:cubicBezTo>
                  <a:pt x="3826105" y="238746"/>
                  <a:pt x="3828357" y="226284"/>
                  <a:pt x="3829698" y="209664"/>
                </a:cubicBezTo>
                <a:cubicBezTo>
                  <a:pt x="3831039" y="193043"/>
                  <a:pt x="3831709" y="176273"/>
                  <a:pt x="3831709" y="159351"/>
                </a:cubicBezTo>
                <a:cubicBezTo>
                  <a:pt x="3831709" y="141870"/>
                  <a:pt x="3831501" y="130649"/>
                  <a:pt x="3831085" y="125687"/>
                </a:cubicBezTo>
                <a:cubicBezTo>
                  <a:pt x="3823556" y="138407"/>
                  <a:pt x="3815444" y="148660"/>
                  <a:pt x="3806746" y="156447"/>
                </a:cubicBezTo>
                <a:cubicBezTo>
                  <a:pt x="3798049" y="164234"/>
                  <a:pt x="3786763" y="171626"/>
                  <a:pt x="3772889" y="178624"/>
                </a:cubicBezTo>
                <a:cubicBezTo>
                  <a:pt x="3759015" y="185622"/>
                  <a:pt x="3758258" y="182123"/>
                  <a:pt x="3770620" y="168127"/>
                </a:cubicBezTo>
                <a:cubicBezTo>
                  <a:pt x="3782981" y="154131"/>
                  <a:pt x="3794704" y="139597"/>
                  <a:pt x="3805789" y="124526"/>
                </a:cubicBezTo>
                <a:cubicBezTo>
                  <a:pt x="3816874" y="109454"/>
                  <a:pt x="3826891" y="92110"/>
                  <a:pt x="3835839" y="72492"/>
                </a:cubicBezTo>
                <a:cubicBezTo>
                  <a:pt x="3844787" y="52875"/>
                  <a:pt x="3848584" y="37463"/>
                  <a:pt x="3847229" y="26256"/>
                </a:cubicBezTo>
                <a:cubicBezTo>
                  <a:pt x="3846551" y="20653"/>
                  <a:pt x="3847962" y="17753"/>
                  <a:pt x="3851461" y="17558"/>
                </a:cubicBezTo>
                <a:close/>
                <a:moveTo>
                  <a:pt x="3185575" y="13662"/>
                </a:moveTo>
                <a:cubicBezTo>
                  <a:pt x="3200482" y="15569"/>
                  <a:pt x="3209057" y="18247"/>
                  <a:pt x="3211302" y="21696"/>
                </a:cubicBezTo>
                <a:cubicBezTo>
                  <a:pt x="3213546" y="25145"/>
                  <a:pt x="3214220" y="28794"/>
                  <a:pt x="3213324" y="32645"/>
                </a:cubicBezTo>
                <a:cubicBezTo>
                  <a:pt x="3212427" y="36495"/>
                  <a:pt x="3212409" y="44092"/>
                  <a:pt x="3213270" y="55435"/>
                </a:cubicBezTo>
                <a:cubicBezTo>
                  <a:pt x="3214130" y="66778"/>
                  <a:pt x="3216081" y="78444"/>
                  <a:pt x="3219121" y="90432"/>
                </a:cubicBezTo>
                <a:cubicBezTo>
                  <a:pt x="3228470" y="87937"/>
                  <a:pt x="3235974" y="85513"/>
                  <a:pt x="3241631" y="83161"/>
                </a:cubicBezTo>
                <a:cubicBezTo>
                  <a:pt x="3247288" y="80810"/>
                  <a:pt x="3254333" y="82541"/>
                  <a:pt x="3262765" y="88356"/>
                </a:cubicBezTo>
                <a:cubicBezTo>
                  <a:pt x="3271197" y="94171"/>
                  <a:pt x="3269286" y="99803"/>
                  <a:pt x="3257033" y="105253"/>
                </a:cubicBezTo>
                <a:cubicBezTo>
                  <a:pt x="3244779" y="110702"/>
                  <a:pt x="3234257" y="114445"/>
                  <a:pt x="3225466" y="116481"/>
                </a:cubicBezTo>
                <a:cubicBezTo>
                  <a:pt x="3236207" y="148359"/>
                  <a:pt x="3245808" y="171866"/>
                  <a:pt x="3254269" y="187003"/>
                </a:cubicBezTo>
                <a:cubicBezTo>
                  <a:pt x="3262729" y="202139"/>
                  <a:pt x="3270939" y="215235"/>
                  <a:pt x="3278898" y="226291"/>
                </a:cubicBezTo>
                <a:cubicBezTo>
                  <a:pt x="3286857" y="237347"/>
                  <a:pt x="3296099" y="247482"/>
                  <a:pt x="3306625" y="256696"/>
                </a:cubicBezTo>
                <a:cubicBezTo>
                  <a:pt x="3317150" y="265910"/>
                  <a:pt x="3323758" y="270871"/>
                  <a:pt x="3326446" y="271581"/>
                </a:cubicBezTo>
                <a:cubicBezTo>
                  <a:pt x="3329135" y="272291"/>
                  <a:pt x="3331623" y="269473"/>
                  <a:pt x="3333910" y="263128"/>
                </a:cubicBezTo>
                <a:cubicBezTo>
                  <a:pt x="3336198" y="256782"/>
                  <a:pt x="3340069" y="247558"/>
                  <a:pt x="3345526" y="235455"/>
                </a:cubicBezTo>
                <a:cubicBezTo>
                  <a:pt x="3350983" y="223351"/>
                  <a:pt x="3353478" y="224040"/>
                  <a:pt x="3353012" y="237520"/>
                </a:cubicBezTo>
                <a:cubicBezTo>
                  <a:pt x="3352546" y="250999"/>
                  <a:pt x="3352983" y="263780"/>
                  <a:pt x="3354324" y="275862"/>
                </a:cubicBezTo>
                <a:cubicBezTo>
                  <a:pt x="3355664" y="287943"/>
                  <a:pt x="3357246" y="297655"/>
                  <a:pt x="3359067" y="304997"/>
                </a:cubicBezTo>
                <a:cubicBezTo>
                  <a:pt x="3360888" y="312340"/>
                  <a:pt x="3354248" y="314150"/>
                  <a:pt x="3339148" y="310429"/>
                </a:cubicBezTo>
                <a:cubicBezTo>
                  <a:pt x="3324048" y="306707"/>
                  <a:pt x="3309564" y="298835"/>
                  <a:pt x="3295697" y="286810"/>
                </a:cubicBezTo>
                <a:cubicBezTo>
                  <a:pt x="3281830" y="274786"/>
                  <a:pt x="3268713" y="259152"/>
                  <a:pt x="3256344" y="239907"/>
                </a:cubicBezTo>
                <a:cubicBezTo>
                  <a:pt x="3243976" y="220663"/>
                  <a:pt x="3233722" y="202225"/>
                  <a:pt x="3225585" y="184593"/>
                </a:cubicBezTo>
                <a:cubicBezTo>
                  <a:pt x="3217447" y="166962"/>
                  <a:pt x="3210086" y="145979"/>
                  <a:pt x="3203504" y="121643"/>
                </a:cubicBezTo>
                <a:cubicBezTo>
                  <a:pt x="3184431" y="126089"/>
                  <a:pt x="3167948" y="129674"/>
                  <a:pt x="3154052" y="132399"/>
                </a:cubicBezTo>
                <a:cubicBezTo>
                  <a:pt x="3140156" y="135123"/>
                  <a:pt x="3127411" y="133883"/>
                  <a:pt x="3115817" y="128677"/>
                </a:cubicBezTo>
                <a:cubicBezTo>
                  <a:pt x="3104223" y="123472"/>
                  <a:pt x="3106776" y="119421"/>
                  <a:pt x="3123475" y="116524"/>
                </a:cubicBezTo>
                <a:cubicBezTo>
                  <a:pt x="3140174" y="113627"/>
                  <a:pt x="3164671" y="107131"/>
                  <a:pt x="3196965" y="97036"/>
                </a:cubicBezTo>
                <a:cubicBezTo>
                  <a:pt x="3194455" y="86768"/>
                  <a:pt x="3191197" y="73159"/>
                  <a:pt x="3187189" y="56209"/>
                </a:cubicBezTo>
                <a:cubicBezTo>
                  <a:pt x="3183181" y="39259"/>
                  <a:pt x="3178183" y="27453"/>
                  <a:pt x="3172196" y="20792"/>
                </a:cubicBezTo>
                <a:cubicBezTo>
                  <a:pt x="3166209" y="14131"/>
                  <a:pt x="3170669" y="11754"/>
                  <a:pt x="3185575" y="13662"/>
                </a:cubicBezTo>
                <a:close/>
                <a:moveTo>
                  <a:pt x="2781811" y="11449"/>
                </a:moveTo>
                <a:cubicBezTo>
                  <a:pt x="2783635" y="10820"/>
                  <a:pt x="2786599" y="10858"/>
                  <a:pt x="2790700" y="11564"/>
                </a:cubicBezTo>
                <a:cubicBezTo>
                  <a:pt x="2798902" y="12977"/>
                  <a:pt x="2805678" y="15160"/>
                  <a:pt x="2811027" y="18114"/>
                </a:cubicBezTo>
                <a:cubicBezTo>
                  <a:pt x="2816376" y="21068"/>
                  <a:pt x="2817820" y="24352"/>
                  <a:pt x="2815361" y="27966"/>
                </a:cubicBezTo>
                <a:cubicBezTo>
                  <a:pt x="2812902" y="31580"/>
                  <a:pt x="2810088" y="35315"/>
                  <a:pt x="2806918" y="39173"/>
                </a:cubicBezTo>
                <a:cubicBezTo>
                  <a:pt x="2809844" y="39173"/>
                  <a:pt x="2816852" y="37144"/>
                  <a:pt x="2827945" y="33085"/>
                </a:cubicBezTo>
                <a:cubicBezTo>
                  <a:pt x="2839037" y="29027"/>
                  <a:pt x="2847304" y="30311"/>
                  <a:pt x="2852746" y="36936"/>
                </a:cubicBezTo>
                <a:cubicBezTo>
                  <a:pt x="2858188" y="43561"/>
                  <a:pt x="2856554" y="48300"/>
                  <a:pt x="2847842" y="51154"/>
                </a:cubicBezTo>
                <a:cubicBezTo>
                  <a:pt x="2839130" y="54008"/>
                  <a:pt x="2830046" y="55894"/>
                  <a:pt x="2820588" y="56811"/>
                </a:cubicBezTo>
                <a:cubicBezTo>
                  <a:pt x="2811131" y="57729"/>
                  <a:pt x="2803979" y="57292"/>
                  <a:pt x="2799132" y="55499"/>
                </a:cubicBezTo>
                <a:cubicBezTo>
                  <a:pt x="2789151" y="70929"/>
                  <a:pt x="2775553" y="83559"/>
                  <a:pt x="2758337" y="93390"/>
                </a:cubicBezTo>
                <a:cubicBezTo>
                  <a:pt x="2741122" y="103220"/>
                  <a:pt x="2736411" y="103209"/>
                  <a:pt x="2744205" y="93357"/>
                </a:cubicBezTo>
                <a:cubicBezTo>
                  <a:pt x="2751999" y="83506"/>
                  <a:pt x="2758337" y="75027"/>
                  <a:pt x="2763220" y="67921"/>
                </a:cubicBezTo>
                <a:cubicBezTo>
                  <a:pt x="2768103" y="60816"/>
                  <a:pt x="2772305" y="53527"/>
                  <a:pt x="2775825" y="46056"/>
                </a:cubicBezTo>
                <a:cubicBezTo>
                  <a:pt x="2779346" y="38585"/>
                  <a:pt x="2781106" y="32705"/>
                  <a:pt x="2781106" y="28418"/>
                </a:cubicBezTo>
                <a:cubicBezTo>
                  <a:pt x="2781106" y="23628"/>
                  <a:pt x="2780654" y="19269"/>
                  <a:pt x="2779751" y="15339"/>
                </a:cubicBezTo>
                <a:cubicBezTo>
                  <a:pt x="2779299" y="13375"/>
                  <a:pt x="2779986" y="12078"/>
                  <a:pt x="2781811" y="11449"/>
                </a:cubicBezTo>
                <a:close/>
                <a:moveTo>
                  <a:pt x="3937016" y="9755"/>
                </a:moveTo>
                <a:cubicBezTo>
                  <a:pt x="3940627" y="9283"/>
                  <a:pt x="3946495" y="11166"/>
                  <a:pt x="3954619" y="15404"/>
                </a:cubicBezTo>
                <a:cubicBezTo>
                  <a:pt x="3970866" y="23879"/>
                  <a:pt x="3976613" y="31053"/>
                  <a:pt x="3971859" y="36925"/>
                </a:cubicBezTo>
                <a:cubicBezTo>
                  <a:pt x="3967106" y="42797"/>
                  <a:pt x="3962158" y="50430"/>
                  <a:pt x="3957017" y="59823"/>
                </a:cubicBezTo>
                <a:cubicBezTo>
                  <a:pt x="3951876" y="69216"/>
                  <a:pt x="3942551" y="83929"/>
                  <a:pt x="3929043" y="103962"/>
                </a:cubicBezTo>
                <a:cubicBezTo>
                  <a:pt x="3931252" y="103962"/>
                  <a:pt x="3938755" y="102413"/>
                  <a:pt x="3951554" y="99316"/>
                </a:cubicBezTo>
                <a:cubicBezTo>
                  <a:pt x="3964352" y="96218"/>
                  <a:pt x="3975111" y="93146"/>
                  <a:pt x="3983830" y="90099"/>
                </a:cubicBezTo>
                <a:cubicBezTo>
                  <a:pt x="3992549" y="87051"/>
                  <a:pt x="3999651" y="83645"/>
                  <a:pt x="4005136" y="79881"/>
                </a:cubicBezTo>
                <a:cubicBezTo>
                  <a:pt x="4010621" y="76117"/>
                  <a:pt x="4017497" y="75920"/>
                  <a:pt x="4025764" y="79290"/>
                </a:cubicBezTo>
                <a:cubicBezTo>
                  <a:pt x="4034031" y="82660"/>
                  <a:pt x="4042474" y="88173"/>
                  <a:pt x="4051093" y="95831"/>
                </a:cubicBezTo>
                <a:cubicBezTo>
                  <a:pt x="4059711" y="103489"/>
                  <a:pt x="4057851" y="109404"/>
                  <a:pt x="4045511" y="113577"/>
                </a:cubicBezTo>
                <a:cubicBezTo>
                  <a:pt x="4033171" y="117750"/>
                  <a:pt x="4020322" y="125985"/>
                  <a:pt x="4006964" y="138282"/>
                </a:cubicBezTo>
                <a:cubicBezTo>
                  <a:pt x="3993606" y="150578"/>
                  <a:pt x="3990079" y="148241"/>
                  <a:pt x="3996381" y="131269"/>
                </a:cubicBezTo>
                <a:cubicBezTo>
                  <a:pt x="4002684" y="114298"/>
                  <a:pt x="4005692" y="105525"/>
                  <a:pt x="4005405" y="104951"/>
                </a:cubicBezTo>
                <a:cubicBezTo>
                  <a:pt x="4005118" y="104378"/>
                  <a:pt x="4002580" y="104754"/>
                  <a:pt x="3997790" y="106081"/>
                </a:cubicBezTo>
                <a:cubicBezTo>
                  <a:pt x="3993000" y="107407"/>
                  <a:pt x="3981177" y="110315"/>
                  <a:pt x="3962319" y="114803"/>
                </a:cubicBezTo>
                <a:lnTo>
                  <a:pt x="3951672" y="118804"/>
                </a:lnTo>
                <a:cubicBezTo>
                  <a:pt x="3945491" y="120568"/>
                  <a:pt x="3940006" y="122156"/>
                  <a:pt x="3935216" y="123569"/>
                </a:cubicBezTo>
                <a:cubicBezTo>
                  <a:pt x="3930427" y="124981"/>
                  <a:pt x="3925415" y="122984"/>
                  <a:pt x="3920181" y="117578"/>
                </a:cubicBezTo>
                <a:cubicBezTo>
                  <a:pt x="3911749" y="130355"/>
                  <a:pt x="3900969" y="140748"/>
                  <a:pt x="3887840" y="148757"/>
                </a:cubicBezTo>
                <a:cubicBezTo>
                  <a:pt x="3874712" y="156766"/>
                  <a:pt x="3871804" y="154970"/>
                  <a:pt x="3879118" y="143369"/>
                </a:cubicBezTo>
                <a:cubicBezTo>
                  <a:pt x="3886431" y="131768"/>
                  <a:pt x="3894770" y="118610"/>
                  <a:pt x="3904134" y="103897"/>
                </a:cubicBezTo>
                <a:cubicBezTo>
                  <a:pt x="3913498" y="89184"/>
                  <a:pt x="3921091" y="73819"/>
                  <a:pt x="3926914" y="57801"/>
                </a:cubicBezTo>
                <a:cubicBezTo>
                  <a:pt x="3932736" y="41783"/>
                  <a:pt x="3934747" y="28593"/>
                  <a:pt x="3932947" y="18233"/>
                </a:cubicBezTo>
                <a:cubicBezTo>
                  <a:pt x="3932047" y="13052"/>
                  <a:pt x="3933404" y="10226"/>
                  <a:pt x="3937016" y="9755"/>
                </a:cubicBezTo>
                <a:close/>
                <a:moveTo>
                  <a:pt x="4262504" y="8220"/>
                </a:moveTo>
                <a:cubicBezTo>
                  <a:pt x="4264004" y="8110"/>
                  <a:pt x="4265903" y="8350"/>
                  <a:pt x="4268203" y="8940"/>
                </a:cubicBezTo>
                <a:cubicBezTo>
                  <a:pt x="4277402" y="11299"/>
                  <a:pt x="4285978" y="14852"/>
                  <a:pt x="4293930" y="19599"/>
                </a:cubicBezTo>
                <a:cubicBezTo>
                  <a:pt x="4301881" y="24345"/>
                  <a:pt x="4303760" y="29583"/>
                  <a:pt x="4299565" y="35312"/>
                </a:cubicBezTo>
                <a:cubicBezTo>
                  <a:pt x="4295371" y="41041"/>
                  <a:pt x="4292219" y="47508"/>
                  <a:pt x="4290111" y="54714"/>
                </a:cubicBezTo>
                <a:cubicBezTo>
                  <a:pt x="4288003" y="61920"/>
                  <a:pt x="4284253" y="75626"/>
                  <a:pt x="4278861" y="95831"/>
                </a:cubicBezTo>
                <a:cubicBezTo>
                  <a:pt x="4310510" y="88718"/>
                  <a:pt x="4331730" y="84241"/>
                  <a:pt x="4342521" y="82398"/>
                </a:cubicBezTo>
                <a:cubicBezTo>
                  <a:pt x="4353312" y="80555"/>
                  <a:pt x="4362271" y="83857"/>
                  <a:pt x="4369398" y="92303"/>
                </a:cubicBezTo>
                <a:cubicBezTo>
                  <a:pt x="4376525" y="100750"/>
                  <a:pt x="4371367" y="105500"/>
                  <a:pt x="4353922" y="106554"/>
                </a:cubicBezTo>
                <a:cubicBezTo>
                  <a:pt x="4336477" y="107608"/>
                  <a:pt x="4309750" y="111562"/>
                  <a:pt x="4273742" y="118417"/>
                </a:cubicBezTo>
                <a:cubicBezTo>
                  <a:pt x="4270630" y="126978"/>
                  <a:pt x="4264686" y="140142"/>
                  <a:pt x="4255910" y="157910"/>
                </a:cubicBezTo>
                <a:cubicBezTo>
                  <a:pt x="4266780" y="157121"/>
                  <a:pt x="4277571" y="155228"/>
                  <a:pt x="4288283" y="152231"/>
                </a:cubicBezTo>
                <a:cubicBezTo>
                  <a:pt x="4298995" y="149234"/>
                  <a:pt x="4306384" y="145384"/>
                  <a:pt x="4310450" y="140680"/>
                </a:cubicBezTo>
                <a:cubicBezTo>
                  <a:pt x="4314515" y="135977"/>
                  <a:pt x="4319906" y="135091"/>
                  <a:pt x="4326625" y="138024"/>
                </a:cubicBezTo>
                <a:cubicBezTo>
                  <a:pt x="4333343" y="140956"/>
                  <a:pt x="4339661" y="144846"/>
                  <a:pt x="4345576" y="149693"/>
                </a:cubicBezTo>
                <a:cubicBezTo>
                  <a:pt x="4351491" y="154540"/>
                  <a:pt x="4352111" y="159315"/>
                  <a:pt x="4347436" y="164019"/>
                </a:cubicBezTo>
                <a:cubicBezTo>
                  <a:pt x="4342761" y="168722"/>
                  <a:pt x="4338431" y="177724"/>
                  <a:pt x="4334444" y="191025"/>
                </a:cubicBezTo>
                <a:cubicBezTo>
                  <a:pt x="4330457" y="204326"/>
                  <a:pt x="4325424" y="217128"/>
                  <a:pt x="4319344" y="229432"/>
                </a:cubicBezTo>
                <a:cubicBezTo>
                  <a:pt x="4327690" y="238237"/>
                  <a:pt x="4341593" y="248393"/>
                  <a:pt x="4361052" y="259901"/>
                </a:cubicBezTo>
                <a:cubicBezTo>
                  <a:pt x="4380512" y="271409"/>
                  <a:pt x="4399348" y="280167"/>
                  <a:pt x="4417560" y="286176"/>
                </a:cubicBezTo>
                <a:cubicBezTo>
                  <a:pt x="4435772" y="292184"/>
                  <a:pt x="4434947" y="296408"/>
                  <a:pt x="4415086" y="298845"/>
                </a:cubicBezTo>
                <a:cubicBezTo>
                  <a:pt x="4395225" y="301283"/>
                  <a:pt x="4379135" y="301800"/>
                  <a:pt x="4366817" y="300394"/>
                </a:cubicBezTo>
                <a:cubicBezTo>
                  <a:pt x="4354499" y="298989"/>
                  <a:pt x="4344030" y="293977"/>
                  <a:pt x="4335412" y="285358"/>
                </a:cubicBezTo>
                <a:lnTo>
                  <a:pt x="4304265" y="247156"/>
                </a:lnTo>
                <a:cubicBezTo>
                  <a:pt x="4294284" y="259288"/>
                  <a:pt x="4281866" y="268835"/>
                  <a:pt x="4267009" y="275797"/>
                </a:cubicBezTo>
                <a:cubicBezTo>
                  <a:pt x="4252153" y="282759"/>
                  <a:pt x="4237788" y="286925"/>
                  <a:pt x="4223914" y="288295"/>
                </a:cubicBezTo>
                <a:cubicBezTo>
                  <a:pt x="4210039" y="289664"/>
                  <a:pt x="4209204" y="286843"/>
                  <a:pt x="4221407" y="279830"/>
                </a:cubicBezTo>
                <a:cubicBezTo>
                  <a:pt x="4233611" y="272818"/>
                  <a:pt x="4245642" y="265139"/>
                  <a:pt x="4257502" y="256793"/>
                </a:cubicBezTo>
                <a:cubicBezTo>
                  <a:pt x="4269361" y="248447"/>
                  <a:pt x="4279127" y="239563"/>
                  <a:pt x="4286799" y="230141"/>
                </a:cubicBezTo>
                <a:cubicBezTo>
                  <a:pt x="4279428" y="222627"/>
                  <a:pt x="4272243" y="215152"/>
                  <a:pt x="4265245" y="207717"/>
                </a:cubicBezTo>
                <a:cubicBezTo>
                  <a:pt x="4258247" y="200282"/>
                  <a:pt x="4251766" y="194506"/>
                  <a:pt x="4245800" y="190390"/>
                </a:cubicBezTo>
                <a:cubicBezTo>
                  <a:pt x="4239834" y="186275"/>
                  <a:pt x="4241423" y="182984"/>
                  <a:pt x="4250565" y="180517"/>
                </a:cubicBezTo>
                <a:cubicBezTo>
                  <a:pt x="4259707" y="178051"/>
                  <a:pt x="4266930" y="179800"/>
                  <a:pt x="4272236" y="185766"/>
                </a:cubicBezTo>
                <a:lnTo>
                  <a:pt x="4298995" y="214611"/>
                </a:lnTo>
                <a:cubicBezTo>
                  <a:pt x="4303455" y="203655"/>
                  <a:pt x="4306585" y="192843"/>
                  <a:pt x="4308385" y="182173"/>
                </a:cubicBezTo>
                <a:cubicBezTo>
                  <a:pt x="4310184" y="171504"/>
                  <a:pt x="4310209" y="166170"/>
                  <a:pt x="4308460" y="166170"/>
                </a:cubicBezTo>
                <a:cubicBezTo>
                  <a:pt x="4304459" y="166170"/>
                  <a:pt x="4299637" y="167037"/>
                  <a:pt x="4293994" y="168773"/>
                </a:cubicBezTo>
                <a:cubicBezTo>
                  <a:pt x="4288351" y="170508"/>
                  <a:pt x="4282088" y="172533"/>
                  <a:pt x="4275205" y="174849"/>
                </a:cubicBezTo>
                <a:cubicBezTo>
                  <a:pt x="4268321" y="177165"/>
                  <a:pt x="4260699" y="175627"/>
                  <a:pt x="4252339" y="170235"/>
                </a:cubicBezTo>
                <a:cubicBezTo>
                  <a:pt x="4241770" y="194900"/>
                  <a:pt x="4229363" y="216888"/>
                  <a:pt x="4215116" y="236197"/>
                </a:cubicBezTo>
                <a:cubicBezTo>
                  <a:pt x="4200868" y="255506"/>
                  <a:pt x="4182707" y="271158"/>
                  <a:pt x="4160630" y="283154"/>
                </a:cubicBezTo>
                <a:cubicBezTo>
                  <a:pt x="4138553" y="295149"/>
                  <a:pt x="4137047" y="291249"/>
                  <a:pt x="4156113" y="271452"/>
                </a:cubicBezTo>
                <a:cubicBezTo>
                  <a:pt x="4175178" y="251655"/>
                  <a:pt x="4191623" y="230382"/>
                  <a:pt x="4205447" y="207631"/>
                </a:cubicBezTo>
                <a:cubicBezTo>
                  <a:pt x="4219270" y="184880"/>
                  <a:pt x="4232435" y="156662"/>
                  <a:pt x="4244940" y="122977"/>
                </a:cubicBezTo>
                <a:cubicBezTo>
                  <a:pt x="4226426" y="127293"/>
                  <a:pt x="4212896" y="132650"/>
                  <a:pt x="4204350" y="139045"/>
                </a:cubicBezTo>
                <a:cubicBezTo>
                  <a:pt x="4195803" y="145441"/>
                  <a:pt x="4189411" y="145929"/>
                  <a:pt x="4185173" y="140508"/>
                </a:cubicBezTo>
                <a:cubicBezTo>
                  <a:pt x="4180936" y="135087"/>
                  <a:pt x="4178817" y="129667"/>
                  <a:pt x="4178817" y="124246"/>
                </a:cubicBezTo>
                <a:cubicBezTo>
                  <a:pt x="4178817" y="118266"/>
                  <a:pt x="4181341" y="113208"/>
                  <a:pt x="4186388" y="109071"/>
                </a:cubicBezTo>
                <a:cubicBezTo>
                  <a:pt x="4191436" y="104934"/>
                  <a:pt x="4195936" y="98129"/>
                  <a:pt x="4199886" y="88657"/>
                </a:cubicBezTo>
                <a:cubicBezTo>
                  <a:pt x="4203837" y="79186"/>
                  <a:pt x="4204461" y="69689"/>
                  <a:pt x="4201758" y="60167"/>
                </a:cubicBezTo>
                <a:cubicBezTo>
                  <a:pt x="4199055" y="50645"/>
                  <a:pt x="4202704" y="47587"/>
                  <a:pt x="4212707" y="50993"/>
                </a:cubicBezTo>
                <a:cubicBezTo>
                  <a:pt x="4222709" y="54399"/>
                  <a:pt x="4229710" y="58808"/>
                  <a:pt x="4233711" y="64222"/>
                </a:cubicBezTo>
                <a:cubicBezTo>
                  <a:pt x="4237712" y="69635"/>
                  <a:pt x="4238225" y="73998"/>
                  <a:pt x="4235249" y="77311"/>
                </a:cubicBezTo>
                <a:cubicBezTo>
                  <a:pt x="4232273" y="80623"/>
                  <a:pt x="4229485" y="84667"/>
                  <a:pt x="4226882" y="89443"/>
                </a:cubicBezTo>
                <a:cubicBezTo>
                  <a:pt x="4224279" y="94218"/>
                  <a:pt x="4221716" y="98724"/>
                  <a:pt x="4219192" y="102962"/>
                </a:cubicBezTo>
                <a:cubicBezTo>
                  <a:pt x="4216668" y="107199"/>
                  <a:pt x="4218109" y="109121"/>
                  <a:pt x="4223515" y="108727"/>
                </a:cubicBezTo>
                <a:cubicBezTo>
                  <a:pt x="4228922" y="108332"/>
                  <a:pt x="4237640" y="106135"/>
                  <a:pt x="4249672" y="102134"/>
                </a:cubicBezTo>
                <a:cubicBezTo>
                  <a:pt x="4254619" y="90590"/>
                  <a:pt x="4258445" y="75995"/>
                  <a:pt x="4261148" y="58349"/>
                </a:cubicBezTo>
                <a:cubicBezTo>
                  <a:pt x="4263851" y="40704"/>
                  <a:pt x="4263403" y="27468"/>
                  <a:pt x="4259803" y="18641"/>
                </a:cubicBezTo>
                <a:cubicBezTo>
                  <a:pt x="4257104" y="12022"/>
                  <a:pt x="4258004" y="8548"/>
                  <a:pt x="4262504" y="8220"/>
                </a:cubicBezTo>
                <a:close/>
                <a:moveTo>
                  <a:pt x="2462763" y="3632"/>
                </a:moveTo>
                <a:cubicBezTo>
                  <a:pt x="2464469" y="3719"/>
                  <a:pt x="2466554" y="4179"/>
                  <a:pt x="2469017" y="5015"/>
                </a:cubicBezTo>
                <a:cubicBezTo>
                  <a:pt x="2478869" y="8356"/>
                  <a:pt x="2487222" y="12909"/>
                  <a:pt x="2494077" y="18674"/>
                </a:cubicBezTo>
                <a:cubicBezTo>
                  <a:pt x="2500931" y="24438"/>
                  <a:pt x="2502620" y="29307"/>
                  <a:pt x="2499142" y="33279"/>
                </a:cubicBezTo>
                <a:cubicBezTo>
                  <a:pt x="2495665" y="37251"/>
                  <a:pt x="2492449" y="41087"/>
                  <a:pt x="2489495" y="44787"/>
                </a:cubicBezTo>
                <a:cubicBezTo>
                  <a:pt x="2520470" y="76981"/>
                  <a:pt x="2542181" y="98412"/>
                  <a:pt x="2554628" y="109081"/>
                </a:cubicBezTo>
                <a:cubicBezTo>
                  <a:pt x="2567076" y="119751"/>
                  <a:pt x="2579895" y="128828"/>
                  <a:pt x="2593089" y="136314"/>
                </a:cubicBezTo>
                <a:cubicBezTo>
                  <a:pt x="2606282" y="143799"/>
                  <a:pt x="2621335" y="150682"/>
                  <a:pt x="2638249" y="156963"/>
                </a:cubicBezTo>
                <a:cubicBezTo>
                  <a:pt x="2655164" y="163244"/>
                  <a:pt x="2656476" y="167926"/>
                  <a:pt x="2642186" y="171010"/>
                </a:cubicBezTo>
                <a:cubicBezTo>
                  <a:pt x="2627896" y="174093"/>
                  <a:pt x="2612222" y="175165"/>
                  <a:pt x="2595164" y="174225"/>
                </a:cubicBezTo>
                <a:cubicBezTo>
                  <a:pt x="2578107" y="173286"/>
                  <a:pt x="2566104" y="168350"/>
                  <a:pt x="2559156" y="159416"/>
                </a:cubicBezTo>
                <a:cubicBezTo>
                  <a:pt x="2552208" y="150482"/>
                  <a:pt x="2542622" y="137934"/>
                  <a:pt x="2530397" y="121773"/>
                </a:cubicBezTo>
                <a:cubicBezTo>
                  <a:pt x="2518172" y="105611"/>
                  <a:pt x="2501591" y="83972"/>
                  <a:pt x="2480654" y="56854"/>
                </a:cubicBezTo>
                <a:cubicBezTo>
                  <a:pt x="2470802" y="77246"/>
                  <a:pt x="2460216" y="95365"/>
                  <a:pt x="2448894" y="111211"/>
                </a:cubicBezTo>
                <a:cubicBezTo>
                  <a:pt x="2437572" y="127057"/>
                  <a:pt x="2423691" y="143656"/>
                  <a:pt x="2407250" y="161007"/>
                </a:cubicBezTo>
                <a:cubicBezTo>
                  <a:pt x="2390809" y="178359"/>
                  <a:pt x="2371586" y="192108"/>
                  <a:pt x="2349581" y="202253"/>
                </a:cubicBezTo>
                <a:cubicBezTo>
                  <a:pt x="2327576" y="212399"/>
                  <a:pt x="2325005" y="209793"/>
                  <a:pt x="2341870" y="194434"/>
                </a:cubicBezTo>
                <a:cubicBezTo>
                  <a:pt x="2358734" y="179076"/>
                  <a:pt x="2374802" y="162635"/>
                  <a:pt x="2390074" y="145111"/>
                </a:cubicBezTo>
                <a:cubicBezTo>
                  <a:pt x="2405346" y="127587"/>
                  <a:pt x="2418299" y="110630"/>
                  <a:pt x="2428933" y="94239"/>
                </a:cubicBezTo>
                <a:cubicBezTo>
                  <a:pt x="2439566" y="77848"/>
                  <a:pt x="2447568" y="62368"/>
                  <a:pt x="2452938" y="47799"/>
                </a:cubicBezTo>
                <a:cubicBezTo>
                  <a:pt x="2458308" y="33229"/>
                  <a:pt x="2459868" y="21620"/>
                  <a:pt x="2457617" y="12973"/>
                </a:cubicBezTo>
                <a:cubicBezTo>
                  <a:pt x="2455928" y="6488"/>
                  <a:pt x="2457644" y="3374"/>
                  <a:pt x="2462763" y="3632"/>
                </a:cubicBezTo>
                <a:close/>
                <a:moveTo>
                  <a:pt x="2880779" y="427"/>
                </a:moveTo>
                <a:cubicBezTo>
                  <a:pt x="2884167" y="410"/>
                  <a:pt x="2889088" y="1437"/>
                  <a:pt x="2895541" y="3509"/>
                </a:cubicBezTo>
                <a:cubicBezTo>
                  <a:pt x="2908447" y="7653"/>
                  <a:pt x="2913101" y="12966"/>
                  <a:pt x="2909501" y="19448"/>
                </a:cubicBezTo>
                <a:lnTo>
                  <a:pt x="2901392" y="25643"/>
                </a:lnTo>
                <a:cubicBezTo>
                  <a:pt x="2907931" y="25715"/>
                  <a:pt x="2917697" y="24159"/>
                  <a:pt x="2930689" y="20975"/>
                </a:cubicBezTo>
                <a:cubicBezTo>
                  <a:pt x="2943681" y="17792"/>
                  <a:pt x="2953070" y="19860"/>
                  <a:pt x="2958857" y="27181"/>
                </a:cubicBezTo>
                <a:cubicBezTo>
                  <a:pt x="2964643" y="34502"/>
                  <a:pt x="2958294" y="39700"/>
                  <a:pt x="2939809" y="42776"/>
                </a:cubicBezTo>
                <a:cubicBezTo>
                  <a:pt x="2921325" y="45852"/>
                  <a:pt x="2906898" y="46494"/>
                  <a:pt x="2896530" y="44701"/>
                </a:cubicBezTo>
                <a:cubicBezTo>
                  <a:pt x="2889088" y="56532"/>
                  <a:pt x="2879014" y="66462"/>
                  <a:pt x="2866308" y="74493"/>
                </a:cubicBezTo>
                <a:lnTo>
                  <a:pt x="2860906" y="77388"/>
                </a:lnTo>
                <a:lnTo>
                  <a:pt x="2873998" y="74375"/>
                </a:lnTo>
                <a:cubicBezTo>
                  <a:pt x="2879441" y="71585"/>
                  <a:pt x="2885532" y="71643"/>
                  <a:pt x="2892271" y="74547"/>
                </a:cubicBezTo>
                <a:cubicBezTo>
                  <a:pt x="2899011" y="77451"/>
                  <a:pt x="2905590" y="80993"/>
                  <a:pt x="2912007" y="85173"/>
                </a:cubicBezTo>
                <a:cubicBezTo>
                  <a:pt x="2918424" y="89353"/>
                  <a:pt x="2919801" y="94469"/>
                  <a:pt x="2916137" y="100520"/>
                </a:cubicBezTo>
                <a:cubicBezTo>
                  <a:pt x="2912473" y="106572"/>
                  <a:pt x="2909304" y="118736"/>
                  <a:pt x="2906630" y="137013"/>
                </a:cubicBezTo>
                <a:cubicBezTo>
                  <a:pt x="2903955" y="155289"/>
                  <a:pt x="2900273" y="169443"/>
                  <a:pt x="2895584" y="179474"/>
                </a:cubicBezTo>
                <a:cubicBezTo>
                  <a:pt x="2894412" y="181982"/>
                  <a:pt x="2893157" y="183895"/>
                  <a:pt x="2891818" y="185214"/>
                </a:cubicBezTo>
                <a:lnTo>
                  <a:pt x="2889474" y="186409"/>
                </a:lnTo>
                <a:lnTo>
                  <a:pt x="2892024" y="187175"/>
                </a:lnTo>
                <a:cubicBezTo>
                  <a:pt x="2897366" y="189390"/>
                  <a:pt x="2899782" y="191573"/>
                  <a:pt x="2899273" y="193725"/>
                </a:cubicBezTo>
                <a:cubicBezTo>
                  <a:pt x="2898764" y="195876"/>
                  <a:pt x="2897671" y="198335"/>
                  <a:pt x="2895993" y="201103"/>
                </a:cubicBezTo>
                <a:cubicBezTo>
                  <a:pt x="2923799" y="198521"/>
                  <a:pt x="2944420" y="196076"/>
                  <a:pt x="2957856" y="193768"/>
                </a:cubicBezTo>
                <a:cubicBezTo>
                  <a:pt x="2971293" y="191459"/>
                  <a:pt x="2982113" y="193129"/>
                  <a:pt x="2990315" y="198779"/>
                </a:cubicBezTo>
                <a:cubicBezTo>
                  <a:pt x="2998518" y="204430"/>
                  <a:pt x="3001698" y="209631"/>
                  <a:pt x="2999855" y="214385"/>
                </a:cubicBezTo>
                <a:cubicBezTo>
                  <a:pt x="2998013" y="219139"/>
                  <a:pt x="2991025" y="221290"/>
                  <a:pt x="2978893" y="220838"/>
                </a:cubicBezTo>
                <a:cubicBezTo>
                  <a:pt x="2966762" y="220387"/>
                  <a:pt x="2956200" y="220161"/>
                  <a:pt x="2947209" y="220161"/>
                </a:cubicBezTo>
                <a:cubicBezTo>
                  <a:pt x="2939278" y="220161"/>
                  <a:pt x="2922207" y="220985"/>
                  <a:pt x="2895993" y="222634"/>
                </a:cubicBezTo>
                <a:cubicBezTo>
                  <a:pt x="2895993" y="262328"/>
                  <a:pt x="2895749" y="284122"/>
                  <a:pt x="2895261" y="288015"/>
                </a:cubicBezTo>
                <a:cubicBezTo>
                  <a:pt x="2894774" y="291908"/>
                  <a:pt x="2893039" y="298447"/>
                  <a:pt x="2890056" y="307632"/>
                </a:cubicBezTo>
                <a:cubicBezTo>
                  <a:pt x="2887073" y="316817"/>
                  <a:pt x="2883718" y="319872"/>
                  <a:pt x="2879989" y="316796"/>
                </a:cubicBezTo>
                <a:cubicBezTo>
                  <a:pt x="2876261" y="313720"/>
                  <a:pt x="2873923" y="309106"/>
                  <a:pt x="2872977" y="302954"/>
                </a:cubicBezTo>
                <a:cubicBezTo>
                  <a:pt x="2872030" y="296802"/>
                  <a:pt x="2871327" y="287753"/>
                  <a:pt x="2870869" y="275808"/>
                </a:cubicBezTo>
                <a:cubicBezTo>
                  <a:pt x="2870410" y="263863"/>
                  <a:pt x="2870180" y="246669"/>
                  <a:pt x="2870180" y="224226"/>
                </a:cubicBezTo>
                <a:lnTo>
                  <a:pt x="2812941" y="231927"/>
                </a:lnTo>
                <a:cubicBezTo>
                  <a:pt x="2809572" y="248748"/>
                  <a:pt x="2801534" y="263984"/>
                  <a:pt x="2788828" y="277636"/>
                </a:cubicBezTo>
                <a:cubicBezTo>
                  <a:pt x="2776123" y="291288"/>
                  <a:pt x="2760409" y="300197"/>
                  <a:pt x="2741688" y="304363"/>
                </a:cubicBezTo>
                <a:cubicBezTo>
                  <a:pt x="2722968" y="308529"/>
                  <a:pt x="2720282" y="306037"/>
                  <a:pt x="2733633" y="296888"/>
                </a:cubicBezTo>
                <a:cubicBezTo>
                  <a:pt x="2746984" y="287739"/>
                  <a:pt x="2758255" y="277912"/>
                  <a:pt x="2767447" y="267408"/>
                </a:cubicBezTo>
                <a:cubicBezTo>
                  <a:pt x="2776639" y="256904"/>
                  <a:pt x="2782992" y="245658"/>
                  <a:pt x="2786505" y="233669"/>
                </a:cubicBezTo>
                <a:cubicBezTo>
                  <a:pt x="2755731" y="239061"/>
                  <a:pt x="2735719" y="242657"/>
                  <a:pt x="2726470" y="244457"/>
                </a:cubicBezTo>
                <a:cubicBezTo>
                  <a:pt x="2717220" y="246256"/>
                  <a:pt x="2708043" y="242632"/>
                  <a:pt x="2698937" y="233583"/>
                </a:cubicBezTo>
                <a:cubicBezTo>
                  <a:pt x="2689831" y="224534"/>
                  <a:pt x="2692670" y="220688"/>
                  <a:pt x="2707455" y="222043"/>
                </a:cubicBezTo>
                <a:cubicBezTo>
                  <a:pt x="2722240" y="223398"/>
                  <a:pt x="2749042" y="221545"/>
                  <a:pt x="2787860" y="216482"/>
                </a:cubicBezTo>
                <a:cubicBezTo>
                  <a:pt x="2787860" y="209829"/>
                  <a:pt x="2786735" y="203802"/>
                  <a:pt x="2784483" y="198403"/>
                </a:cubicBezTo>
                <a:cubicBezTo>
                  <a:pt x="2782232" y="193004"/>
                  <a:pt x="2784469" y="190778"/>
                  <a:pt x="2791194" y="191724"/>
                </a:cubicBezTo>
                <a:lnTo>
                  <a:pt x="2794505" y="192570"/>
                </a:lnTo>
                <a:lnTo>
                  <a:pt x="2790151" y="183709"/>
                </a:lnTo>
                <a:cubicBezTo>
                  <a:pt x="2788893" y="180151"/>
                  <a:pt x="2787918" y="176172"/>
                  <a:pt x="2787226" y="171773"/>
                </a:cubicBezTo>
                <a:cubicBezTo>
                  <a:pt x="2785842" y="162976"/>
                  <a:pt x="2784046" y="150414"/>
                  <a:pt x="2781837" y="134087"/>
                </a:cubicBezTo>
                <a:cubicBezTo>
                  <a:pt x="2779629" y="117761"/>
                  <a:pt x="2776481" y="105959"/>
                  <a:pt x="2772394" y="98681"/>
                </a:cubicBezTo>
                <a:cubicBezTo>
                  <a:pt x="2768307" y="91404"/>
                  <a:pt x="2770337" y="87765"/>
                  <a:pt x="2778482" y="87765"/>
                </a:cubicBezTo>
                <a:cubicBezTo>
                  <a:pt x="2784118" y="87765"/>
                  <a:pt x="2789129" y="87983"/>
                  <a:pt x="2793518" y="88421"/>
                </a:cubicBezTo>
                <a:cubicBezTo>
                  <a:pt x="2795712" y="88639"/>
                  <a:pt x="2800096" y="88365"/>
                  <a:pt x="2806671" y="87598"/>
                </a:cubicBezTo>
                <a:lnTo>
                  <a:pt x="2807143" y="87530"/>
                </a:lnTo>
                <a:lnTo>
                  <a:pt x="2801218" y="84043"/>
                </a:lnTo>
                <a:cubicBezTo>
                  <a:pt x="2792313" y="73016"/>
                  <a:pt x="2789760" y="65925"/>
                  <a:pt x="2793561" y="62770"/>
                </a:cubicBezTo>
                <a:cubicBezTo>
                  <a:pt x="2797361" y="59615"/>
                  <a:pt x="2804137" y="59834"/>
                  <a:pt x="2813888" y="63426"/>
                </a:cubicBezTo>
                <a:cubicBezTo>
                  <a:pt x="2823639" y="67018"/>
                  <a:pt x="2827049" y="73568"/>
                  <a:pt x="2824116" y="83075"/>
                </a:cubicBezTo>
                <a:lnTo>
                  <a:pt x="2822866" y="85270"/>
                </a:lnTo>
                <a:lnTo>
                  <a:pt x="2832967" y="83818"/>
                </a:lnTo>
                <a:lnTo>
                  <a:pt x="2854736" y="78808"/>
                </a:lnTo>
                <a:lnTo>
                  <a:pt x="2854570" y="75283"/>
                </a:lnTo>
                <a:cubicBezTo>
                  <a:pt x="2855138" y="73451"/>
                  <a:pt x="2856329" y="70980"/>
                  <a:pt x="2858145" y="67868"/>
                </a:cubicBezTo>
                <a:cubicBezTo>
                  <a:pt x="2865409" y="55420"/>
                  <a:pt x="2870582" y="44443"/>
                  <a:pt x="2873665" y="34935"/>
                </a:cubicBezTo>
                <a:cubicBezTo>
                  <a:pt x="2876748" y="25428"/>
                  <a:pt x="2877616" y="18885"/>
                  <a:pt x="2876268" y="15307"/>
                </a:cubicBezTo>
                <a:cubicBezTo>
                  <a:pt x="2874920" y="11729"/>
                  <a:pt x="2874568" y="7832"/>
                  <a:pt x="2875214" y="3616"/>
                </a:cubicBezTo>
                <a:cubicBezTo>
                  <a:pt x="2875536" y="1508"/>
                  <a:pt x="2877392" y="445"/>
                  <a:pt x="2880779" y="427"/>
                </a:cubicBezTo>
                <a:close/>
                <a:moveTo>
                  <a:pt x="1750701" y="1"/>
                </a:moveTo>
                <a:cubicBezTo>
                  <a:pt x="1753198" y="2"/>
                  <a:pt x="1756214" y="304"/>
                  <a:pt x="1759751" y="906"/>
                </a:cubicBezTo>
                <a:cubicBezTo>
                  <a:pt x="1773897" y="3315"/>
                  <a:pt x="1782473" y="8126"/>
                  <a:pt x="1785477" y="15339"/>
                </a:cubicBezTo>
                <a:lnTo>
                  <a:pt x="1783771" y="37406"/>
                </a:lnTo>
                <a:lnTo>
                  <a:pt x="1813043" y="33871"/>
                </a:lnTo>
                <a:cubicBezTo>
                  <a:pt x="1828243" y="31182"/>
                  <a:pt x="1839332" y="28464"/>
                  <a:pt x="1846308" y="25718"/>
                </a:cubicBezTo>
                <a:cubicBezTo>
                  <a:pt x="1853285" y="22972"/>
                  <a:pt x="1864761" y="27955"/>
                  <a:pt x="1880736" y="40668"/>
                </a:cubicBezTo>
                <a:cubicBezTo>
                  <a:pt x="1896711" y="53380"/>
                  <a:pt x="1898840" y="60586"/>
                  <a:pt x="1887124" y="62286"/>
                </a:cubicBezTo>
                <a:cubicBezTo>
                  <a:pt x="1875408" y="63985"/>
                  <a:pt x="1862559" y="68452"/>
                  <a:pt x="1848578" y="75687"/>
                </a:cubicBezTo>
                <a:cubicBezTo>
                  <a:pt x="1845082" y="77495"/>
                  <a:pt x="1842221" y="78733"/>
                  <a:pt x="1839993" y="79400"/>
                </a:cubicBezTo>
                <a:lnTo>
                  <a:pt x="1836776" y="79593"/>
                </a:lnTo>
                <a:lnTo>
                  <a:pt x="1841955" y="83210"/>
                </a:lnTo>
                <a:cubicBezTo>
                  <a:pt x="1845033" y="86006"/>
                  <a:pt x="1847782" y="89220"/>
                  <a:pt x="1850202" y="92852"/>
                </a:cubicBezTo>
                <a:cubicBezTo>
                  <a:pt x="1855041" y="100115"/>
                  <a:pt x="1851962" y="105529"/>
                  <a:pt x="1840963" y="109092"/>
                </a:cubicBezTo>
                <a:cubicBezTo>
                  <a:pt x="1829964" y="112656"/>
                  <a:pt x="1818814" y="120145"/>
                  <a:pt x="1807514" y="131560"/>
                </a:cubicBezTo>
                <a:cubicBezTo>
                  <a:pt x="1823977" y="149872"/>
                  <a:pt x="1840866" y="164800"/>
                  <a:pt x="1858182" y="176344"/>
                </a:cubicBezTo>
                <a:cubicBezTo>
                  <a:pt x="1875498" y="187888"/>
                  <a:pt x="1893878" y="198027"/>
                  <a:pt x="1913324" y="206760"/>
                </a:cubicBezTo>
                <a:cubicBezTo>
                  <a:pt x="1932769" y="215493"/>
                  <a:pt x="1938068" y="220584"/>
                  <a:pt x="1929220" y="222032"/>
                </a:cubicBezTo>
                <a:cubicBezTo>
                  <a:pt x="1920372" y="223480"/>
                  <a:pt x="1906526" y="224431"/>
                  <a:pt x="1887683" y="224882"/>
                </a:cubicBezTo>
                <a:cubicBezTo>
                  <a:pt x="1868840" y="225334"/>
                  <a:pt x="1854988" y="219745"/>
                  <a:pt x="1846125" y="208115"/>
                </a:cubicBezTo>
                <a:cubicBezTo>
                  <a:pt x="1837263" y="196485"/>
                  <a:pt x="1829240" y="186404"/>
                  <a:pt x="1822055" y="177871"/>
                </a:cubicBezTo>
                <a:cubicBezTo>
                  <a:pt x="1814871" y="169339"/>
                  <a:pt x="1806342" y="158562"/>
                  <a:pt x="1796469" y="145541"/>
                </a:cubicBezTo>
                <a:cubicBezTo>
                  <a:pt x="1786596" y="132520"/>
                  <a:pt x="1778293" y="123264"/>
                  <a:pt x="1771560" y="117772"/>
                </a:cubicBezTo>
                <a:cubicBezTo>
                  <a:pt x="1764827" y="112279"/>
                  <a:pt x="1765110" y="108597"/>
                  <a:pt x="1772410" y="106726"/>
                </a:cubicBezTo>
                <a:cubicBezTo>
                  <a:pt x="1779709" y="104855"/>
                  <a:pt x="1788836" y="109770"/>
                  <a:pt x="1799792" y="121471"/>
                </a:cubicBezTo>
                <a:cubicBezTo>
                  <a:pt x="1803291" y="115391"/>
                  <a:pt x="1806776" y="109709"/>
                  <a:pt x="1810246" y="104424"/>
                </a:cubicBezTo>
                <a:cubicBezTo>
                  <a:pt x="1813717" y="99140"/>
                  <a:pt x="1814756" y="96326"/>
                  <a:pt x="1813365" y="95982"/>
                </a:cubicBezTo>
                <a:cubicBezTo>
                  <a:pt x="1806396" y="96856"/>
                  <a:pt x="1799703" y="98427"/>
                  <a:pt x="1793285" y="100692"/>
                </a:cubicBezTo>
                <a:cubicBezTo>
                  <a:pt x="1786868" y="102958"/>
                  <a:pt x="1780411" y="100692"/>
                  <a:pt x="1773915" y="93895"/>
                </a:cubicBezTo>
                <a:cubicBezTo>
                  <a:pt x="1767419" y="87098"/>
                  <a:pt x="1768696" y="83699"/>
                  <a:pt x="1777744" y="83699"/>
                </a:cubicBezTo>
                <a:cubicBezTo>
                  <a:pt x="1783638" y="83699"/>
                  <a:pt x="1790582" y="82649"/>
                  <a:pt x="1798577" y="80548"/>
                </a:cubicBezTo>
                <a:cubicBezTo>
                  <a:pt x="1806572" y="78447"/>
                  <a:pt x="1812229" y="76196"/>
                  <a:pt x="1815549" y="73794"/>
                </a:cubicBezTo>
                <a:cubicBezTo>
                  <a:pt x="1818868" y="71392"/>
                  <a:pt x="1824264" y="72152"/>
                  <a:pt x="1831735" y="76074"/>
                </a:cubicBezTo>
                <a:lnTo>
                  <a:pt x="1834739" y="78171"/>
                </a:lnTo>
                <a:lnTo>
                  <a:pt x="1834234" y="76550"/>
                </a:lnTo>
                <a:cubicBezTo>
                  <a:pt x="1834541" y="74933"/>
                  <a:pt x="1835483" y="72745"/>
                  <a:pt x="1837059" y="69986"/>
                </a:cubicBezTo>
                <a:cubicBezTo>
                  <a:pt x="1843361" y="58952"/>
                  <a:pt x="1845552" y="52427"/>
                  <a:pt x="1843630" y="50412"/>
                </a:cubicBezTo>
                <a:cubicBezTo>
                  <a:pt x="1841709" y="48397"/>
                  <a:pt x="1830538" y="48290"/>
                  <a:pt x="1810117" y="50089"/>
                </a:cubicBezTo>
                <a:cubicBezTo>
                  <a:pt x="1789697" y="51889"/>
                  <a:pt x="1768946" y="53911"/>
                  <a:pt x="1747866" y="56155"/>
                </a:cubicBezTo>
                <a:cubicBezTo>
                  <a:pt x="1726786" y="58400"/>
                  <a:pt x="1708001" y="59938"/>
                  <a:pt x="1691509" y="60769"/>
                </a:cubicBezTo>
                <a:cubicBezTo>
                  <a:pt x="1684683" y="78680"/>
                  <a:pt x="1677291" y="90604"/>
                  <a:pt x="1669332" y="96541"/>
                </a:cubicBezTo>
                <a:cubicBezTo>
                  <a:pt x="1661373" y="102478"/>
                  <a:pt x="1656519" y="100416"/>
                  <a:pt x="1654770" y="90357"/>
                </a:cubicBezTo>
                <a:cubicBezTo>
                  <a:pt x="1653020" y="80297"/>
                  <a:pt x="1654440" y="72252"/>
                  <a:pt x="1659029" y="66222"/>
                </a:cubicBezTo>
                <a:cubicBezTo>
                  <a:pt x="1663618" y="60192"/>
                  <a:pt x="1668124" y="52821"/>
                  <a:pt x="1672548" y="44110"/>
                </a:cubicBezTo>
                <a:cubicBezTo>
                  <a:pt x="1676972" y="35398"/>
                  <a:pt x="1680948" y="32458"/>
                  <a:pt x="1684475" y="35290"/>
                </a:cubicBezTo>
                <a:cubicBezTo>
                  <a:pt x="1688003" y="38122"/>
                  <a:pt x="1690455" y="41202"/>
                  <a:pt x="1691832" y="44529"/>
                </a:cubicBezTo>
                <a:cubicBezTo>
                  <a:pt x="1713758" y="43683"/>
                  <a:pt x="1735641" y="42367"/>
                  <a:pt x="1757481" y="40582"/>
                </a:cubicBezTo>
                <a:lnTo>
                  <a:pt x="1772800" y="38731"/>
                </a:lnTo>
                <a:lnTo>
                  <a:pt x="1769702" y="37195"/>
                </a:lnTo>
                <a:cubicBezTo>
                  <a:pt x="1767911" y="36047"/>
                  <a:pt x="1766039" y="34598"/>
                  <a:pt x="1764085" y="32849"/>
                </a:cubicBezTo>
                <a:cubicBezTo>
                  <a:pt x="1752039" y="23571"/>
                  <a:pt x="1744769" y="15325"/>
                  <a:pt x="1742274" y="8112"/>
                </a:cubicBezTo>
                <a:cubicBezTo>
                  <a:pt x="1740402" y="2702"/>
                  <a:pt x="1743211" y="-1"/>
                  <a:pt x="1750701" y="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5438100" y="5789599"/>
            <a:ext cx="9220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180EE2"/>
                </a:solidFill>
                <a:effectLst/>
                <a:uLnTx/>
                <a:uFillTx/>
                <a:cs typeface="+mn-ea"/>
                <a:sym typeface="+mn-lt"/>
              </a:rPr>
              <a:t>……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180EE2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8" name="圆角矩形 27"/>
          <p:cNvSpPr/>
          <p:nvPr/>
        </p:nvSpPr>
        <p:spPr>
          <a:xfrm>
            <a:off x="2430162" y="3798699"/>
            <a:ext cx="2018270" cy="340397"/>
          </a:xfrm>
          <a:prstGeom prst="round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（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4+2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）个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25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9" name="圆角矩形 28"/>
          <p:cNvSpPr/>
          <p:nvPr/>
        </p:nvSpPr>
        <p:spPr>
          <a:xfrm>
            <a:off x="7409842" y="3808789"/>
            <a:ext cx="1936703" cy="340397"/>
          </a:xfrm>
          <a:prstGeom prst="round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4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个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25+2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个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25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7" name="文本框 24"/>
          <p:cNvSpPr txBox="1"/>
          <p:nvPr/>
        </p:nvSpPr>
        <p:spPr>
          <a:xfrm>
            <a:off x="5286000" y="3462642"/>
            <a:ext cx="1620000" cy="646331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？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新知探究</a:t>
            </a: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03" y="3942277"/>
            <a:ext cx="2915723" cy="29157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  <p:bldP spid="8" grpId="0"/>
      <p:bldP spid="9" grpId="0"/>
      <p:bldP spid="10" grpId="0"/>
      <p:bldP spid="19" grpId="0" animBg="1"/>
      <p:bldP spid="20" grpId="0" animBg="1"/>
      <p:bldP spid="21" grpId="0" bldLvl="0" animBg="1"/>
      <p:bldP spid="24" grpId="0"/>
      <p:bldP spid="28" grpId="0" animBg="1"/>
      <p:bldP spid="29" grpId="0" animBg="1"/>
      <p:bldP spid="27" grpId="0" bldLvl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/>
          <p:cNvSpPr txBox="1">
            <a:spLocks noChangeArrowheads="1"/>
          </p:cNvSpPr>
          <p:nvPr/>
        </p:nvSpPr>
        <p:spPr bwMode="auto">
          <a:xfrm>
            <a:off x="7330678" y="2188436"/>
            <a:ext cx="2835554" cy="671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4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×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5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+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×2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5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Text Box 10"/>
          <p:cNvSpPr txBox="1">
            <a:spLocks noChangeArrowheads="1"/>
          </p:cNvSpPr>
          <p:nvPr/>
        </p:nvSpPr>
        <p:spPr bwMode="auto">
          <a:xfrm>
            <a:off x="4646384" y="2166910"/>
            <a:ext cx="2276722" cy="671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（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4+2)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×2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5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455023" y="2821375"/>
            <a:ext cx="6655542" cy="671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（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5+3)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×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125    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5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×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125+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3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×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125</a:t>
            </a:r>
            <a:endParaRPr kumimoji="0" lang="zh-CN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720360" y="3476367"/>
            <a:ext cx="5160387" cy="6715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(30+60)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×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5    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30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×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5+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60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×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5</a:t>
            </a:r>
            <a:endParaRPr kumimoji="0" lang="zh-CN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TextBox 14"/>
          <p:cNvSpPr txBox="1"/>
          <p:nvPr/>
        </p:nvSpPr>
        <p:spPr>
          <a:xfrm>
            <a:off x="6774376" y="2821375"/>
            <a:ext cx="351517" cy="671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=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TextBox 15"/>
          <p:cNvSpPr txBox="1"/>
          <p:nvPr/>
        </p:nvSpPr>
        <p:spPr>
          <a:xfrm>
            <a:off x="6158609" y="3494275"/>
            <a:ext cx="370069" cy="671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=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TextBox 11"/>
          <p:cNvSpPr txBox="1"/>
          <p:nvPr/>
        </p:nvSpPr>
        <p:spPr>
          <a:xfrm>
            <a:off x="6778768" y="2170332"/>
            <a:ext cx="422614" cy="671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=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3733286" y="4876868"/>
            <a:ext cx="7485007" cy="1027851"/>
            <a:chOff x="1833435" y="3002500"/>
            <a:chExt cx="5910451" cy="969380"/>
          </a:xfrm>
        </p:grpSpPr>
        <p:sp>
          <p:nvSpPr>
            <p:cNvPr id="10" name="MH_SubTitle_1"/>
            <p:cNvSpPr/>
            <p:nvPr>
              <p:custDataLst>
                <p:tags r:id="rId1"/>
              </p:custDataLst>
            </p:nvPr>
          </p:nvSpPr>
          <p:spPr bwMode="auto">
            <a:xfrm>
              <a:off x="1833435" y="3002500"/>
              <a:ext cx="5910451" cy="96938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B05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050" b="1" i="0" u="none" strike="noStrike" kern="1200" cap="none" spc="0" normalizeH="0" baseline="0" noProof="0">
                <a:ln>
                  <a:noFill/>
                </a:ln>
                <a:solidFill>
                  <a:srgbClr val="B4271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068067" y="3072050"/>
              <a:ext cx="5596182" cy="7837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两个数的和与一个数相乘，可以先把它们与这个数分别相乘，再相加。</a:t>
              </a:r>
            </a:p>
          </p:txBody>
        </p:sp>
      </p:grpSp>
      <p:sp>
        <p:nvSpPr>
          <p:cNvPr id="12" name="TextBox 6"/>
          <p:cNvSpPr txBox="1"/>
          <p:nvPr/>
        </p:nvSpPr>
        <p:spPr>
          <a:xfrm>
            <a:off x="697265" y="1170541"/>
            <a:ext cx="75870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说一说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: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仔细观察这三个等式，你发现了什么？</a:t>
            </a:r>
          </a:p>
        </p:txBody>
      </p:sp>
      <p:sp>
        <p:nvSpPr>
          <p:cNvPr id="13" name="Line 42"/>
          <p:cNvSpPr>
            <a:spLocks noChangeShapeType="1"/>
          </p:cNvSpPr>
          <p:nvPr/>
        </p:nvSpPr>
        <p:spPr bwMode="auto">
          <a:xfrm>
            <a:off x="5062672" y="2754826"/>
            <a:ext cx="631157" cy="0"/>
          </a:xfrm>
          <a:prstGeom prst="line">
            <a:avLst/>
          </a:prstGeom>
          <a:noFill/>
          <a:ln w="25400">
            <a:solidFill>
              <a:srgbClr val="00B05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空心弧 13"/>
          <p:cNvSpPr/>
          <p:nvPr/>
        </p:nvSpPr>
        <p:spPr bwMode="auto">
          <a:xfrm flipV="1">
            <a:off x="5638633" y="2754754"/>
            <a:ext cx="2631833" cy="314326"/>
          </a:xfrm>
          <a:custGeom>
            <a:avLst/>
            <a:gdLst/>
            <a:ahLst/>
            <a:cxnLst/>
            <a:rect l="l" t="t" r="r" b="b"/>
            <a:pathLst>
              <a:path w="5022717" h="2854509">
                <a:moveTo>
                  <a:pt x="5022717" y="1184507"/>
                </a:moveTo>
                <a:lnTo>
                  <a:pt x="4714007" y="2854509"/>
                </a:lnTo>
                <a:lnTo>
                  <a:pt x="3299038" y="1915323"/>
                </a:lnTo>
                <a:lnTo>
                  <a:pt x="3803232" y="1701552"/>
                </a:lnTo>
                <a:cubicBezTo>
                  <a:pt x="3562338" y="1134599"/>
                  <a:pt x="3066325" y="693643"/>
                  <a:pt x="2428573" y="554079"/>
                </a:cubicBezTo>
                <a:cubicBezTo>
                  <a:pt x="1363729" y="321052"/>
                  <a:pt x="306971" y="1016504"/>
                  <a:pt x="68241" y="2107414"/>
                </a:cubicBezTo>
                <a:cubicBezTo>
                  <a:pt x="18868" y="2333024"/>
                  <a:pt x="8351" y="2557878"/>
                  <a:pt x="34176" y="2774480"/>
                </a:cubicBezTo>
                <a:cubicBezTo>
                  <a:pt x="-73420" y="2148278"/>
                  <a:pt x="74250" y="1495420"/>
                  <a:pt x="460103" y="969762"/>
                </a:cubicBezTo>
                <a:cubicBezTo>
                  <a:pt x="966350" y="280089"/>
                  <a:pt x="1804377" y="-84044"/>
                  <a:pt x="2653981" y="16495"/>
                </a:cubicBezTo>
                <a:cubicBezTo>
                  <a:pt x="3480110" y="114255"/>
                  <a:pt x="4193051" y="636675"/>
                  <a:pt x="4535198" y="1391208"/>
                </a:cubicBezTo>
                <a:close/>
              </a:path>
            </a:pathLst>
          </a:custGeom>
          <a:gradFill flip="none" rotWithShape="1">
            <a:gsLst>
              <a:gs pos="0">
                <a:srgbClr val="00B050"/>
              </a:gs>
              <a:gs pos="27000">
                <a:srgbClr val="D2144F"/>
              </a:gs>
              <a:gs pos="66000">
                <a:srgbClr val="F87477"/>
              </a:gs>
              <a:gs pos="100000">
                <a:srgbClr val="FA9496"/>
              </a:gs>
            </a:gsLst>
            <a:path path="circle">
              <a:fillToRect l="100000" b="100000"/>
            </a:path>
            <a:tileRect t="-100000" r="-100000"/>
          </a:grad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Line 41"/>
          <p:cNvSpPr>
            <a:spLocks noChangeShapeType="1"/>
          </p:cNvSpPr>
          <p:nvPr/>
        </p:nvSpPr>
        <p:spPr bwMode="auto">
          <a:xfrm>
            <a:off x="8518376" y="2748151"/>
            <a:ext cx="864000" cy="0"/>
          </a:xfrm>
          <a:prstGeom prst="line">
            <a:avLst/>
          </a:prstGeom>
          <a:noFill/>
          <a:ln w="25400">
            <a:solidFill>
              <a:srgbClr val="0099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Line 41"/>
          <p:cNvSpPr>
            <a:spLocks noChangeShapeType="1"/>
          </p:cNvSpPr>
          <p:nvPr/>
        </p:nvSpPr>
        <p:spPr bwMode="auto">
          <a:xfrm>
            <a:off x="7475790" y="2741476"/>
            <a:ext cx="828000" cy="0"/>
          </a:xfrm>
          <a:prstGeom prst="line">
            <a:avLst/>
          </a:prstGeom>
          <a:noFill/>
          <a:ln w="25400">
            <a:solidFill>
              <a:srgbClr val="7030A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5" name="Line 42"/>
          <p:cNvSpPr>
            <a:spLocks noChangeShapeType="1"/>
          </p:cNvSpPr>
          <p:nvPr/>
        </p:nvSpPr>
        <p:spPr bwMode="auto">
          <a:xfrm>
            <a:off x="4854672" y="3427833"/>
            <a:ext cx="631157" cy="0"/>
          </a:xfrm>
          <a:prstGeom prst="line">
            <a:avLst/>
          </a:prstGeom>
          <a:noFill/>
          <a:ln w="25400">
            <a:solidFill>
              <a:srgbClr val="00B05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6" name="空心弧 13"/>
          <p:cNvSpPr/>
          <p:nvPr/>
        </p:nvSpPr>
        <p:spPr bwMode="auto">
          <a:xfrm flipV="1">
            <a:off x="5380723" y="3407739"/>
            <a:ext cx="2975399" cy="314326"/>
          </a:xfrm>
          <a:custGeom>
            <a:avLst/>
            <a:gdLst/>
            <a:ahLst/>
            <a:cxnLst/>
            <a:rect l="l" t="t" r="r" b="b"/>
            <a:pathLst>
              <a:path w="5022717" h="2854509">
                <a:moveTo>
                  <a:pt x="5022717" y="1184507"/>
                </a:moveTo>
                <a:lnTo>
                  <a:pt x="4714007" y="2854509"/>
                </a:lnTo>
                <a:lnTo>
                  <a:pt x="3299038" y="1915323"/>
                </a:lnTo>
                <a:lnTo>
                  <a:pt x="3803232" y="1701552"/>
                </a:lnTo>
                <a:cubicBezTo>
                  <a:pt x="3562338" y="1134599"/>
                  <a:pt x="3066325" y="693643"/>
                  <a:pt x="2428573" y="554079"/>
                </a:cubicBezTo>
                <a:cubicBezTo>
                  <a:pt x="1363729" y="321052"/>
                  <a:pt x="306971" y="1016504"/>
                  <a:pt x="68241" y="2107414"/>
                </a:cubicBezTo>
                <a:cubicBezTo>
                  <a:pt x="18868" y="2333024"/>
                  <a:pt x="8351" y="2557878"/>
                  <a:pt x="34176" y="2774480"/>
                </a:cubicBezTo>
                <a:cubicBezTo>
                  <a:pt x="-73420" y="2148278"/>
                  <a:pt x="74250" y="1495420"/>
                  <a:pt x="460103" y="969762"/>
                </a:cubicBezTo>
                <a:cubicBezTo>
                  <a:pt x="966350" y="280089"/>
                  <a:pt x="1804377" y="-84044"/>
                  <a:pt x="2653981" y="16495"/>
                </a:cubicBezTo>
                <a:cubicBezTo>
                  <a:pt x="3480110" y="114255"/>
                  <a:pt x="4193051" y="636675"/>
                  <a:pt x="4535198" y="1391208"/>
                </a:cubicBezTo>
                <a:close/>
              </a:path>
            </a:pathLst>
          </a:custGeom>
          <a:gradFill flip="none" rotWithShape="1">
            <a:gsLst>
              <a:gs pos="0">
                <a:srgbClr val="00B050"/>
              </a:gs>
              <a:gs pos="27000">
                <a:srgbClr val="D2144F"/>
              </a:gs>
              <a:gs pos="66000">
                <a:srgbClr val="F87477"/>
              </a:gs>
              <a:gs pos="100000">
                <a:srgbClr val="FA9496"/>
              </a:gs>
            </a:gsLst>
            <a:path path="circle">
              <a:fillToRect l="100000" b="100000"/>
            </a:path>
            <a:tileRect t="-100000" r="-100000"/>
          </a:grad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7" name="Line 41"/>
          <p:cNvSpPr>
            <a:spLocks noChangeShapeType="1"/>
          </p:cNvSpPr>
          <p:nvPr/>
        </p:nvSpPr>
        <p:spPr bwMode="auto">
          <a:xfrm>
            <a:off x="8710816" y="3421158"/>
            <a:ext cx="1008000" cy="0"/>
          </a:xfrm>
          <a:prstGeom prst="line">
            <a:avLst/>
          </a:prstGeom>
          <a:noFill/>
          <a:ln w="25400">
            <a:solidFill>
              <a:srgbClr val="0099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8" name="Line 41"/>
          <p:cNvSpPr>
            <a:spLocks noChangeShapeType="1"/>
          </p:cNvSpPr>
          <p:nvPr/>
        </p:nvSpPr>
        <p:spPr bwMode="auto">
          <a:xfrm>
            <a:off x="7441314" y="3401135"/>
            <a:ext cx="1044000" cy="0"/>
          </a:xfrm>
          <a:prstGeom prst="line">
            <a:avLst/>
          </a:prstGeom>
          <a:noFill/>
          <a:ln w="25400">
            <a:solidFill>
              <a:srgbClr val="7030A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9" name="Line 42"/>
          <p:cNvSpPr>
            <a:spLocks noChangeShapeType="1"/>
          </p:cNvSpPr>
          <p:nvPr/>
        </p:nvSpPr>
        <p:spPr bwMode="auto">
          <a:xfrm>
            <a:off x="4921404" y="4035212"/>
            <a:ext cx="864000" cy="0"/>
          </a:xfrm>
          <a:prstGeom prst="line">
            <a:avLst/>
          </a:prstGeom>
          <a:noFill/>
          <a:ln w="25400">
            <a:solidFill>
              <a:srgbClr val="00B05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0" name="空心弧 13"/>
          <p:cNvSpPr/>
          <p:nvPr/>
        </p:nvSpPr>
        <p:spPr bwMode="auto">
          <a:xfrm flipV="1">
            <a:off x="5657544" y="4035140"/>
            <a:ext cx="2631833" cy="314326"/>
          </a:xfrm>
          <a:custGeom>
            <a:avLst/>
            <a:gdLst/>
            <a:ahLst/>
            <a:cxnLst/>
            <a:rect l="l" t="t" r="r" b="b"/>
            <a:pathLst>
              <a:path w="5022717" h="2854509">
                <a:moveTo>
                  <a:pt x="5022717" y="1184507"/>
                </a:moveTo>
                <a:lnTo>
                  <a:pt x="4714007" y="2854509"/>
                </a:lnTo>
                <a:lnTo>
                  <a:pt x="3299038" y="1915323"/>
                </a:lnTo>
                <a:lnTo>
                  <a:pt x="3803232" y="1701552"/>
                </a:lnTo>
                <a:cubicBezTo>
                  <a:pt x="3562338" y="1134599"/>
                  <a:pt x="3066325" y="693643"/>
                  <a:pt x="2428573" y="554079"/>
                </a:cubicBezTo>
                <a:cubicBezTo>
                  <a:pt x="1363729" y="321052"/>
                  <a:pt x="306971" y="1016504"/>
                  <a:pt x="68241" y="2107414"/>
                </a:cubicBezTo>
                <a:cubicBezTo>
                  <a:pt x="18868" y="2333024"/>
                  <a:pt x="8351" y="2557878"/>
                  <a:pt x="34176" y="2774480"/>
                </a:cubicBezTo>
                <a:cubicBezTo>
                  <a:pt x="-73420" y="2148278"/>
                  <a:pt x="74250" y="1495420"/>
                  <a:pt x="460103" y="969762"/>
                </a:cubicBezTo>
                <a:cubicBezTo>
                  <a:pt x="966350" y="280089"/>
                  <a:pt x="1804377" y="-84044"/>
                  <a:pt x="2653981" y="16495"/>
                </a:cubicBezTo>
                <a:cubicBezTo>
                  <a:pt x="3480110" y="114255"/>
                  <a:pt x="4193051" y="636675"/>
                  <a:pt x="4535198" y="1391208"/>
                </a:cubicBezTo>
                <a:close/>
              </a:path>
            </a:pathLst>
          </a:custGeom>
          <a:gradFill flip="none" rotWithShape="1">
            <a:gsLst>
              <a:gs pos="0">
                <a:srgbClr val="00B050"/>
              </a:gs>
              <a:gs pos="27000">
                <a:srgbClr val="D2144F"/>
              </a:gs>
              <a:gs pos="66000">
                <a:srgbClr val="F87477"/>
              </a:gs>
              <a:gs pos="100000">
                <a:srgbClr val="FA9496"/>
              </a:gs>
            </a:gsLst>
            <a:path path="circle">
              <a:fillToRect l="100000" b="100000"/>
            </a:path>
            <a:tileRect t="-100000" r="-100000"/>
          </a:grad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1" name="Line 41"/>
          <p:cNvSpPr>
            <a:spLocks noChangeShapeType="1"/>
          </p:cNvSpPr>
          <p:nvPr/>
        </p:nvSpPr>
        <p:spPr bwMode="auto">
          <a:xfrm>
            <a:off x="8510591" y="4028537"/>
            <a:ext cx="864000" cy="0"/>
          </a:xfrm>
          <a:prstGeom prst="line">
            <a:avLst/>
          </a:prstGeom>
          <a:noFill/>
          <a:ln w="25400">
            <a:solidFill>
              <a:srgbClr val="0099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2" name="Line 41"/>
          <p:cNvSpPr>
            <a:spLocks noChangeShapeType="1"/>
          </p:cNvSpPr>
          <p:nvPr/>
        </p:nvSpPr>
        <p:spPr bwMode="auto">
          <a:xfrm>
            <a:off x="7427961" y="4021862"/>
            <a:ext cx="864000" cy="0"/>
          </a:xfrm>
          <a:prstGeom prst="line">
            <a:avLst/>
          </a:prstGeom>
          <a:noFill/>
          <a:ln w="25400">
            <a:solidFill>
              <a:srgbClr val="7030A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新知探究</a:t>
            </a:r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03" y="3942277"/>
            <a:ext cx="2915723" cy="29157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4" grpId="0" animBg="1"/>
      <p:bldP spid="15" grpId="0" animBg="1"/>
      <p:bldP spid="16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/>
          <p:cNvSpPr txBox="1"/>
          <p:nvPr/>
        </p:nvSpPr>
        <p:spPr>
          <a:xfrm>
            <a:off x="3312224" y="3379741"/>
            <a:ext cx="75503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两个数的和与一个数相乘，可以先把它们与这个数分别相乘，再相加。这叫做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乘法分配律。</a:t>
            </a:r>
          </a:p>
        </p:txBody>
      </p:sp>
      <p:sp>
        <p:nvSpPr>
          <p:cNvPr id="4" name="矩形 3"/>
          <p:cNvSpPr/>
          <p:nvPr/>
        </p:nvSpPr>
        <p:spPr>
          <a:xfrm>
            <a:off x="3312224" y="4342261"/>
            <a:ext cx="597613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用字母表示为：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(</a:t>
            </a:r>
            <a:r>
              <a:rPr kumimoji="0" lang="en-US" altLang="zh-CN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a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+</a:t>
            </a:r>
            <a:r>
              <a:rPr kumimoji="0" lang="en-US" altLang="zh-CN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b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)×</a:t>
            </a: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c=</a:t>
            </a:r>
            <a:r>
              <a:rPr kumimoji="0" lang="en-US" altLang="zh-CN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a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×</a:t>
            </a:r>
            <a:r>
              <a:rPr kumimoji="0" lang="en-US" altLang="zh-CN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c+b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×</a:t>
            </a:r>
            <a:r>
              <a:rPr kumimoji="0" lang="en-US" altLang="zh-CN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c</a:t>
            </a:r>
            <a:endParaRPr kumimoji="0" lang="en-US" altLang="zh-CN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893358" y="1183003"/>
            <a:ext cx="7773662" cy="755564"/>
          </a:xfrm>
          <a:custGeom>
            <a:avLst/>
            <a:gdLst/>
            <a:ahLst/>
            <a:cxnLst/>
            <a:rect l="l" t="t" r="r" b="b"/>
            <a:pathLst>
              <a:path w="7773662" h="755564">
                <a:moveTo>
                  <a:pt x="1106510" y="656884"/>
                </a:moveTo>
                <a:cubicBezTo>
                  <a:pt x="1110493" y="656241"/>
                  <a:pt x="1114895" y="656539"/>
                  <a:pt x="1119717" y="657779"/>
                </a:cubicBezTo>
                <a:cubicBezTo>
                  <a:pt x="1129361" y="660260"/>
                  <a:pt x="1135660" y="665476"/>
                  <a:pt x="1138614" y="673428"/>
                </a:cubicBezTo>
                <a:cubicBezTo>
                  <a:pt x="1141568" y="681380"/>
                  <a:pt x="1141152" y="691328"/>
                  <a:pt x="1137366" y="703274"/>
                </a:cubicBezTo>
                <a:cubicBezTo>
                  <a:pt x="1133580" y="715219"/>
                  <a:pt x="1126705" y="726645"/>
                  <a:pt x="1116738" y="737550"/>
                </a:cubicBezTo>
                <a:cubicBezTo>
                  <a:pt x="1106771" y="748456"/>
                  <a:pt x="1097164" y="754393"/>
                  <a:pt x="1087914" y="755361"/>
                </a:cubicBezTo>
                <a:cubicBezTo>
                  <a:pt x="1078665" y="756329"/>
                  <a:pt x="1076858" y="753845"/>
                  <a:pt x="1082494" y="747908"/>
                </a:cubicBezTo>
                <a:cubicBezTo>
                  <a:pt x="1088129" y="741971"/>
                  <a:pt x="1093324" y="735980"/>
                  <a:pt x="1098078" y="729936"/>
                </a:cubicBezTo>
                <a:cubicBezTo>
                  <a:pt x="1102832" y="723891"/>
                  <a:pt x="1106965" y="716653"/>
                  <a:pt x="1110479" y="708221"/>
                </a:cubicBezTo>
                <a:cubicBezTo>
                  <a:pt x="1104154" y="708221"/>
                  <a:pt x="1098838" y="706604"/>
                  <a:pt x="1094529" y="703371"/>
                </a:cubicBezTo>
                <a:cubicBezTo>
                  <a:pt x="1090219" y="700137"/>
                  <a:pt x="1087301" y="695907"/>
                  <a:pt x="1085774" y="690680"/>
                </a:cubicBezTo>
                <a:cubicBezTo>
                  <a:pt x="1084247" y="685453"/>
                  <a:pt x="1083967" y="680570"/>
                  <a:pt x="1084935" y="676031"/>
                </a:cubicBezTo>
                <a:cubicBezTo>
                  <a:pt x="1085903" y="671492"/>
                  <a:pt x="1089531" y="666695"/>
                  <a:pt x="1095819" y="661641"/>
                </a:cubicBezTo>
                <a:cubicBezTo>
                  <a:pt x="1098963" y="659113"/>
                  <a:pt x="1102527" y="657528"/>
                  <a:pt x="1106510" y="656884"/>
                </a:cubicBezTo>
                <a:close/>
                <a:moveTo>
                  <a:pt x="3373157" y="649390"/>
                </a:moveTo>
                <a:cubicBezTo>
                  <a:pt x="3366475" y="649018"/>
                  <a:pt x="3342427" y="650946"/>
                  <a:pt x="3301012" y="655177"/>
                </a:cubicBezTo>
                <a:cubicBezTo>
                  <a:pt x="3302776" y="671467"/>
                  <a:pt x="3304038" y="684596"/>
                  <a:pt x="3304798" y="694562"/>
                </a:cubicBezTo>
                <a:cubicBezTo>
                  <a:pt x="3346886" y="691006"/>
                  <a:pt x="3370913" y="688891"/>
                  <a:pt x="3376879" y="688217"/>
                </a:cubicBezTo>
                <a:cubicBezTo>
                  <a:pt x="3380191" y="671682"/>
                  <a:pt x="3382070" y="661171"/>
                  <a:pt x="3382514" y="656682"/>
                </a:cubicBezTo>
                <a:cubicBezTo>
                  <a:pt x="3382959" y="652194"/>
                  <a:pt x="3379840" y="649763"/>
                  <a:pt x="3373157" y="649390"/>
                </a:cubicBezTo>
                <a:close/>
                <a:moveTo>
                  <a:pt x="3982151" y="646702"/>
                </a:moveTo>
                <a:cubicBezTo>
                  <a:pt x="3978779" y="646892"/>
                  <a:pt x="3975500" y="648171"/>
                  <a:pt x="3972313" y="650541"/>
                </a:cubicBezTo>
                <a:cubicBezTo>
                  <a:pt x="3965938" y="655281"/>
                  <a:pt x="3962751" y="661598"/>
                  <a:pt x="3962751" y="669492"/>
                </a:cubicBezTo>
                <a:cubicBezTo>
                  <a:pt x="3962751" y="677386"/>
                  <a:pt x="3966300" y="683312"/>
                  <a:pt x="3973399" y="687270"/>
                </a:cubicBezTo>
                <a:cubicBezTo>
                  <a:pt x="3980497" y="691228"/>
                  <a:pt x="3987445" y="691027"/>
                  <a:pt x="3994242" y="686668"/>
                </a:cubicBezTo>
                <a:cubicBezTo>
                  <a:pt x="4001040" y="682294"/>
                  <a:pt x="4004234" y="675984"/>
                  <a:pt x="4003825" y="667739"/>
                </a:cubicBezTo>
                <a:cubicBezTo>
                  <a:pt x="4003417" y="659493"/>
                  <a:pt x="3999656" y="653381"/>
                  <a:pt x="3992543" y="649401"/>
                </a:cubicBezTo>
                <a:cubicBezTo>
                  <a:pt x="3988987" y="647411"/>
                  <a:pt x="3985523" y="646512"/>
                  <a:pt x="3982151" y="646702"/>
                </a:cubicBezTo>
                <a:close/>
                <a:moveTo>
                  <a:pt x="157480" y="625121"/>
                </a:moveTo>
                <a:cubicBezTo>
                  <a:pt x="164390" y="625613"/>
                  <a:pt x="170256" y="627256"/>
                  <a:pt x="175078" y="630053"/>
                </a:cubicBezTo>
                <a:cubicBezTo>
                  <a:pt x="184722" y="635645"/>
                  <a:pt x="188630" y="640847"/>
                  <a:pt x="186802" y="645658"/>
                </a:cubicBezTo>
                <a:cubicBezTo>
                  <a:pt x="184973" y="650469"/>
                  <a:pt x="178509" y="652875"/>
                  <a:pt x="167410" y="652875"/>
                </a:cubicBezTo>
                <a:cubicBezTo>
                  <a:pt x="158433" y="651972"/>
                  <a:pt x="150037" y="651520"/>
                  <a:pt x="142221" y="651520"/>
                </a:cubicBezTo>
                <a:cubicBezTo>
                  <a:pt x="134248" y="651520"/>
                  <a:pt x="122686" y="651964"/>
                  <a:pt x="107536" y="652854"/>
                </a:cubicBezTo>
                <a:cubicBezTo>
                  <a:pt x="92386" y="653743"/>
                  <a:pt x="76694" y="655765"/>
                  <a:pt x="60461" y="658919"/>
                </a:cubicBezTo>
                <a:cubicBezTo>
                  <a:pt x="44228" y="662074"/>
                  <a:pt x="33118" y="663881"/>
                  <a:pt x="27130" y="664340"/>
                </a:cubicBezTo>
                <a:cubicBezTo>
                  <a:pt x="21143" y="664799"/>
                  <a:pt x="13844" y="660956"/>
                  <a:pt x="5233" y="652811"/>
                </a:cubicBezTo>
                <a:cubicBezTo>
                  <a:pt x="-3378" y="644665"/>
                  <a:pt x="-1360" y="640593"/>
                  <a:pt x="11288" y="640593"/>
                </a:cubicBezTo>
                <a:cubicBezTo>
                  <a:pt x="21183" y="640593"/>
                  <a:pt x="39546" y="639252"/>
                  <a:pt x="66376" y="636570"/>
                </a:cubicBezTo>
                <a:cubicBezTo>
                  <a:pt x="93207" y="633889"/>
                  <a:pt x="115620" y="630734"/>
                  <a:pt x="133617" y="627106"/>
                </a:cubicBezTo>
                <a:cubicBezTo>
                  <a:pt x="142616" y="625292"/>
                  <a:pt x="150570" y="624630"/>
                  <a:pt x="157480" y="625121"/>
                </a:cubicBezTo>
                <a:close/>
                <a:moveTo>
                  <a:pt x="3984632" y="623782"/>
                </a:moveTo>
                <a:cubicBezTo>
                  <a:pt x="3990154" y="623904"/>
                  <a:pt x="3995798" y="625177"/>
                  <a:pt x="4001567" y="627600"/>
                </a:cubicBezTo>
                <a:cubicBezTo>
                  <a:pt x="4013103" y="632447"/>
                  <a:pt x="4020765" y="640127"/>
                  <a:pt x="4024550" y="650638"/>
                </a:cubicBezTo>
                <a:cubicBezTo>
                  <a:pt x="4028336" y="661149"/>
                  <a:pt x="4028781" y="671546"/>
                  <a:pt x="4025884" y="681828"/>
                </a:cubicBezTo>
                <a:cubicBezTo>
                  <a:pt x="4022987" y="692110"/>
                  <a:pt x="4017567" y="699979"/>
                  <a:pt x="4009622" y="705436"/>
                </a:cubicBezTo>
                <a:cubicBezTo>
                  <a:pt x="4001678" y="710892"/>
                  <a:pt x="3992238" y="713620"/>
                  <a:pt x="3981304" y="713620"/>
                </a:cubicBezTo>
                <a:cubicBezTo>
                  <a:pt x="3970369" y="713620"/>
                  <a:pt x="3960468" y="709182"/>
                  <a:pt x="3951598" y="700305"/>
                </a:cubicBezTo>
                <a:cubicBezTo>
                  <a:pt x="3942729" y="691429"/>
                  <a:pt x="3938294" y="681885"/>
                  <a:pt x="3938294" y="671675"/>
                </a:cubicBezTo>
                <a:cubicBezTo>
                  <a:pt x="3938294" y="661465"/>
                  <a:pt x="3940682" y="652534"/>
                  <a:pt x="3945457" y="644884"/>
                </a:cubicBezTo>
                <a:cubicBezTo>
                  <a:pt x="3950232" y="637233"/>
                  <a:pt x="3957893" y="631229"/>
                  <a:pt x="3968441" y="626869"/>
                </a:cubicBezTo>
                <a:cubicBezTo>
                  <a:pt x="3973714" y="624689"/>
                  <a:pt x="3979112" y="623660"/>
                  <a:pt x="3984632" y="623782"/>
                </a:cubicBezTo>
                <a:close/>
                <a:moveTo>
                  <a:pt x="3386688" y="622957"/>
                </a:moveTo>
                <a:cubicBezTo>
                  <a:pt x="3389842" y="623098"/>
                  <a:pt x="3393327" y="624116"/>
                  <a:pt x="3397141" y="626009"/>
                </a:cubicBezTo>
                <a:cubicBezTo>
                  <a:pt x="3404771" y="629795"/>
                  <a:pt x="3412252" y="634391"/>
                  <a:pt x="3419587" y="639797"/>
                </a:cubicBezTo>
                <a:cubicBezTo>
                  <a:pt x="3426922" y="645203"/>
                  <a:pt x="3427299" y="650538"/>
                  <a:pt x="3420717" y="655800"/>
                </a:cubicBezTo>
                <a:cubicBezTo>
                  <a:pt x="3414134" y="661063"/>
                  <a:pt x="3407079" y="671783"/>
                  <a:pt x="3399550" y="687958"/>
                </a:cubicBezTo>
                <a:cubicBezTo>
                  <a:pt x="3406749" y="699359"/>
                  <a:pt x="3408438" y="705808"/>
                  <a:pt x="3404616" y="707307"/>
                </a:cubicBezTo>
                <a:cubicBezTo>
                  <a:pt x="3400795" y="708806"/>
                  <a:pt x="3391140" y="709781"/>
                  <a:pt x="3375653" y="710232"/>
                </a:cubicBezTo>
                <a:cubicBezTo>
                  <a:pt x="3360165" y="710684"/>
                  <a:pt x="3336289" y="711763"/>
                  <a:pt x="3304023" y="713470"/>
                </a:cubicBezTo>
                <a:cubicBezTo>
                  <a:pt x="3296939" y="727968"/>
                  <a:pt x="3290859" y="725153"/>
                  <a:pt x="3285782" y="705027"/>
                </a:cubicBezTo>
                <a:cubicBezTo>
                  <a:pt x="3280706" y="684900"/>
                  <a:pt x="3277268" y="671005"/>
                  <a:pt x="3275468" y="663340"/>
                </a:cubicBezTo>
                <a:cubicBezTo>
                  <a:pt x="3273669" y="655675"/>
                  <a:pt x="3271152" y="648612"/>
                  <a:pt x="3267918" y="642152"/>
                </a:cubicBezTo>
                <a:cubicBezTo>
                  <a:pt x="3264685" y="635692"/>
                  <a:pt x="3267574" y="633401"/>
                  <a:pt x="3276587" y="635280"/>
                </a:cubicBezTo>
                <a:cubicBezTo>
                  <a:pt x="3285600" y="637158"/>
                  <a:pt x="3291512" y="638284"/>
                  <a:pt x="3294322" y="638657"/>
                </a:cubicBezTo>
                <a:cubicBezTo>
                  <a:pt x="3297133" y="639030"/>
                  <a:pt x="3310570" y="637678"/>
                  <a:pt x="3334632" y="634602"/>
                </a:cubicBezTo>
                <a:cubicBezTo>
                  <a:pt x="3358695" y="631526"/>
                  <a:pt x="3373222" y="628378"/>
                  <a:pt x="3378212" y="625159"/>
                </a:cubicBezTo>
                <a:cubicBezTo>
                  <a:pt x="3380707" y="623549"/>
                  <a:pt x="3383533" y="622815"/>
                  <a:pt x="3386688" y="622957"/>
                </a:cubicBezTo>
                <a:close/>
                <a:moveTo>
                  <a:pt x="2728740" y="607061"/>
                </a:moveTo>
                <a:cubicBezTo>
                  <a:pt x="2732479" y="607683"/>
                  <a:pt x="2737281" y="609023"/>
                  <a:pt x="2743146" y="611081"/>
                </a:cubicBezTo>
                <a:cubicBezTo>
                  <a:pt x="2764312" y="618781"/>
                  <a:pt x="2777039" y="627461"/>
                  <a:pt x="2781327" y="637119"/>
                </a:cubicBezTo>
                <a:cubicBezTo>
                  <a:pt x="2785615" y="646777"/>
                  <a:pt x="2786009" y="656543"/>
                  <a:pt x="2782510" y="666416"/>
                </a:cubicBezTo>
                <a:cubicBezTo>
                  <a:pt x="2779011" y="676289"/>
                  <a:pt x="2770991" y="674851"/>
                  <a:pt x="2758451" y="662103"/>
                </a:cubicBezTo>
                <a:cubicBezTo>
                  <a:pt x="2745910" y="649355"/>
                  <a:pt x="2734359" y="635606"/>
                  <a:pt x="2723798" y="620857"/>
                </a:cubicBezTo>
                <a:cubicBezTo>
                  <a:pt x="2715876" y="609795"/>
                  <a:pt x="2717524" y="605197"/>
                  <a:pt x="2728740" y="607061"/>
                </a:cubicBezTo>
                <a:close/>
                <a:moveTo>
                  <a:pt x="1995725" y="605626"/>
                </a:moveTo>
                <a:lnTo>
                  <a:pt x="1977770" y="606983"/>
                </a:lnTo>
                <a:cubicBezTo>
                  <a:pt x="1959716" y="608782"/>
                  <a:pt x="1939848" y="611468"/>
                  <a:pt x="1918165" y="615038"/>
                </a:cubicBezTo>
                <a:cubicBezTo>
                  <a:pt x="1936191" y="629034"/>
                  <a:pt x="1947136" y="637237"/>
                  <a:pt x="1951001" y="639646"/>
                </a:cubicBezTo>
                <a:cubicBezTo>
                  <a:pt x="1954866" y="642055"/>
                  <a:pt x="1962315" y="638578"/>
                  <a:pt x="1973350" y="629214"/>
                </a:cubicBezTo>
                <a:cubicBezTo>
                  <a:pt x="1984385" y="619850"/>
                  <a:pt x="1991118" y="612651"/>
                  <a:pt x="1993548" y="607617"/>
                </a:cubicBezTo>
                <a:close/>
                <a:moveTo>
                  <a:pt x="2346863" y="605262"/>
                </a:moveTo>
                <a:cubicBezTo>
                  <a:pt x="2350801" y="605685"/>
                  <a:pt x="2355771" y="606692"/>
                  <a:pt x="2361772" y="608284"/>
                </a:cubicBezTo>
                <a:cubicBezTo>
                  <a:pt x="2383956" y="613103"/>
                  <a:pt x="2398150" y="620803"/>
                  <a:pt x="2404352" y="631386"/>
                </a:cubicBezTo>
                <a:cubicBezTo>
                  <a:pt x="2410554" y="641969"/>
                  <a:pt x="2412275" y="652022"/>
                  <a:pt x="2409514" y="661544"/>
                </a:cubicBezTo>
                <a:cubicBezTo>
                  <a:pt x="2406754" y="671066"/>
                  <a:pt x="2401817" y="674353"/>
                  <a:pt x="2394705" y="671406"/>
                </a:cubicBezTo>
                <a:cubicBezTo>
                  <a:pt x="2387592" y="668459"/>
                  <a:pt x="2378826" y="661777"/>
                  <a:pt x="2368408" y="651359"/>
                </a:cubicBezTo>
                <a:cubicBezTo>
                  <a:pt x="2357990" y="640940"/>
                  <a:pt x="2348278" y="629565"/>
                  <a:pt x="2339272" y="617232"/>
                </a:cubicBezTo>
                <a:cubicBezTo>
                  <a:pt x="2332518" y="607983"/>
                  <a:pt x="2335048" y="603993"/>
                  <a:pt x="2346863" y="605262"/>
                </a:cubicBezTo>
                <a:close/>
                <a:moveTo>
                  <a:pt x="2202599" y="600489"/>
                </a:moveTo>
                <a:cubicBezTo>
                  <a:pt x="2205662" y="601065"/>
                  <a:pt x="2207938" y="605825"/>
                  <a:pt x="2209425" y="614770"/>
                </a:cubicBezTo>
                <a:cubicBezTo>
                  <a:pt x="2212401" y="632659"/>
                  <a:pt x="2208156" y="650455"/>
                  <a:pt x="2196691" y="668158"/>
                </a:cubicBezTo>
                <a:cubicBezTo>
                  <a:pt x="2185226" y="685861"/>
                  <a:pt x="2176651" y="688844"/>
                  <a:pt x="2170965" y="677107"/>
                </a:cubicBezTo>
                <a:cubicBezTo>
                  <a:pt x="2165279" y="665369"/>
                  <a:pt x="2165846" y="654865"/>
                  <a:pt x="2172664" y="645594"/>
                </a:cubicBezTo>
                <a:cubicBezTo>
                  <a:pt x="2179483" y="636323"/>
                  <a:pt x="2185610" y="624897"/>
                  <a:pt x="2191045" y="611317"/>
                </a:cubicBezTo>
                <a:cubicBezTo>
                  <a:pt x="2195684" y="603523"/>
                  <a:pt x="2199535" y="599914"/>
                  <a:pt x="2202599" y="600489"/>
                </a:cubicBezTo>
                <a:close/>
                <a:moveTo>
                  <a:pt x="2631387" y="594254"/>
                </a:moveTo>
                <a:cubicBezTo>
                  <a:pt x="2633859" y="595412"/>
                  <a:pt x="2635258" y="600476"/>
                  <a:pt x="2635584" y="609446"/>
                </a:cubicBezTo>
                <a:cubicBezTo>
                  <a:pt x="2636236" y="627385"/>
                  <a:pt x="2631418" y="644282"/>
                  <a:pt x="2621129" y="660135"/>
                </a:cubicBezTo>
                <a:cubicBezTo>
                  <a:pt x="2610840" y="675988"/>
                  <a:pt x="2603616" y="678257"/>
                  <a:pt x="2599457" y="666943"/>
                </a:cubicBezTo>
                <a:cubicBezTo>
                  <a:pt x="2595298" y="655628"/>
                  <a:pt x="2596611" y="644938"/>
                  <a:pt x="2603394" y="634871"/>
                </a:cubicBezTo>
                <a:cubicBezTo>
                  <a:pt x="2610177" y="624804"/>
                  <a:pt x="2615963" y="614013"/>
                  <a:pt x="2620752" y="602498"/>
                </a:cubicBezTo>
                <a:cubicBezTo>
                  <a:pt x="2625370" y="595844"/>
                  <a:pt x="2628915" y="593096"/>
                  <a:pt x="2631387" y="594254"/>
                </a:cubicBezTo>
                <a:close/>
                <a:moveTo>
                  <a:pt x="3356153" y="584634"/>
                </a:moveTo>
                <a:cubicBezTo>
                  <a:pt x="3363130" y="582332"/>
                  <a:pt x="3370756" y="584745"/>
                  <a:pt x="3379030" y="591872"/>
                </a:cubicBezTo>
                <a:cubicBezTo>
                  <a:pt x="3387304" y="598999"/>
                  <a:pt x="3385160" y="603975"/>
                  <a:pt x="3372598" y="606800"/>
                </a:cubicBezTo>
                <a:cubicBezTo>
                  <a:pt x="3360036" y="609625"/>
                  <a:pt x="3347568" y="611937"/>
                  <a:pt x="3335192" y="613737"/>
                </a:cubicBezTo>
                <a:cubicBezTo>
                  <a:pt x="3322816" y="615537"/>
                  <a:pt x="3314044" y="615429"/>
                  <a:pt x="3308874" y="613414"/>
                </a:cubicBezTo>
                <a:cubicBezTo>
                  <a:pt x="3303704" y="611400"/>
                  <a:pt x="3299725" y="608080"/>
                  <a:pt x="3296936" y="603455"/>
                </a:cubicBezTo>
                <a:cubicBezTo>
                  <a:pt x="3294147" y="598830"/>
                  <a:pt x="3296900" y="596231"/>
                  <a:pt x="3305195" y="595658"/>
                </a:cubicBezTo>
                <a:cubicBezTo>
                  <a:pt x="3313491" y="595084"/>
                  <a:pt x="3322056" y="593908"/>
                  <a:pt x="3330890" y="592130"/>
                </a:cubicBezTo>
                <a:cubicBezTo>
                  <a:pt x="3340756" y="589434"/>
                  <a:pt x="3349177" y="586935"/>
                  <a:pt x="3356153" y="584634"/>
                </a:cubicBezTo>
                <a:close/>
                <a:moveTo>
                  <a:pt x="872724" y="583926"/>
                </a:moveTo>
                <a:cubicBezTo>
                  <a:pt x="876674" y="584150"/>
                  <a:pt x="880559" y="585290"/>
                  <a:pt x="884377" y="587344"/>
                </a:cubicBezTo>
                <a:cubicBezTo>
                  <a:pt x="892013" y="591452"/>
                  <a:pt x="892472" y="595941"/>
                  <a:pt x="885754" y="600809"/>
                </a:cubicBezTo>
                <a:cubicBezTo>
                  <a:pt x="879035" y="605678"/>
                  <a:pt x="870241" y="608922"/>
                  <a:pt x="859371" y="610543"/>
                </a:cubicBezTo>
                <a:cubicBezTo>
                  <a:pt x="864777" y="612221"/>
                  <a:pt x="866581" y="615332"/>
                  <a:pt x="864781" y="619878"/>
                </a:cubicBezTo>
                <a:cubicBezTo>
                  <a:pt x="862981" y="624424"/>
                  <a:pt x="862440" y="633573"/>
                  <a:pt x="863157" y="647325"/>
                </a:cubicBezTo>
                <a:cubicBezTo>
                  <a:pt x="901130" y="634720"/>
                  <a:pt x="911810" y="634477"/>
                  <a:pt x="895197" y="646594"/>
                </a:cubicBezTo>
                <a:cubicBezTo>
                  <a:pt x="878583" y="658711"/>
                  <a:pt x="863447" y="667853"/>
                  <a:pt x="849788" y="674020"/>
                </a:cubicBezTo>
                <a:cubicBezTo>
                  <a:pt x="836129" y="680186"/>
                  <a:pt x="827428" y="684954"/>
                  <a:pt x="823686" y="688324"/>
                </a:cubicBezTo>
                <a:cubicBezTo>
                  <a:pt x="819943" y="691694"/>
                  <a:pt x="812106" y="689331"/>
                  <a:pt x="800175" y="681236"/>
                </a:cubicBezTo>
                <a:cubicBezTo>
                  <a:pt x="788244" y="673141"/>
                  <a:pt x="788563" y="667972"/>
                  <a:pt x="801132" y="665727"/>
                </a:cubicBezTo>
                <a:cubicBezTo>
                  <a:pt x="813701" y="663483"/>
                  <a:pt x="826762" y="659572"/>
                  <a:pt x="840313" y="653994"/>
                </a:cubicBezTo>
                <a:cubicBezTo>
                  <a:pt x="840313" y="645275"/>
                  <a:pt x="840123" y="636836"/>
                  <a:pt x="839743" y="628676"/>
                </a:cubicBezTo>
                <a:cubicBezTo>
                  <a:pt x="839363" y="620516"/>
                  <a:pt x="838115" y="616662"/>
                  <a:pt x="836000" y="617114"/>
                </a:cubicBezTo>
                <a:cubicBezTo>
                  <a:pt x="833885" y="617566"/>
                  <a:pt x="829952" y="617792"/>
                  <a:pt x="824202" y="617792"/>
                </a:cubicBezTo>
                <a:cubicBezTo>
                  <a:pt x="818967" y="617792"/>
                  <a:pt x="813598" y="615841"/>
                  <a:pt x="808091" y="611941"/>
                </a:cubicBezTo>
                <a:cubicBezTo>
                  <a:pt x="802584" y="608040"/>
                  <a:pt x="802734" y="605352"/>
                  <a:pt x="808543" y="603875"/>
                </a:cubicBezTo>
                <a:cubicBezTo>
                  <a:pt x="814350" y="602397"/>
                  <a:pt x="822449" y="599852"/>
                  <a:pt x="832838" y="596238"/>
                </a:cubicBezTo>
                <a:cubicBezTo>
                  <a:pt x="843228" y="592625"/>
                  <a:pt x="852506" y="589212"/>
                  <a:pt x="860673" y="586000"/>
                </a:cubicBezTo>
                <a:cubicBezTo>
                  <a:pt x="864756" y="584393"/>
                  <a:pt x="868773" y="583702"/>
                  <a:pt x="872724" y="583926"/>
                </a:cubicBezTo>
                <a:close/>
                <a:moveTo>
                  <a:pt x="520299" y="583926"/>
                </a:moveTo>
                <a:cubicBezTo>
                  <a:pt x="524249" y="584150"/>
                  <a:pt x="528134" y="585290"/>
                  <a:pt x="531952" y="587344"/>
                </a:cubicBezTo>
                <a:cubicBezTo>
                  <a:pt x="539588" y="591452"/>
                  <a:pt x="540047" y="595941"/>
                  <a:pt x="533328" y="600809"/>
                </a:cubicBezTo>
                <a:cubicBezTo>
                  <a:pt x="526611" y="605678"/>
                  <a:pt x="517816" y="608922"/>
                  <a:pt x="506946" y="610543"/>
                </a:cubicBezTo>
                <a:cubicBezTo>
                  <a:pt x="512353" y="612221"/>
                  <a:pt x="514156" y="615332"/>
                  <a:pt x="512356" y="619878"/>
                </a:cubicBezTo>
                <a:cubicBezTo>
                  <a:pt x="510556" y="624424"/>
                  <a:pt x="510015" y="633573"/>
                  <a:pt x="510732" y="647325"/>
                </a:cubicBezTo>
                <a:cubicBezTo>
                  <a:pt x="548705" y="634720"/>
                  <a:pt x="559385" y="634477"/>
                  <a:pt x="542772" y="646594"/>
                </a:cubicBezTo>
                <a:cubicBezTo>
                  <a:pt x="526159" y="658711"/>
                  <a:pt x="511022" y="667853"/>
                  <a:pt x="497363" y="674020"/>
                </a:cubicBezTo>
                <a:cubicBezTo>
                  <a:pt x="483704" y="680186"/>
                  <a:pt x="475003" y="684954"/>
                  <a:pt x="471261" y="688324"/>
                </a:cubicBezTo>
                <a:cubicBezTo>
                  <a:pt x="467518" y="691694"/>
                  <a:pt x="459681" y="689331"/>
                  <a:pt x="447750" y="681236"/>
                </a:cubicBezTo>
                <a:cubicBezTo>
                  <a:pt x="435819" y="673141"/>
                  <a:pt x="436138" y="667972"/>
                  <a:pt x="448707" y="665727"/>
                </a:cubicBezTo>
                <a:cubicBezTo>
                  <a:pt x="461276" y="663483"/>
                  <a:pt x="474336" y="659572"/>
                  <a:pt x="487888" y="653994"/>
                </a:cubicBezTo>
                <a:cubicBezTo>
                  <a:pt x="487888" y="645275"/>
                  <a:pt x="487698" y="636836"/>
                  <a:pt x="487318" y="628676"/>
                </a:cubicBezTo>
                <a:cubicBezTo>
                  <a:pt x="486938" y="620516"/>
                  <a:pt x="485691" y="616662"/>
                  <a:pt x="483575" y="617114"/>
                </a:cubicBezTo>
                <a:cubicBezTo>
                  <a:pt x="481460" y="617566"/>
                  <a:pt x="477527" y="617792"/>
                  <a:pt x="471777" y="617792"/>
                </a:cubicBezTo>
                <a:cubicBezTo>
                  <a:pt x="466543" y="617792"/>
                  <a:pt x="461172" y="615841"/>
                  <a:pt x="455666" y="611941"/>
                </a:cubicBezTo>
                <a:cubicBezTo>
                  <a:pt x="450159" y="608040"/>
                  <a:pt x="450310" y="605352"/>
                  <a:pt x="456117" y="603875"/>
                </a:cubicBezTo>
                <a:cubicBezTo>
                  <a:pt x="461925" y="602397"/>
                  <a:pt x="470024" y="599852"/>
                  <a:pt x="480413" y="596238"/>
                </a:cubicBezTo>
                <a:cubicBezTo>
                  <a:pt x="490803" y="592625"/>
                  <a:pt x="500081" y="589212"/>
                  <a:pt x="508247" y="586000"/>
                </a:cubicBezTo>
                <a:cubicBezTo>
                  <a:pt x="512331" y="584393"/>
                  <a:pt x="516348" y="583702"/>
                  <a:pt x="520299" y="583926"/>
                </a:cubicBezTo>
                <a:close/>
                <a:moveTo>
                  <a:pt x="3005568" y="575587"/>
                </a:moveTo>
                <a:cubicBezTo>
                  <a:pt x="3007887" y="575898"/>
                  <a:pt x="3010691" y="576533"/>
                  <a:pt x="3013982" y="577492"/>
                </a:cubicBezTo>
                <a:cubicBezTo>
                  <a:pt x="3027147" y="581328"/>
                  <a:pt x="3036622" y="587140"/>
                  <a:pt x="3042409" y="594926"/>
                </a:cubicBezTo>
                <a:cubicBezTo>
                  <a:pt x="3048195" y="602713"/>
                  <a:pt x="3049622" y="612292"/>
                  <a:pt x="3046689" y="623664"/>
                </a:cubicBezTo>
                <a:cubicBezTo>
                  <a:pt x="3043756" y="635036"/>
                  <a:pt x="3034511" y="632354"/>
                  <a:pt x="3018951" y="615619"/>
                </a:cubicBezTo>
                <a:cubicBezTo>
                  <a:pt x="3007264" y="599429"/>
                  <a:pt x="3000223" y="588068"/>
                  <a:pt x="2997828" y="581536"/>
                </a:cubicBezTo>
                <a:cubicBezTo>
                  <a:pt x="2996032" y="576637"/>
                  <a:pt x="2998612" y="574654"/>
                  <a:pt x="3005568" y="575587"/>
                </a:cubicBezTo>
                <a:close/>
                <a:moveTo>
                  <a:pt x="1946344" y="562446"/>
                </a:moveTo>
                <a:cubicBezTo>
                  <a:pt x="1937811" y="564238"/>
                  <a:pt x="1928770" y="566239"/>
                  <a:pt x="1919219" y="568447"/>
                </a:cubicBezTo>
                <a:cubicBezTo>
                  <a:pt x="1918474" y="579030"/>
                  <a:pt x="1917671" y="588222"/>
                  <a:pt x="1916810" y="596023"/>
                </a:cubicBezTo>
                <a:cubicBezTo>
                  <a:pt x="1924038" y="594331"/>
                  <a:pt x="1932233" y="592718"/>
                  <a:pt x="1941396" y="591183"/>
                </a:cubicBezTo>
                <a:cubicBezTo>
                  <a:pt x="1943805" y="581590"/>
                  <a:pt x="1945455" y="572011"/>
                  <a:pt x="1946344" y="562446"/>
                </a:cubicBezTo>
                <a:close/>
                <a:moveTo>
                  <a:pt x="2674292" y="550163"/>
                </a:moveTo>
                <a:cubicBezTo>
                  <a:pt x="2681390" y="550163"/>
                  <a:pt x="2689026" y="552289"/>
                  <a:pt x="2697200" y="556541"/>
                </a:cubicBezTo>
                <a:cubicBezTo>
                  <a:pt x="2705374" y="560793"/>
                  <a:pt x="2708113" y="565705"/>
                  <a:pt x="2705417" y="571276"/>
                </a:cubicBezTo>
                <a:cubicBezTo>
                  <a:pt x="2702721" y="576847"/>
                  <a:pt x="2701373" y="590976"/>
                  <a:pt x="2701373" y="613662"/>
                </a:cubicBezTo>
                <a:cubicBezTo>
                  <a:pt x="2701373" y="636506"/>
                  <a:pt x="2702047" y="655915"/>
                  <a:pt x="2703395" y="671890"/>
                </a:cubicBezTo>
                <a:cubicBezTo>
                  <a:pt x="2704743" y="687865"/>
                  <a:pt x="2700581" y="702188"/>
                  <a:pt x="2690908" y="714857"/>
                </a:cubicBezTo>
                <a:cubicBezTo>
                  <a:pt x="2681236" y="727527"/>
                  <a:pt x="2673711" y="729158"/>
                  <a:pt x="2668333" y="719751"/>
                </a:cubicBezTo>
                <a:cubicBezTo>
                  <a:pt x="2662956" y="710344"/>
                  <a:pt x="2654717" y="701094"/>
                  <a:pt x="2643618" y="692002"/>
                </a:cubicBezTo>
                <a:cubicBezTo>
                  <a:pt x="2632519" y="682911"/>
                  <a:pt x="2632877" y="679265"/>
                  <a:pt x="2644693" y="681064"/>
                </a:cubicBezTo>
                <a:cubicBezTo>
                  <a:pt x="2656510" y="682864"/>
                  <a:pt x="2664393" y="683828"/>
                  <a:pt x="2668344" y="683958"/>
                </a:cubicBezTo>
                <a:cubicBezTo>
                  <a:pt x="2672295" y="684087"/>
                  <a:pt x="2674485" y="675357"/>
                  <a:pt x="2674915" y="657769"/>
                </a:cubicBezTo>
                <a:cubicBezTo>
                  <a:pt x="2675346" y="640180"/>
                  <a:pt x="2675120" y="621664"/>
                  <a:pt x="2674238" y="602218"/>
                </a:cubicBezTo>
                <a:cubicBezTo>
                  <a:pt x="2673356" y="582773"/>
                  <a:pt x="2671108" y="569236"/>
                  <a:pt x="2667494" y="561607"/>
                </a:cubicBezTo>
                <a:cubicBezTo>
                  <a:pt x="2663881" y="553978"/>
                  <a:pt x="2666146" y="550163"/>
                  <a:pt x="2674292" y="550163"/>
                </a:cubicBezTo>
                <a:close/>
                <a:moveTo>
                  <a:pt x="2929436" y="548260"/>
                </a:moveTo>
                <a:cubicBezTo>
                  <a:pt x="2924511" y="548697"/>
                  <a:pt x="2911973" y="550923"/>
                  <a:pt x="2891825" y="554939"/>
                </a:cubicBezTo>
                <a:lnTo>
                  <a:pt x="2893008" y="593335"/>
                </a:lnTo>
                <a:cubicBezTo>
                  <a:pt x="2900938" y="592589"/>
                  <a:pt x="2907539" y="590825"/>
                  <a:pt x="2912809" y="588043"/>
                </a:cubicBezTo>
                <a:cubicBezTo>
                  <a:pt x="2918079" y="585261"/>
                  <a:pt x="2923772" y="586878"/>
                  <a:pt x="2929888" y="592894"/>
                </a:cubicBezTo>
                <a:cubicBezTo>
                  <a:pt x="2936004" y="598909"/>
                  <a:pt x="2934247" y="603885"/>
                  <a:pt x="2924618" y="607822"/>
                </a:cubicBezTo>
                <a:cubicBezTo>
                  <a:pt x="2914988" y="611758"/>
                  <a:pt x="2904509" y="613726"/>
                  <a:pt x="2893181" y="613726"/>
                </a:cubicBezTo>
                <a:lnTo>
                  <a:pt x="2894342" y="648659"/>
                </a:lnTo>
                <a:cubicBezTo>
                  <a:pt x="2898873" y="648788"/>
                  <a:pt x="2905628" y="647021"/>
                  <a:pt x="2914605" y="643357"/>
                </a:cubicBezTo>
                <a:cubicBezTo>
                  <a:pt x="2923582" y="639693"/>
                  <a:pt x="2929601" y="639886"/>
                  <a:pt x="2932663" y="643938"/>
                </a:cubicBezTo>
                <a:cubicBezTo>
                  <a:pt x="2935724" y="647989"/>
                  <a:pt x="2937979" y="647730"/>
                  <a:pt x="2939428" y="643163"/>
                </a:cubicBezTo>
                <a:cubicBezTo>
                  <a:pt x="2940876" y="638596"/>
                  <a:pt x="2941826" y="623080"/>
                  <a:pt x="2942278" y="596615"/>
                </a:cubicBezTo>
                <a:cubicBezTo>
                  <a:pt x="2942730" y="570150"/>
                  <a:pt x="2941934" y="555365"/>
                  <a:pt x="2939890" y="552261"/>
                </a:cubicBezTo>
                <a:cubicBezTo>
                  <a:pt x="2937847" y="549156"/>
                  <a:pt x="2934362" y="547822"/>
                  <a:pt x="2929436" y="548260"/>
                </a:cubicBezTo>
                <a:close/>
                <a:moveTo>
                  <a:pt x="764715" y="537026"/>
                </a:moveTo>
                <a:cubicBezTo>
                  <a:pt x="768999" y="537184"/>
                  <a:pt x="774047" y="538820"/>
                  <a:pt x="779858" y="541936"/>
                </a:cubicBezTo>
                <a:cubicBezTo>
                  <a:pt x="791481" y="548166"/>
                  <a:pt x="794955" y="553956"/>
                  <a:pt x="790280" y="559305"/>
                </a:cubicBezTo>
                <a:cubicBezTo>
                  <a:pt x="785605" y="564654"/>
                  <a:pt x="782436" y="570035"/>
                  <a:pt x="780772" y="575449"/>
                </a:cubicBezTo>
                <a:cubicBezTo>
                  <a:pt x="779109" y="580862"/>
                  <a:pt x="777395" y="592370"/>
                  <a:pt x="775631" y="609973"/>
                </a:cubicBezTo>
                <a:cubicBezTo>
                  <a:pt x="773868" y="627575"/>
                  <a:pt x="772986" y="640048"/>
                  <a:pt x="772986" y="647390"/>
                </a:cubicBezTo>
                <a:cubicBezTo>
                  <a:pt x="772986" y="650946"/>
                  <a:pt x="776750" y="650631"/>
                  <a:pt x="784279" y="646443"/>
                </a:cubicBezTo>
                <a:cubicBezTo>
                  <a:pt x="801673" y="638929"/>
                  <a:pt x="812016" y="635943"/>
                  <a:pt x="815307" y="637484"/>
                </a:cubicBezTo>
                <a:cubicBezTo>
                  <a:pt x="818599" y="639026"/>
                  <a:pt x="811478" y="646741"/>
                  <a:pt x="793947" y="660630"/>
                </a:cubicBezTo>
                <a:cubicBezTo>
                  <a:pt x="776417" y="674518"/>
                  <a:pt x="764249" y="685470"/>
                  <a:pt x="757445" y="693487"/>
                </a:cubicBezTo>
                <a:cubicBezTo>
                  <a:pt x="750640" y="701503"/>
                  <a:pt x="745008" y="703087"/>
                  <a:pt x="740548" y="698240"/>
                </a:cubicBezTo>
                <a:cubicBezTo>
                  <a:pt x="736088" y="693393"/>
                  <a:pt x="733382" y="687901"/>
                  <a:pt x="732428" y="681763"/>
                </a:cubicBezTo>
                <a:cubicBezTo>
                  <a:pt x="731474" y="675626"/>
                  <a:pt x="733278" y="670008"/>
                  <a:pt x="737838" y="664910"/>
                </a:cubicBezTo>
                <a:cubicBezTo>
                  <a:pt x="742398" y="659812"/>
                  <a:pt x="745771" y="653115"/>
                  <a:pt x="747958" y="644819"/>
                </a:cubicBezTo>
                <a:cubicBezTo>
                  <a:pt x="750145" y="636524"/>
                  <a:pt x="751465" y="625417"/>
                  <a:pt x="751916" y="611500"/>
                </a:cubicBezTo>
                <a:cubicBezTo>
                  <a:pt x="752368" y="597583"/>
                  <a:pt x="752816" y="585928"/>
                  <a:pt x="753261" y="576535"/>
                </a:cubicBezTo>
                <a:cubicBezTo>
                  <a:pt x="753705" y="567142"/>
                  <a:pt x="750604" y="564192"/>
                  <a:pt x="743958" y="567683"/>
                </a:cubicBezTo>
                <a:cubicBezTo>
                  <a:pt x="737311" y="571175"/>
                  <a:pt x="730514" y="574323"/>
                  <a:pt x="723566" y="577127"/>
                </a:cubicBezTo>
                <a:cubicBezTo>
                  <a:pt x="716618" y="579930"/>
                  <a:pt x="708921" y="578137"/>
                  <a:pt x="700475" y="571749"/>
                </a:cubicBezTo>
                <a:cubicBezTo>
                  <a:pt x="692028" y="565360"/>
                  <a:pt x="692122" y="561535"/>
                  <a:pt x="700754" y="560273"/>
                </a:cubicBezTo>
                <a:cubicBezTo>
                  <a:pt x="709387" y="559011"/>
                  <a:pt x="719067" y="556882"/>
                  <a:pt x="729793" y="553885"/>
                </a:cubicBezTo>
                <a:cubicBezTo>
                  <a:pt x="740519" y="550887"/>
                  <a:pt x="748639" y="546589"/>
                  <a:pt x="754153" y="540989"/>
                </a:cubicBezTo>
                <a:cubicBezTo>
                  <a:pt x="756910" y="538189"/>
                  <a:pt x="760431" y="536868"/>
                  <a:pt x="764715" y="537026"/>
                </a:cubicBezTo>
                <a:close/>
                <a:moveTo>
                  <a:pt x="412290" y="537026"/>
                </a:moveTo>
                <a:cubicBezTo>
                  <a:pt x="416574" y="537184"/>
                  <a:pt x="421622" y="538820"/>
                  <a:pt x="427434" y="541936"/>
                </a:cubicBezTo>
                <a:cubicBezTo>
                  <a:pt x="439056" y="548166"/>
                  <a:pt x="442530" y="553956"/>
                  <a:pt x="437855" y="559305"/>
                </a:cubicBezTo>
                <a:cubicBezTo>
                  <a:pt x="433180" y="564654"/>
                  <a:pt x="430011" y="570035"/>
                  <a:pt x="428347" y="575449"/>
                </a:cubicBezTo>
                <a:cubicBezTo>
                  <a:pt x="426684" y="580862"/>
                  <a:pt x="424971" y="592370"/>
                  <a:pt x="423207" y="609973"/>
                </a:cubicBezTo>
                <a:cubicBezTo>
                  <a:pt x="421442" y="627575"/>
                  <a:pt x="420561" y="640048"/>
                  <a:pt x="420561" y="647390"/>
                </a:cubicBezTo>
                <a:cubicBezTo>
                  <a:pt x="420561" y="650946"/>
                  <a:pt x="424325" y="650631"/>
                  <a:pt x="431853" y="646443"/>
                </a:cubicBezTo>
                <a:cubicBezTo>
                  <a:pt x="449248" y="638929"/>
                  <a:pt x="459591" y="635943"/>
                  <a:pt x="462882" y="637484"/>
                </a:cubicBezTo>
                <a:cubicBezTo>
                  <a:pt x="466173" y="639026"/>
                  <a:pt x="459053" y="646741"/>
                  <a:pt x="441522" y="660630"/>
                </a:cubicBezTo>
                <a:cubicBezTo>
                  <a:pt x="423991" y="674518"/>
                  <a:pt x="411824" y="685470"/>
                  <a:pt x="405019" y="693487"/>
                </a:cubicBezTo>
                <a:cubicBezTo>
                  <a:pt x="398215" y="701503"/>
                  <a:pt x="392583" y="703087"/>
                  <a:pt x="388123" y="698240"/>
                </a:cubicBezTo>
                <a:cubicBezTo>
                  <a:pt x="383664" y="693393"/>
                  <a:pt x="380957" y="687901"/>
                  <a:pt x="380003" y="681763"/>
                </a:cubicBezTo>
                <a:cubicBezTo>
                  <a:pt x="379050" y="675626"/>
                  <a:pt x="380853" y="670008"/>
                  <a:pt x="385413" y="664910"/>
                </a:cubicBezTo>
                <a:cubicBezTo>
                  <a:pt x="389973" y="659812"/>
                  <a:pt x="393347" y="653115"/>
                  <a:pt x="395533" y="644819"/>
                </a:cubicBezTo>
                <a:cubicBezTo>
                  <a:pt x="397720" y="636524"/>
                  <a:pt x="399040" y="625417"/>
                  <a:pt x="399491" y="611500"/>
                </a:cubicBezTo>
                <a:cubicBezTo>
                  <a:pt x="399943" y="597583"/>
                  <a:pt x="400391" y="585928"/>
                  <a:pt x="400836" y="576535"/>
                </a:cubicBezTo>
                <a:cubicBezTo>
                  <a:pt x="401281" y="567142"/>
                  <a:pt x="398179" y="564192"/>
                  <a:pt x="391533" y="567683"/>
                </a:cubicBezTo>
                <a:cubicBezTo>
                  <a:pt x="384886" y="571175"/>
                  <a:pt x="378089" y="574323"/>
                  <a:pt x="371141" y="577127"/>
                </a:cubicBezTo>
                <a:cubicBezTo>
                  <a:pt x="364193" y="579930"/>
                  <a:pt x="356496" y="578137"/>
                  <a:pt x="348049" y="571749"/>
                </a:cubicBezTo>
                <a:cubicBezTo>
                  <a:pt x="339603" y="565360"/>
                  <a:pt x="339696" y="561535"/>
                  <a:pt x="348329" y="560273"/>
                </a:cubicBezTo>
                <a:cubicBezTo>
                  <a:pt x="356962" y="559011"/>
                  <a:pt x="366642" y="556882"/>
                  <a:pt x="377368" y="553885"/>
                </a:cubicBezTo>
                <a:cubicBezTo>
                  <a:pt x="388095" y="550887"/>
                  <a:pt x="396215" y="546589"/>
                  <a:pt x="401728" y="540989"/>
                </a:cubicBezTo>
                <a:cubicBezTo>
                  <a:pt x="404485" y="538189"/>
                  <a:pt x="408006" y="536868"/>
                  <a:pt x="412290" y="537026"/>
                </a:cubicBezTo>
                <a:close/>
                <a:moveTo>
                  <a:pt x="3720764" y="535450"/>
                </a:moveTo>
                <a:lnTo>
                  <a:pt x="3688305" y="540570"/>
                </a:lnTo>
                <a:cubicBezTo>
                  <a:pt x="3684863" y="545574"/>
                  <a:pt x="3683193" y="548019"/>
                  <a:pt x="3683293" y="547905"/>
                </a:cubicBezTo>
                <a:cubicBezTo>
                  <a:pt x="3683394" y="547790"/>
                  <a:pt x="3692105" y="548980"/>
                  <a:pt x="3709428" y="551475"/>
                </a:cubicBezTo>
                <a:cubicBezTo>
                  <a:pt x="3714405" y="546442"/>
                  <a:pt x="3718183" y="541100"/>
                  <a:pt x="3720764" y="535450"/>
                </a:cubicBezTo>
                <a:close/>
                <a:moveTo>
                  <a:pt x="1585878" y="530051"/>
                </a:moveTo>
                <a:cubicBezTo>
                  <a:pt x="1559349" y="534525"/>
                  <a:pt x="1540907" y="536920"/>
                  <a:pt x="1530553" y="537236"/>
                </a:cubicBezTo>
                <a:cubicBezTo>
                  <a:pt x="1541352" y="539831"/>
                  <a:pt x="1546059" y="543244"/>
                  <a:pt x="1544675" y="547475"/>
                </a:cubicBezTo>
                <a:cubicBezTo>
                  <a:pt x="1543291" y="551705"/>
                  <a:pt x="1541739" y="562489"/>
                  <a:pt x="1540018" y="579826"/>
                </a:cubicBezTo>
                <a:cubicBezTo>
                  <a:pt x="1559449" y="578077"/>
                  <a:pt x="1576492" y="576427"/>
                  <a:pt x="1591148" y="574879"/>
                </a:cubicBezTo>
                <a:cubicBezTo>
                  <a:pt x="1590259" y="551877"/>
                  <a:pt x="1588502" y="536934"/>
                  <a:pt x="1585878" y="530051"/>
                </a:cubicBezTo>
                <a:close/>
                <a:moveTo>
                  <a:pt x="2385565" y="528110"/>
                </a:moveTo>
                <a:cubicBezTo>
                  <a:pt x="2393157" y="528038"/>
                  <a:pt x="2399408" y="528725"/>
                  <a:pt x="2404320" y="530169"/>
                </a:cubicBezTo>
                <a:cubicBezTo>
                  <a:pt x="2414143" y="533059"/>
                  <a:pt x="2422205" y="539161"/>
                  <a:pt x="2428508" y="548475"/>
                </a:cubicBezTo>
                <a:cubicBezTo>
                  <a:pt x="2434811" y="557789"/>
                  <a:pt x="2425124" y="561772"/>
                  <a:pt x="2399448" y="560424"/>
                </a:cubicBezTo>
                <a:cubicBezTo>
                  <a:pt x="2373771" y="559076"/>
                  <a:pt x="2338018" y="559592"/>
                  <a:pt x="2292186" y="561972"/>
                </a:cubicBezTo>
                <a:cubicBezTo>
                  <a:pt x="2301178" y="567465"/>
                  <a:pt x="2304325" y="573319"/>
                  <a:pt x="2301629" y="579536"/>
                </a:cubicBezTo>
                <a:cubicBezTo>
                  <a:pt x="2298933" y="585752"/>
                  <a:pt x="2298700" y="603165"/>
                  <a:pt x="2300930" y="631773"/>
                </a:cubicBezTo>
                <a:cubicBezTo>
                  <a:pt x="2303160" y="660382"/>
                  <a:pt x="2303576" y="680297"/>
                  <a:pt x="2302178" y="691518"/>
                </a:cubicBezTo>
                <a:cubicBezTo>
                  <a:pt x="2300780" y="702740"/>
                  <a:pt x="2296155" y="713276"/>
                  <a:pt x="2288304" y="723128"/>
                </a:cubicBezTo>
                <a:cubicBezTo>
                  <a:pt x="2280453" y="732980"/>
                  <a:pt x="2274516" y="734284"/>
                  <a:pt x="2270493" y="727043"/>
                </a:cubicBezTo>
                <a:cubicBezTo>
                  <a:pt x="2266471" y="719801"/>
                  <a:pt x="2258028" y="709877"/>
                  <a:pt x="2245165" y="697272"/>
                </a:cubicBezTo>
                <a:cubicBezTo>
                  <a:pt x="2232302" y="684667"/>
                  <a:pt x="2229943" y="679301"/>
                  <a:pt x="2238088" y="681172"/>
                </a:cubicBezTo>
                <a:cubicBezTo>
                  <a:pt x="2246233" y="683043"/>
                  <a:pt x="2253038" y="684617"/>
                  <a:pt x="2258501" y="685893"/>
                </a:cubicBezTo>
                <a:cubicBezTo>
                  <a:pt x="2263965" y="687170"/>
                  <a:pt x="2267991" y="687722"/>
                  <a:pt x="2270579" y="687550"/>
                </a:cubicBezTo>
                <a:cubicBezTo>
                  <a:pt x="2273168" y="687378"/>
                  <a:pt x="2274243" y="668897"/>
                  <a:pt x="2273806" y="632107"/>
                </a:cubicBezTo>
                <a:cubicBezTo>
                  <a:pt x="2273368" y="595317"/>
                  <a:pt x="2271429" y="572993"/>
                  <a:pt x="2267987" y="565135"/>
                </a:cubicBezTo>
                <a:cubicBezTo>
                  <a:pt x="2241257" y="569637"/>
                  <a:pt x="2220285" y="573007"/>
                  <a:pt x="2205070" y="575244"/>
                </a:cubicBezTo>
                <a:cubicBezTo>
                  <a:pt x="2189855" y="577481"/>
                  <a:pt x="2178927" y="578833"/>
                  <a:pt x="2172288" y="579299"/>
                </a:cubicBezTo>
                <a:cubicBezTo>
                  <a:pt x="2165648" y="579765"/>
                  <a:pt x="2159855" y="579754"/>
                  <a:pt x="2154908" y="579267"/>
                </a:cubicBezTo>
                <a:cubicBezTo>
                  <a:pt x="2149960" y="578779"/>
                  <a:pt x="2143005" y="574481"/>
                  <a:pt x="2134043" y="566371"/>
                </a:cubicBezTo>
                <a:cubicBezTo>
                  <a:pt x="2125080" y="558262"/>
                  <a:pt x="2127374" y="554207"/>
                  <a:pt x="2140926" y="554207"/>
                </a:cubicBezTo>
                <a:cubicBezTo>
                  <a:pt x="2152699" y="554207"/>
                  <a:pt x="2168735" y="553325"/>
                  <a:pt x="2189034" y="551561"/>
                </a:cubicBezTo>
                <a:cubicBezTo>
                  <a:pt x="2209332" y="549798"/>
                  <a:pt x="2237561" y="546657"/>
                  <a:pt x="2273720" y="542140"/>
                </a:cubicBezTo>
                <a:cubicBezTo>
                  <a:pt x="2309879" y="537623"/>
                  <a:pt x="2338229" y="533776"/>
                  <a:pt x="2358772" y="530600"/>
                </a:cubicBezTo>
                <a:cubicBezTo>
                  <a:pt x="2369043" y="529011"/>
                  <a:pt x="2377974" y="528182"/>
                  <a:pt x="2385565" y="528110"/>
                </a:cubicBezTo>
                <a:close/>
                <a:moveTo>
                  <a:pt x="3325331" y="510664"/>
                </a:moveTo>
                <a:cubicBezTo>
                  <a:pt x="3326497" y="510529"/>
                  <a:pt x="3327894" y="510703"/>
                  <a:pt x="3329524" y="511187"/>
                </a:cubicBezTo>
                <a:cubicBezTo>
                  <a:pt x="3336041" y="513123"/>
                  <a:pt x="3342369" y="515786"/>
                  <a:pt x="3348506" y="519178"/>
                </a:cubicBezTo>
                <a:cubicBezTo>
                  <a:pt x="3354644" y="522569"/>
                  <a:pt x="3356684" y="525634"/>
                  <a:pt x="3354626" y="528373"/>
                </a:cubicBezTo>
                <a:cubicBezTo>
                  <a:pt x="3352569" y="531112"/>
                  <a:pt x="3350442" y="534188"/>
                  <a:pt x="3348248" y="537601"/>
                </a:cubicBezTo>
                <a:cubicBezTo>
                  <a:pt x="3385949" y="563557"/>
                  <a:pt x="3412622" y="580780"/>
                  <a:pt x="3428267" y="589269"/>
                </a:cubicBezTo>
                <a:cubicBezTo>
                  <a:pt x="3443912" y="597758"/>
                  <a:pt x="3458740" y="604631"/>
                  <a:pt x="3472750" y="609887"/>
                </a:cubicBezTo>
                <a:cubicBezTo>
                  <a:pt x="3486761" y="615142"/>
                  <a:pt x="3500334" y="620448"/>
                  <a:pt x="3513469" y="625804"/>
                </a:cubicBezTo>
                <a:cubicBezTo>
                  <a:pt x="3526605" y="631160"/>
                  <a:pt x="3523984" y="634763"/>
                  <a:pt x="3505607" y="636613"/>
                </a:cubicBezTo>
                <a:cubicBezTo>
                  <a:pt x="3487230" y="638463"/>
                  <a:pt x="3472550" y="639388"/>
                  <a:pt x="3461565" y="639388"/>
                </a:cubicBezTo>
                <a:cubicBezTo>
                  <a:pt x="3450609" y="639388"/>
                  <a:pt x="3440936" y="635889"/>
                  <a:pt x="3432547" y="628891"/>
                </a:cubicBezTo>
                <a:cubicBezTo>
                  <a:pt x="3424158" y="621893"/>
                  <a:pt x="3413346" y="612439"/>
                  <a:pt x="3400110" y="600530"/>
                </a:cubicBezTo>
                <a:cubicBezTo>
                  <a:pt x="3386874" y="588620"/>
                  <a:pt x="3367020" y="570978"/>
                  <a:pt x="3340548" y="547604"/>
                </a:cubicBezTo>
                <a:cubicBezTo>
                  <a:pt x="3333492" y="557240"/>
                  <a:pt x="3324458" y="568250"/>
                  <a:pt x="3313445" y="580633"/>
                </a:cubicBezTo>
                <a:cubicBezTo>
                  <a:pt x="3302431" y="593015"/>
                  <a:pt x="3290770" y="604222"/>
                  <a:pt x="3278458" y="614253"/>
                </a:cubicBezTo>
                <a:cubicBezTo>
                  <a:pt x="3266147" y="624284"/>
                  <a:pt x="3253833" y="632949"/>
                  <a:pt x="3241514" y="640249"/>
                </a:cubicBezTo>
                <a:cubicBezTo>
                  <a:pt x="3229196" y="647548"/>
                  <a:pt x="3216659" y="652828"/>
                  <a:pt x="3203903" y="656091"/>
                </a:cubicBezTo>
                <a:cubicBezTo>
                  <a:pt x="3191148" y="659353"/>
                  <a:pt x="3191266" y="656159"/>
                  <a:pt x="3204258" y="646508"/>
                </a:cubicBezTo>
                <a:cubicBezTo>
                  <a:pt x="3217251" y="636857"/>
                  <a:pt x="3232663" y="624675"/>
                  <a:pt x="3250495" y="609962"/>
                </a:cubicBezTo>
                <a:cubicBezTo>
                  <a:pt x="3268327" y="595249"/>
                  <a:pt x="3284779" y="578614"/>
                  <a:pt x="3299850" y="560058"/>
                </a:cubicBezTo>
                <a:cubicBezTo>
                  <a:pt x="3314922" y="541502"/>
                  <a:pt x="3322006" y="528234"/>
                  <a:pt x="3321102" y="520253"/>
                </a:cubicBezTo>
                <a:cubicBezTo>
                  <a:pt x="3320425" y="514268"/>
                  <a:pt x="3321834" y="511072"/>
                  <a:pt x="3325331" y="510664"/>
                </a:cubicBezTo>
                <a:close/>
                <a:moveTo>
                  <a:pt x="1948156" y="504954"/>
                </a:moveTo>
                <a:lnTo>
                  <a:pt x="1923253" y="508423"/>
                </a:lnTo>
                <a:cubicBezTo>
                  <a:pt x="1906252" y="511140"/>
                  <a:pt x="1888151" y="514542"/>
                  <a:pt x="1868950" y="518629"/>
                </a:cubicBezTo>
                <a:cubicBezTo>
                  <a:pt x="1862009" y="556817"/>
                  <a:pt x="1855018" y="585763"/>
                  <a:pt x="1847977" y="605466"/>
                </a:cubicBezTo>
                <a:cubicBezTo>
                  <a:pt x="1862805" y="605538"/>
                  <a:pt x="1878493" y="603996"/>
                  <a:pt x="1895042" y="600842"/>
                </a:cubicBezTo>
                <a:lnTo>
                  <a:pt x="1895042" y="571889"/>
                </a:lnTo>
                <a:cubicBezTo>
                  <a:pt x="1893450" y="572792"/>
                  <a:pt x="1890840" y="573470"/>
                  <a:pt x="1887212" y="573921"/>
                </a:cubicBezTo>
                <a:cubicBezTo>
                  <a:pt x="1883584" y="574373"/>
                  <a:pt x="1878135" y="570975"/>
                  <a:pt x="1870864" y="563726"/>
                </a:cubicBezTo>
                <a:cubicBezTo>
                  <a:pt x="1863593" y="556477"/>
                  <a:pt x="1864483" y="552852"/>
                  <a:pt x="1873531" y="552852"/>
                </a:cubicBezTo>
                <a:cubicBezTo>
                  <a:pt x="1880529" y="552852"/>
                  <a:pt x="1887700" y="552192"/>
                  <a:pt x="1895042" y="550873"/>
                </a:cubicBezTo>
                <a:cubicBezTo>
                  <a:pt x="1894210" y="541523"/>
                  <a:pt x="1891980" y="533213"/>
                  <a:pt x="1888352" y="525943"/>
                </a:cubicBezTo>
                <a:cubicBezTo>
                  <a:pt x="1884724" y="518672"/>
                  <a:pt x="1889908" y="517306"/>
                  <a:pt x="1903904" y="521845"/>
                </a:cubicBezTo>
                <a:cubicBezTo>
                  <a:pt x="1917900" y="526384"/>
                  <a:pt x="1924199" y="530431"/>
                  <a:pt x="1922801" y="533988"/>
                </a:cubicBezTo>
                <a:cubicBezTo>
                  <a:pt x="1921403" y="537544"/>
                  <a:pt x="1920302" y="541574"/>
                  <a:pt x="1919499" y="546076"/>
                </a:cubicBezTo>
                <a:cubicBezTo>
                  <a:pt x="1930211" y="543380"/>
                  <a:pt x="1939712" y="541781"/>
                  <a:pt x="1948000" y="541280"/>
                </a:cubicBezTo>
                <a:cubicBezTo>
                  <a:pt x="1950495" y="526825"/>
                  <a:pt x="1950617" y="515912"/>
                  <a:pt x="1948366" y="508541"/>
                </a:cubicBezTo>
                <a:close/>
                <a:moveTo>
                  <a:pt x="1632703" y="498270"/>
                </a:moveTo>
                <a:cubicBezTo>
                  <a:pt x="1637789" y="499238"/>
                  <a:pt x="1641783" y="501364"/>
                  <a:pt x="1644687" y="504648"/>
                </a:cubicBezTo>
                <a:cubicBezTo>
                  <a:pt x="1650495" y="511215"/>
                  <a:pt x="1648598" y="516181"/>
                  <a:pt x="1638998" y="519543"/>
                </a:cubicBezTo>
                <a:cubicBezTo>
                  <a:pt x="1629397" y="522906"/>
                  <a:pt x="1617096" y="525061"/>
                  <a:pt x="1602097" y="526007"/>
                </a:cubicBezTo>
                <a:cubicBezTo>
                  <a:pt x="1615591" y="529736"/>
                  <a:pt x="1621438" y="534575"/>
                  <a:pt x="1619638" y="540527"/>
                </a:cubicBezTo>
                <a:cubicBezTo>
                  <a:pt x="1617839" y="546478"/>
                  <a:pt x="1616939" y="556882"/>
                  <a:pt x="1616939" y="571738"/>
                </a:cubicBezTo>
                <a:cubicBezTo>
                  <a:pt x="1642593" y="569085"/>
                  <a:pt x="1662318" y="566622"/>
                  <a:pt x="1676114" y="564349"/>
                </a:cubicBezTo>
                <a:cubicBezTo>
                  <a:pt x="1689909" y="562076"/>
                  <a:pt x="1700592" y="564855"/>
                  <a:pt x="1708164" y="572685"/>
                </a:cubicBezTo>
                <a:cubicBezTo>
                  <a:pt x="1715736" y="580514"/>
                  <a:pt x="1718213" y="585939"/>
                  <a:pt x="1715596" y="588957"/>
                </a:cubicBezTo>
                <a:cubicBezTo>
                  <a:pt x="1712979" y="591976"/>
                  <a:pt x="1705769" y="593259"/>
                  <a:pt x="1693967" y="592808"/>
                </a:cubicBezTo>
                <a:cubicBezTo>
                  <a:pt x="1682165" y="592356"/>
                  <a:pt x="1669962" y="592130"/>
                  <a:pt x="1657357" y="592130"/>
                </a:cubicBezTo>
                <a:cubicBezTo>
                  <a:pt x="1645025" y="592130"/>
                  <a:pt x="1631551" y="592904"/>
                  <a:pt x="1616939" y="594453"/>
                </a:cubicBezTo>
                <a:lnTo>
                  <a:pt x="1616939" y="662254"/>
                </a:lnTo>
                <a:cubicBezTo>
                  <a:pt x="1616939" y="683993"/>
                  <a:pt x="1615214" y="704514"/>
                  <a:pt x="1611766" y="723816"/>
                </a:cubicBezTo>
                <a:cubicBezTo>
                  <a:pt x="1608317" y="743118"/>
                  <a:pt x="1602667" y="745169"/>
                  <a:pt x="1594816" y="729968"/>
                </a:cubicBezTo>
                <a:cubicBezTo>
                  <a:pt x="1586964" y="714767"/>
                  <a:pt x="1584612" y="702546"/>
                  <a:pt x="1587760" y="693304"/>
                </a:cubicBezTo>
                <a:cubicBezTo>
                  <a:pt x="1590908" y="684061"/>
                  <a:pt x="1592059" y="651692"/>
                  <a:pt x="1591213" y="596195"/>
                </a:cubicBezTo>
                <a:cubicBezTo>
                  <a:pt x="1582565" y="596195"/>
                  <a:pt x="1565393" y="597859"/>
                  <a:pt x="1539695" y="601186"/>
                </a:cubicBezTo>
                <a:cubicBezTo>
                  <a:pt x="1538921" y="611023"/>
                  <a:pt x="1535529" y="624725"/>
                  <a:pt x="1529521" y="642292"/>
                </a:cubicBezTo>
                <a:cubicBezTo>
                  <a:pt x="1523512" y="659859"/>
                  <a:pt x="1514238" y="674912"/>
                  <a:pt x="1501697" y="687453"/>
                </a:cubicBezTo>
                <a:cubicBezTo>
                  <a:pt x="1489157" y="699993"/>
                  <a:pt x="1474609" y="709064"/>
                  <a:pt x="1458053" y="714664"/>
                </a:cubicBezTo>
                <a:cubicBezTo>
                  <a:pt x="1441497" y="720263"/>
                  <a:pt x="1440748" y="716506"/>
                  <a:pt x="1455805" y="703392"/>
                </a:cubicBezTo>
                <a:cubicBezTo>
                  <a:pt x="1470862" y="690278"/>
                  <a:pt x="1483690" y="674894"/>
                  <a:pt x="1494287" y="657242"/>
                </a:cubicBezTo>
                <a:cubicBezTo>
                  <a:pt x="1504885" y="639589"/>
                  <a:pt x="1511072" y="621936"/>
                  <a:pt x="1512850" y="604283"/>
                </a:cubicBezTo>
                <a:cubicBezTo>
                  <a:pt x="1486193" y="608786"/>
                  <a:pt x="1467457" y="612385"/>
                  <a:pt x="1456644" y="615081"/>
                </a:cubicBezTo>
                <a:cubicBezTo>
                  <a:pt x="1445831" y="617777"/>
                  <a:pt x="1435399" y="614605"/>
                  <a:pt x="1425346" y="605563"/>
                </a:cubicBezTo>
                <a:cubicBezTo>
                  <a:pt x="1415294" y="596522"/>
                  <a:pt x="1416147" y="592001"/>
                  <a:pt x="1427906" y="592001"/>
                </a:cubicBezTo>
                <a:cubicBezTo>
                  <a:pt x="1436883" y="592001"/>
                  <a:pt x="1448040" y="591334"/>
                  <a:pt x="1461376" y="590000"/>
                </a:cubicBezTo>
                <a:cubicBezTo>
                  <a:pt x="1474713" y="588667"/>
                  <a:pt x="1492322" y="586788"/>
                  <a:pt x="1514206" y="584365"/>
                </a:cubicBezTo>
                <a:cubicBezTo>
                  <a:pt x="1514206" y="562754"/>
                  <a:pt x="1514026" y="549970"/>
                  <a:pt x="1513668" y="546012"/>
                </a:cubicBezTo>
                <a:cubicBezTo>
                  <a:pt x="1513310" y="542054"/>
                  <a:pt x="1510778" y="539491"/>
                  <a:pt x="1506075" y="538322"/>
                </a:cubicBezTo>
                <a:cubicBezTo>
                  <a:pt x="1501371" y="537153"/>
                  <a:pt x="1496377" y="533819"/>
                  <a:pt x="1491093" y="528320"/>
                </a:cubicBezTo>
                <a:cubicBezTo>
                  <a:pt x="1485808" y="522820"/>
                  <a:pt x="1489967" y="519253"/>
                  <a:pt x="1503569" y="517618"/>
                </a:cubicBezTo>
                <a:cubicBezTo>
                  <a:pt x="1517170" y="515983"/>
                  <a:pt x="1535372" y="513119"/>
                  <a:pt x="1558173" y="509025"/>
                </a:cubicBezTo>
                <a:cubicBezTo>
                  <a:pt x="1580973" y="504931"/>
                  <a:pt x="1599641" y="501536"/>
                  <a:pt x="1614175" y="498840"/>
                </a:cubicBezTo>
                <a:cubicBezTo>
                  <a:pt x="1621442" y="497492"/>
                  <a:pt x="1627618" y="497302"/>
                  <a:pt x="1632703" y="498270"/>
                </a:cubicBezTo>
                <a:close/>
                <a:moveTo>
                  <a:pt x="3281706" y="497242"/>
                </a:moveTo>
                <a:cubicBezTo>
                  <a:pt x="3283207" y="497079"/>
                  <a:pt x="3285078" y="497243"/>
                  <a:pt x="3287320" y="497732"/>
                </a:cubicBezTo>
                <a:cubicBezTo>
                  <a:pt x="3296290" y="499689"/>
                  <a:pt x="3303289" y="503224"/>
                  <a:pt x="3308314" y="508337"/>
                </a:cubicBezTo>
                <a:cubicBezTo>
                  <a:pt x="3313341" y="513449"/>
                  <a:pt x="3314657" y="520372"/>
                  <a:pt x="3312262" y="529105"/>
                </a:cubicBezTo>
                <a:cubicBezTo>
                  <a:pt x="3309867" y="537838"/>
                  <a:pt x="3303292" y="538662"/>
                  <a:pt x="3292537" y="531578"/>
                </a:cubicBezTo>
                <a:cubicBezTo>
                  <a:pt x="3285898" y="524007"/>
                  <a:pt x="3281125" y="515983"/>
                  <a:pt x="3278222" y="507508"/>
                </a:cubicBezTo>
                <a:cubicBezTo>
                  <a:pt x="3276043" y="501152"/>
                  <a:pt x="3277205" y="497730"/>
                  <a:pt x="3281706" y="497242"/>
                </a:cubicBezTo>
                <a:close/>
                <a:moveTo>
                  <a:pt x="3384182" y="486907"/>
                </a:moveTo>
                <a:cubicBezTo>
                  <a:pt x="3385802" y="486763"/>
                  <a:pt x="3387892" y="486991"/>
                  <a:pt x="3390452" y="487590"/>
                </a:cubicBezTo>
                <a:cubicBezTo>
                  <a:pt x="3400691" y="489985"/>
                  <a:pt x="3408814" y="493717"/>
                  <a:pt x="3414823" y="498786"/>
                </a:cubicBezTo>
                <a:cubicBezTo>
                  <a:pt x="3420832" y="503855"/>
                  <a:pt x="3422649" y="511007"/>
                  <a:pt x="3420276" y="520242"/>
                </a:cubicBezTo>
                <a:cubicBezTo>
                  <a:pt x="3417903" y="529478"/>
                  <a:pt x="3411381" y="530618"/>
                  <a:pt x="3400712" y="523663"/>
                </a:cubicBezTo>
                <a:cubicBezTo>
                  <a:pt x="3393226" y="516177"/>
                  <a:pt x="3387085" y="507695"/>
                  <a:pt x="3382288" y="498216"/>
                </a:cubicBezTo>
                <a:cubicBezTo>
                  <a:pt x="3378691" y="491107"/>
                  <a:pt x="3379322" y="487337"/>
                  <a:pt x="3384182" y="486907"/>
                </a:cubicBezTo>
                <a:close/>
                <a:moveTo>
                  <a:pt x="97327" y="485728"/>
                </a:moveTo>
                <a:cubicBezTo>
                  <a:pt x="98653" y="485827"/>
                  <a:pt x="100257" y="486236"/>
                  <a:pt x="102137" y="486955"/>
                </a:cubicBezTo>
                <a:cubicBezTo>
                  <a:pt x="109659" y="489830"/>
                  <a:pt x="116660" y="493358"/>
                  <a:pt x="123141" y="497538"/>
                </a:cubicBezTo>
                <a:cubicBezTo>
                  <a:pt x="129623" y="501718"/>
                  <a:pt x="131459" y="506408"/>
                  <a:pt x="128648" y="511606"/>
                </a:cubicBezTo>
                <a:cubicBezTo>
                  <a:pt x="125838" y="516804"/>
                  <a:pt x="121844" y="525147"/>
                  <a:pt x="116667" y="536633"/>
                </a:cubicBezTo>
                <a:cubicBezTo>
                  <a:pt x="136585" y="534927"/>
                  <a:pt x="154468" y="531353"/>
                  <a:pt x="170314" y="525910"/>
                </a:cubicBezTo>
                <a:cubicBezTo>
                  <a:pt x="186160" y="520468"/>
                  <a:pt x="198726" y="520909"/>
                  <a:pt x="208011" y="527233"/>
                </a:cubicBezTo>
                <a:cubicBezTo>
                  <a:pt x="217296" y="533557"/>
                  <a:pt x="216920" y="538745"/>
                  <a:pt x="206881" y="542796"/>
                </a:cubicBezTo>
                <a:cubicBezTo>
                  <a:pt x="196843" y="546847"/>
                  <a:pt x="185991" y="549769"/>
                  <a:pt x="174325" y="551561"/>
                </a:cubicBezTo>
                <a:cubicBezTo>
                  <a:pt x="162660" y="553354"/>
                  <a:pt x="150937" y="554942"/>
                  <a:pt x="139156" y="556326"/>
                </a:cubicBezTo>
                <a:cubicBezTo>
                  <a:pt x="127375" y="557710"/>
                  <a:pt x="118897" y="557047"/>
                  <a:pt x="113720" y="554336"/>
                </a:cubicBezTo>
                <a:cubicBezTo>
                  <a:pt x="112085" y="559986"/>
                  <a:pt x="108113" y="571631"/>
                  <a:pt x="101803" y="589269"/>
                </a:cubicBezTo>
                <a:cubicBezTo>
                  <a:pt x="158290" y="584006"/>
                  <a:pt x="189899" y="579543"/>
                  <a:pt x="196632" y="575879"/>
                </a:cubicBezTo>
                <a:cubicBezTo>
                  <a:pt x="203364" y="572215"/>
                  <a:pt x="211553" y="572556"/>
                  <a:pt x="221196" y="576901"/>
                </a:cubicBezTo>
                <a:cubicBezTo>
                  <a:pt x="230840" y="581246"/>
                  <a:pt x="238100" y="586290"/>
                  <a:pt x="242976" y="592033"/>
                </a:cubicBezTo>
                <a:cubicBezTo>
                  <a:pt x="247851" y="597776"/>
                  <a:pt x="248009" y="603344"/>
                  <a:pt x="243449" y="608736"/>
                </a:cubicBezTo>
                <a:cubicBezTo>
                  <a:pt x="238888" y="614128"/>
                  <a:pt x="235483" y="631239"/>
                  <a:pt x="233231" y="660070"/>
                </a:cubicBezTo>
                <a:cubicBezTo>
                  <a:pt x="230980" y="688901"/>
                  <a:pt x="222114" y="710433"/>
                  <a:pt x="206634" y="724666"/>
                </a:cubicBezTo>
                <a:cubicBezTo>
                  <a:pt x="191154" y="738898"/>
                  <a:pt x="181790" y="741218"/>
                  <a:pt x="178542" y="731624"/>
                </a:cubicBezTo>
                <a:cubicBezTo>
                  <a:pt x="175293" y="722031"/>
                  <a:pt x="169091" y="712330"/>
                  <a:pt x="159935" y="702521"/>
                </a:cubicBezTo>
                <a:cubicBezTo>
                  <a:pt x="150779" y="692712"/>
                  <a:pt x="150947" y="688973"/>
                  <a:pt x="160440" y="691303"/>
                </a:cubicBezTo>
                <a:cubicBezTo>
                  <a:pt x="169934" y="693634"/>
                  <a:pt x="177011" y="695659"/>
                  <a:pt x="181671" y="697380"/>
                </a:cubicBezTo>
                <a:cubicBezTo>
                  <a:pt x="186332" y="699101"/>
                  <a:pt x="191035" y="695842"/>
                  <a:pt x="195782" y="687604"/>
                </a:cubicBezTo>
                <a:cubicBezTo>
                  <a:pt x="200529" y="679365"/>
                  <a:pt x="204250" y="663204"/>
                  <a:pt x="206946" y="639119"/>
                </a:cubicBezTo>
                <a:cubicBezTo>
                  <a:pt x="209642" y="615035"/>
                  <a:pt x="208437" y="602082"/>
                  <a:pt x="203332" y="600261"/>
                </a:cubicBezTo>
                <a:cubicBezTo>
                  <a:pt x="198227" y="598440"/>
                  <a:pt x="188547" y="598411"/>
                  <a:pt x="174293" y="600175"/>
                </a:cubicBezTo>
                <a:cubicBezTo>
                  <a:pt x="160039" y="601939"/>
                  <a:pt x="144140" y="604172"/>
                  <a:pt x="126594" y="606875"/>
                </a:cubicBezTo>
                <a:cubicBezTo>
                  <a:pt x="109049" y="609578"/>
                  <a:pt x="96043" y="612748"/>
                  <a:pt x="87575" y="616383"/>
                </a:cubicBezTo>
                <a:cubicBezTo>
                  <a:pt x="79107" y="620018"/>
                  <a:pt x="73485" y="617469"/>
                  <a:pt x="70710" y="608736"/>
                </a:cubicBezTo>
                <a:cubicBezTo>
                  <a:pt x="67935" y="600003"/>
                  <a:pt x="69051" y="593299"/>
                  <a:pt x="74055" y="588624"/>
                </a:cubicBezTo>
                <a:cubicBezTo>
                  <a:pt x="79060" y="583949"/>
                  <a:pt x="83785" y="572269"/>
                  <a:pt x="88231" y="553583"/>
                </a:cubicBezTo>
                <a:cubicBezTo>
                  <a:pt x="92676" y="534898"/>
                  <a:pt x="94899" y="522078"/>
                  <a:pt x="94899" y="515123"/>
                </a:cubicBezTo>
                <a:cubicBezTo>
                  <a:pt x="94899" y="507537"/>
                  <a:pt x="94225" y="500227"/>
                  <a:pt x="92876" y="493193"/>
                </a:cubicBezTo>
                <a:cubicBezTo>
                  <a:pt x="91865" y="487918"/>
                  <a:pt x="93349" y="485429"/>
                  <a:pt x="97327" y="485728"/>
                </a:cubicBezTo>
                <a:close/>
                <a:moveTo>
                  <a:pt x="1948366" y="460530"/>
                </a:moveTo>
                <a:cubicBezTo>
                  <a:pt x="1940722" y="461878"/>
                  <a:pt x="1915699" y="466839"/>
                  <a:pt x="1873295" y="475415"/>
                </a:cubicBezTo>
                <a:cubicBezTo>
                  <a:pt x="1872564" y="484134"/>
                  <a:pt x="1871767" y="492845"/>
                  <a:pt x="1870907" y="501550"/>
                </a:cubicBezTo>
                <a:cubicBezTo>
                  <a:pt x="1909468" y="493591"/>
                  <a:pt x="1937123" y="487109"/>
                  <a:pt x="1953872" y="482105"/>
                </a:cubicBezTo>
                <a:cubicBezTo>
                  <a:pt x="1956970" y="475910"/>
                  <a:pt x="1958737" y="470428"/>
                  <a:pt x="1959175" y="465660"/>
                </a:cubicBezTo>
                <a:cubicBezTo>
                  <a:pt x="1959612" y="460892"/>
                  <a:pt x="1956009" y="459182"/>
                  <a:pt x="1948366" y="460530"/>
                </a:cubicBezTo>
                <a:close/>
                <a:moveTo>
                  <a:pt x="926580" y="460476"/>
                </a:moveTo>
                <a:cubicBezTo>
                  <a:pt x="942691" y="461889"/>
                  <a:pt x="953514" y="465664"/>
                  <a:pt x="959050" y="471801"/>
                </a:cubicBezTo>
                <a:cubicBezTo>
                  <a:pt x="964585" y="477939"/>
                  <a:pt x="965948" y="485582"/>
                  <a:pt x="963137" y="494731"/>
                </a:cubicBezTo>
                <a:cubicBezTo>
                  <a:pt x="960326" y="503880"/>
                  <a:pt x="954257" y="506071"/>
                  <a:pt x="944928" y="501303"/>
                </a:cubicBezTo>
                <a:cubicBezTo>
                  <a:pt x="935600" y="496534"/>
                  <a:pt x="926269" y="489490"/>
                  <a:pt x="916933" y="480169"/>
                </a:cubicBezTo>
                <a:cubicBezTo>
                  <a:pt x="907253" y="465628"/>
                  <a:pt x="910469" y="459064"/>
                  <a:pt x="926580" y="460476"/>
                </a:cubicBezTo>
                <a:close/>
                <a:moveTo>
                  <a:pt x="574155" y="460476"/>
                </a:moveTo>
                <a:cubicBezTo>
                  <a:pt x="590266" y="461889"/>
                  <a:pt x="601089" y="465664"/>
                  <a:pt x="606625" y="471801"/>
                </a:cubicBezTo>
                <a:cubicBezTo>
                  <a:pt x="612160" y="477939"/>
                  <a:pt x="613522" y="485582"/>
                  <a:pt x="610712" y="494731"/>
                </a:cubicBezTo>
                <a:cubicBezTo>
                  <a:pt x="607901" y="503880"/>
                  <a:pt x="601832" y="506071"/>
                  <a:pt x="592503" y="501303"/>
                </a:cubicBezTo>
                <a:cubicBezTo>
                  <a:pt x="583175" y="496534"/>
                  <a:pt x="573843" y="489490"/>
                  <a:pt x="564508" y="480169"/>
                </a:cubicBezTo>
                <a:cubicBezTo>
                  <a:pt x="554828" y="465628"/>
                  <a:pt x="558044" y="459064"/>
                  <a:pt x="574155" y="460476"/>
                </a:cubicBezTo>
                <a:close/>
                <a:moveTo>
                  <a:pt x="2321542" y="458002"/>
                </a:moveTo>
                <a:cubicBezTo>
                  <a:pt x="2333680" y="457115"/>
                  <a:pt x="2343365" y="459051"/>
                  <a:pt x="2350598" y="463810"/>
                </a:cubicBezTo>
                <a:cubicBezTo>
                  <a:pt x="2360241" y="470156"/>
                  <a:pt x="2358202" y="475802"/>
                  <a:pt x="2344478" y="480750"/>
                </a:cubicBezTo>
                <a:cubicBezTo>
                  <a:pt x="2330754" y="485697"/>
                  <a:pt x="2311015" y="489949"/>
                  <a:pt x="2285260" y="493505"/>
                </a:cubicBezTo>
                <a:cubicBezTo>
                  <a:pt x="2258028" y="498065"/>
                  <a:pt x="2237500" y="496728"/>
                  <a:pt x="2223676" y="489493"/>
                </a:cubicBezTo>
                <a:cubicBezTo>
                  <a:pt x="2209852" y="482259"/>
                  <a:pt x="2210214" y="477752"/>
                  <a:pt x="2224762" y="475974"/>
                </a:cubicBezTo>
                <a:cubicBezTo>
                  <a:pt x="2239310" y="474196"/>
                  <a:pt x="2252328" y="471984"/>
                  <a:pt x="2263814" y="469338"/>
                </a:cubicBezTo>
                <a:cubicBezTo>
                  <a:pt x="2275301" y="466693"/>
                  <a:pt x="2290225" y="463523"/>
                  <a:pt x="2308588" y="459831"/>
                </a:cubicBezTo>
                <a:cubicBezTo>
                  <a:pt x="2313179" y="458908"/>
                  <a:pt x="2317497" y="458298"/>
                  <a:pt x="2321542" y="458002"/>
                </a:cubicBezTo>
                <a:close/>
                <a:moveTo>
                  <a:pt x="754619" y="454176"/>
                </a:moveTo>
                <a:cubicBezTo>
                  <a:pt x="756338" y="453827"/>
                  <a:pt x="758760" y="453880"/>
                  <a:pt x="761886" y="454335"/>
                </a:cubicBezTo>
                <a:cubicBezTo>
                  <a:pt x="773359" y="454335"/>
                  <a:pt x="784375" y="456102"/>
                  <a:pt x="794937" y="459637"/>
                </a:cubicBezTo>
                <a:cubicBezTo>
                  <a:pt x="805498" y="463172"/>
                  <a:pt x="810227" y="471066"/>
                  <a:pt x="809123" y="483320"/>
                </a:cubicBezTo>
                <a:cubicBezTo>
                  <a:pt x="808019" y="495574"/>
                  <a:pt x="801749" y="498879"/>
                  <a:pt x="790313" y="493236"/>
                </a:cubicBezTo>
                <a:cubicBezTo>
                  <a:pt x="778876" y="487593"/>
                  <a:pt x="768153" y="479244"/>
                  <a:pt x="758144" y="468187"/>
                </a:cubicBezTo>
                <a:cubicBezTo>
                  <a:pt x="750637" y="459895"/>
                  <a:pt x="749461" y="455225"/>
                  <a:pt x="754619" y="454176"/>
                </a:cubicBezTo>
                <a:close/>
                <a:moveTo>
                  <a:pt x="402194" y="454176"/>
                </a:moveTo>
                <a:cubicBezTo>
                  <a:pt x="403912" y="453827"/>
                  <a:pt x="406336" y="453880"/>
                  <a:pt x="409461" y="454335"/>
                </a:cubicBezTo>
                <a:cubicBezTo>
                  <a:pt x="420934" y="454335"/>
                  <a:pt x="431950" y="456102"/>
                  <a:pt x="442512" y="459637"/>
                </a:cubicBezTo>
                <a:cubicBezTo>
                  <a:pt x="453074" y="463172"/>
                  <a:pt x="457802" y="471066"/>
                  <a:pt x="456698" y="483320"/>
                </a:cubicBezTo>
                <a:cubicBezTo>
                  <a:pt x="455594" y="495574"/>
                  <a:pt x="449324" y="498879"/>
                  <a:pt x="437887" y="493236"/>
                </a:cubicBezTo>
                <a:cubicBezTo>
                  <a:pt x="426451" y="487593"/>
                  <a:pt x="415728" y="479244"/>
                  <a:pt x="405719" y="468187"/>
                </a:cubicBezTo>
                <a:cubicBezTo>
                  <a:pt x="398212" y="459895"/>
                  <a:pt x="397037" y="455225"/>
                  <a:pt x="402194" y="454176"/>
                </a:cubicBezTo>
                <a:close/>
                <a:moveTo>
                  <a:pt x="1506222" y="451440"/>
                </a:moveTo>
                <a:cubicBezTo>
                  <a:pt x="1508628" y="451531"/>
                  <a:pt x="1511594" y="452173"/>
                  <a:pt x="1515120" y="453367"/>
                </a:cubicBezTo>
                <a:cubicBezTo>
                  <a:pt x="1529223" y="458142"/>
                  <a:pt x="1538473" y="464000"/>
                  <a:pt x="1542868" y="470941"/>
                </a:cubicBezTo>
                <a:cubicBezTo>
                  <a:pt x="1547263" y="477881"/>
                  <a:pt x="1547693" y="486095"/>
                  <a:pt x="1544159" y="495581"/>
                </a:cubicBezTo>
                <a:cubicBezTo>
                  <a:pt x="1540624" y="505067"/>
                  <a:pt x="1533533" y="504604"/>
                  <a:pt x="1522885" y="494193"/>
                </a:cubicBezTo>
                <a:cubicBezTo>
                  <a:pt x="1512238" y="483782"/>
                  <a:pt x="1504505" y="474225"/>
                  <a:pt x="1499686" y="465520"/>
                </a:cubicBezTo>
                <a:cubicBezTo>
                  <a:pt x="1496826" y="455862"/>
                  <a:pt x="1499004" y="451169"/>
                  <a:pt x="1506222" y="451440"/>
                </a:cubicBezTo>
                <a:close/>
                <a:moveTo>
                  <a:pt x="228319" y="445989"/>
                </a:moveTo>
                <a:cubicBezTo>
                  <a:pt x="231824" y="446035"/>
                  <a:pt x="235132" y="446914"/>
                  <a:pt x="238244" y="448624"/>
                </a:cubicBezTo>
                <a:cubicBezTo>
                  <a:pt x="244467" y="452044"/>
                  <a:pt x="252304" y="458619"/>
                  <a:pt x="261754" y="468349"/>
                </a:cubicBezTo>
                <a:cubicBezTo>
                  <a:pt x="271204" y="478079"/>
                  <a:pt x="269867" y="484023"/>
                  <a:pt x="257743" y="486181"/>
                </a:cubicBezTo>
                <a:cubicBezTo>
                  <a:pt x="245618" y="488339"/>
                  <a:pt x="232995" y="493491"/>
                  <a:pt x="219873" y="501636"/>
                </a:cubicBezTo>
                <a:cubicBezTo>
                  <a:pt x="206753" y="509781"/>
                  <a:pt x="202221" y="509028"/>
                  <a:pt x="206279" y="499377"/>
                </a:cubicBezTo>
                <a:cubicBezTo>
                  <a:pt x="210337" y="489726"/>
                  <a:pt x="213485" y="482854"/>
                  <a:pt x="215722" y="478760"/>
                </a:cubicBezTo>
                <a:cubicBezTo>
                  <a:pt x="217959" y="474666"/>
                  <a:pt x="218171" y="472518"/>
                  <a:pt x="216357" y="472317"/>
                </a:cubicBezTo>
                <a:cubicBezTo>
                  <a:pt x="214543" y="472117"/>
                  <a:pt x="198872" y="473816"/>
                  <a:pt x="169346" y="477415"/>
                </a:cubicBezTo>
                <a:cubicBezTo>
                  <a:pt x="139819" y="481015"/>
                  <a:pt x="116287" y="483714"/>
                  <a:pt x="98749" y="485514"/>
                </a:cubicBezTo>
                <a:cubicBezTo>
                  <a:pt x="81211" y="487314"/>
                  <a:pt x="69223" y="488214"/>
                  <a:pt x="62784" y="488214"/>
                </a:cubicBezTo>
                <a:cubicBezTo>
                  <a:pt x="56933" y="504074"/>
                  <a:pt x="49221" y="515912"/>
                  <a:pt x="39649" y="523727"/>
                </a:cubicBezTo>
                <a:cubicBezTo>
                  <a:pt x="30077" y="531543"/>
                  <a:pt x="23846" y="530657"/>
                  <a:pt x="20957" y="521071"/>
                </a:cubicBezTo>
                <a:cubicBezTo>
                  <a:pt x="18067" y="511484"/>
                  <a:pt x="19591" y="503210"/>
                  <a:pt x="25528" y="496248"/>
                </a:cubicBezTo>
                <a:cubicBezTo>
                  <a:pt x="31465" y="489286"/>
                  <a:pt x="36265" y="482374"/>
                  <a:pt x="39929" y="475512"/>
                </a:cubicBezTo>
                <a:cubicBezTo>
                  <a:pt x="43593" y="468650"/>
                  <a:pt x="47472" y="462724"/>
                  <a:pt x="51566" y="457733"/>
                </a:cubicBezTo>
                <a:cubicBezTo>
                  <a:pt x="55661" y="452743"/>
                  <a:pt x="59614" y="457454"/>
                  <a:pt x="63429" y="471866"/>
                </a:cubicBezTo>
                <a:cubicBezTo>
                  <a:pt x="66469" y="471866"/>
                  <a:pt x="77027" y="470984"/>
                  <a:pt x="95103" y="469220"/>
                </a:cubicBezTo>
                <a:cubicBezTo>
                  <a:pt x="113179" y="467456"/>
                  <a:pt x="128878" y="465656"/>
                  <a:pt x="142200" y="463821"/>
                </a:cubicBezTo>
                <a:cubicBezTo>
                  <a:pt x="155522" y="461985"/>
                  <a:pt x="169407" y="459755"/>
                  <a:pt x="183855" y="457131"/>
                </a:cubicBezTo>
                <a:cubicBezTo>
                  <a:pt x="198302" y="454507"/>
                  <a:pt x="209423" y="451578"/>
                  <a:pt x="217217" y="448344"/>
                </a:cubicBezTo>
                <a:cubicBezTo>
                  <a:pt x="221114" y="446727"/>
                  <a:pt x="224815" y="445942"/>
                  <a:pt x="228319" y="445989"/>
                </a:cubicBezTo>
                <a:close/>
                <a:moveTo>
                  <a:pt x="3276235" y="439595"/>
                </a:moveTo>
                <a:cubicBezTo>
                  <a:pt x="3279399" y="439021"/>
                  <a:pt x="3284707" y="440296"/>
                  <a:pt x="3292160" y="443418"/>
                </a:cubicBezTo>
                <a:cubicBezTo>
                  <a:pt x="3307067" y="449664"/>
                  <a:pt x="3312549" y="454657"/>
                  <a:pt x="3308605" y="458400"/>
                </a:cubicBezTo>
                <a:cubicBezTo>
                  <a:pt x="3304662" y="462143"/>
                  <a:pt x="3300783" y="465728"/>
                  <a:pt x="3296968" y="469155"/>
                </a:cubicBezTo>
                <a:cubicBezTo>
                  <a:pt x="3304253" y="468352"/>
                  <a:pt x="3314044" y="465900"/>
                  <a:pt x="3326340" y="461799"/>
                </a:cubicBezTo>
                <a:cubicBezTo>
                  <a:pt x="3338637" y="457698"/>
                  <a:pt x="3346940" y="459522"/>
                  <a:pt x="3351249" y="467273"/>
                </a:cubicBezTo>
                <a:cubicBezTo>
                  <a:pt x="3355559" y="475024"/>
                  <a:pt x="3348095" y="480900"/>
                  <a:pt x="3328857" y="484901"/>
                </a:cubicBezTo>
                <a:cubicBezTo>
                  <a:pt x="3309620" y="488902"/>
                  <a:pt x="3296581" y="488206"/>
                  <a:pt x="3289740" y="482815"/>
                </a:cubicBezTo>
                <a:cubicBezTo>
                  <a:pt x="3272919" y="506548"/>
                  <a:pt x="3254592" y="522827"/>
                  <a:pt x="3234760" y="531654"/>
                </a:cubicBezTo>
                <a:cubicBezTo>
                  <a:pt x="3214927" y="540480"/>
                  <a:pt x="3211181" y="538809"/>
                  <a:pt x="3223521" y="526642"/>
                </a:cubicBezTo>
                <a:cubicBezTo>
                  <a:pt x="3235861" y="514474"/>
                  <a:pt x="3247784" y="500270"/>
                  <a:pt x="3259292" y="484030"/>
                </a:cubicBezTo>
                <a:cubicBezTo>
                  <a:pt x="3270800" y="467790"/>
                  <a:pt x="3275429" y="455400"/>
                  <a:pt x="3273177" y="446860"/>
                </a:cubicBezTo>
                <a:cubicBezTo>
                  <a:pt x="3272052" y="442590"/>
                  <a:pt x="3273071" y="440169"/>
                  <a:pt x="3276235" y="439595"/>
                </a:cubicBezTo>
                <a:close/>
                <a:moveTo>
                  <a:pt x="2577888" y="438119"/>
                </a:moveTo>
                <a:cubicBezTo>
                  <a:pt x="2581387" y="437923"/>
                  <a:pt x="2586974" y="440432"/>
                  <a:pt x="2594650" y="445645"/>
                </a:cubicBezTo>
                <a:cubicBezTo>
                  <a:pt x="2610001" y="456070"/>
                  <a:pt x="2615719" y="463505"/>
                  <a:pt x="2611804" y="467951"/>
                </a:cubicBezTo>
                <a:cubicBezTo>
                  <a:pt x="2607889" y="472396"/>
                  <a:pt x="2603132" y="478907"/>
                  <a:pt x="2597532" y="487482"/>
                </a:cubicBezTo>
                <a:cubicBezTo>
                  <a:pt x="2591932" y="496058"/>
                  <a:pt x="2583353" y="510176"/>
                  <a:pt x="2571795" y="529836"/>
                </a:cubicBezTo>
                <a:cubicBezTo>
                  <a:pt x="2582593" y="539544"/>
                  <a:pt x="2586866" y="547740"/>
                  <a:pt x="2584615" y="554422"/>
                </a:cubicBezTo>
                <a:cubicBezTo>
                  <a:pt x="2582364" y="561105"/>
                  <a:pt x="2581238" y="572749"/>
                  <a:pt x="2581238" y="589355"/>
                </a:cubicBezTo>
                <a:cubicBezTo>
                  <a:pt x="2581238" y="604570"/>
                  <a:pt x="2580775" y="624277"/>
                  <a:pt x="2579851" y="648476"/>
                </a:cubicBezTo>
                <a:cubicBezTo>
                  <a:pt x="2578926" y="672675"/>
                  <a:pt x="2576050" y="690482"/>
                  <a:pt x="2571225" y="701897"/>
                </a:cubicBezTo>
                <a:cubicBezTo>
                  <a:pt x="2566399" y="713312"/>
                  <a:pt x="2560760" y="712527"/>
                  <a:pt x="2554307" y="699542"/>
                </a:cubicBezTo>
                <a:cubicBezTo>
                  <a:pt x="2547854" y="686557"/>
                  <a:pt x="2546208" y="675913"/>
                  <a:pt x="2549370" y="667610"/>
                </a:cubicBezTo>
                <a:cubicBezTo>
                  <a:pt x="2552532" y="659307"/>
                  <a:pt x="2554784" y="646845"/>
                  <a:pt x="2556125" y="630225"/>
                </a:cubicBezTo>
                <a:cubicBezTo>
                  <a:pt x="2557466" y="613604"/>
                  <a:pt x="2558136" y="596834"/>
                  <a:pt x="2558136" y="579912"/>
                </a:cubicBezTo>
                <a:cubicBezTo>
                  <a:pt x="2558136" y="562431"/>
                  <a:pt x="2557928" y="551210"/>
                  <a:pt x="2557512" y="546248"/>
                </a:cubicBezTo>
                <a:cubicBezTo>
                  <a:pt x="2549983" y="558968"/>
                  <a:pt x="2541871" y="569221"/>
                  <a:pt x="2533173" y="577008"/>
                </a:cubicBezTo>
                <a:cubicBezTo>
                  <a:pt x="2524476" y="584795"/>
                  <a:pt x="2513190" y="592187"/>
                  <a:pt x="2499316" y="599185"/>
                </a:cubicBezTo>
                <a:cubicBezTo>
                  <a:pt x="2485442" y="606183"/>
                  <a:pt x="2484685" y="602684"/>
                  <a:pt x="2497047" y="588688"/>
                </a:cubicBezTo>
                <a:cubicBezTo>
                  <a:pt x="2509408" y="574692"/>
                  <a:pt x="2521131" y="560158"/>
                  <a:pt x="2532216" y="545087"/>
                </a:cubicBezTo>
                <a:cubicBezTo>
                  <a:pt x="2543301" y="530015"/>
                  <a:pt x="2553318" y="512671"/>
                  <a:pt x="2562266" y="493053"/>
                </a:cubicBezTo>
                <a:cubicBezTo>
                  <a:pt x="2571214" y="473436"/>
                  <a:pt x="2575011" y="458024"/>
                  <a:pt x="2573656" y="446817"/>
                </a:cubicBezTo>
                <a:cubicBezTo>
                  <a:pt x="2572978" y="441214"/>
                  <a:pt x="2574389" y="438314"/>
                  <a:pt x="2577888" y="438119"/>
                </a:cubicBezTo>
                <a:close/>
                <a:moveTo>
                  <a:pt x="861995" y="435427"/>
                </a:moveTo>
                <a:cubicBezTo>
                  <a:pt x="868033" y="435427"/>
                  <a:pt x="876081" y="437492"/>
                  <a:pt x="886141" y="441622"/>
                </a:cubicBezTo>
                <a:cubicBezTo>
                  <a:pt x="896200" y="445752"/>
                  <a:pt x="899653" y="451936"/>
                  <a:pt x="896498" y="460175"/>
                </a:cubicBezTo>
                <a:cubicBezTo>
                  <a:pt x="893343" y="468413"/>
                  <a:pt x="894720" y="491648"/>
                  <a:pt x="900628" y="529879"/>
                </a:cubicBezTo>
                <a:cubicBezTo>
                  <a:pt x="903582" y="529148"/>
                  <a:pt x="908293" y="527391"/>
                  <a:pt x="914760" y="524609"/>
                </a:cubicBezTo>
                <a:cubicBezTo>
                  <a:pt x="921228" y="521827"/>
                  <a:pt x="928010" y="522806"/>
                  <a:pt x="935109" y="527545"/>
                </a:cubicBezTo>
                <a:cubicBezTo>
                  <a:pt x="942208" y="532285"/>
                  <a:pt x="941960" y="536988"/>
                  <a:pt x="934367" y="541656"/>
                </a:cubicBezTo>
                <a:cubicBezTo>
                  <a:pt x="926774" y="546324"/>
                  <a:pt x="917076" y="550163"/>
                  <a:pt x="905274" y="553175"/>
                </a:cubicBezTo>
                <a:cubicBezTo>
                  <a:pt x="910594" y="573351"/>
                  <a:pt x="917288" y="593288"/>
                  <a:pt x="925354" y="612984"/>
                </a:cubicBezTo>
                <a:cubicBezTo>
                  <a:pt x="933420" y="632680"/>
                  <a:pt x="942824" y="649405"/>
                  <a:pt x="953565" y="663157"/>
                </a:cubicBezTo>
                <a:cubicBezTo>
                  <a:pt x="964305" y="676909"/>
                  <a:pt x="971124" y="683785"/>
                  <a:pt x="974021" y="683785"/>
                </a:cubicBezTo>
                <a:cubicBezTo>
                  <a:pt x="976229" y="683785"/>
                  <a:pt x="980546" y="674557"/>
                  <a:pt x="986970" y="656102"/>
                </a:cubicBezTo>
                <a:cubicBezTo>
                  <a:pt x="993395" y="637646"/>
                  <a:pt x="997575" y="631756"/>
                  <a:pt x="999511" y="638431"/>
                </a:cubicBezTo>
                <a:cubicBezTo>
                  <a:pt x="1001447" y="645106"/>
                  <a:pt x="1002186" y="656112"/>
                  <a:pt x="1001726" y="671449"/>
                </a:cubicBezTo>
                <a:cubicBezTo>
                  <a:pt x="1001267" y="686786"/>
                  <a:pt x="1002623" y="701022"/>
                  <a:pt x="1005792" y="714158"/>
                </a:cubicBezTo>
                <a:cubicBezTo>
                  <a:pt x="1008961" y="727294"/>
                  <a:pt x="1003136" y="731513"/>
                  <a:pt x="988315" y="726817"/>
                </a:cubicBezTo>
                <a:cubicBezTo>
                  <a:pt x="973494" y="722120"/>
                  <a:pt x="958713" y="710333"/>
                  <a:pt x="943971" y="691454"/>
                </a:cubicBezTo>
                <a:cubicBezTo>
                  <a:pt x="929229" y="672575"/>
                  <a:pt x="917284" y="652610"/>
                  <a:pt x="908135" y="631558"/>
                </a:cubicBezTo>
                <a:cubicBezTo>
                  <a:pt x="898986" y="610507"/>
                  <a:pt x="891120" y="585670"/>
                  <a:pt x="884538" y="557047"/>
                </a:cubicBezTo>
                <a:cubicBezTo>
                  <a:pt x="869209" y="561521"/>
                  <a:pt x="857289" y="564439"/>
                  <a:pt x="848777" y="565801"/>
                </a:cubicBezTo>
                <a:cubicBezTo>
                  <a:pt x="840266" y="567164"/>
                  <a:pt x="831781" y="566077"/>
                  <a:pt x="823320" y="562543"/>
                </a:cubicBezTo>
                <a:cubicBezTo>
                  <a:pt x="814859" y="559008"/>
                  <a:pt x="816684" y="555426"/>
                  <a:pt x="828794" y="551798"/>
                </a:cubicBezTo>
                <a:cubicBezTo>
                  <a:pt x="840904" y="548170"/>
                  <a:pt x="857793" y="543058"/>
                  <a:pt x="879462" y="536461"/>
                </a:cubicBezTo>
                <a:cubicBezTo>
                  <a:pt x="875862" y="512786"/>
                  <a:pt x="872302" y="494563"/>
                  <a:pt x="868782" y="481793"/>
                </a:cubicBezTo>
                <a:cubicBezTo>
                  <a:pt x="865261" y="469023"/>
                  <a:pt x="861436" y="458103"/>
                  <a:pt x="857306" y="449033"/>
                </a:cubicBezTo>
                <a:cubicBezTo>
                  <a:pt x="853176" y="439962"/>
                  <a:pt x="854739" y="435427"/>
                  <a:pt x="861995" y="435427"/>
                </a:cubicBezTo>
                <a:close/>
                <a:moveTo>
                  <a:pt x="509570" y="435427"/>
                </a:moveTo>
                <a:cubicBezTo>
                  <a:pt x="515608" y="435427"/>
                  <a:pt x="523656" y="437492"/>
                  <a:pt x="533716" y="441622"/>
                </a:cubicBezTo>
                <a:cubicBezTo>
                  <a:pt x="543776" y="445752"/>
                  <a:pt x="547228" y="451936"/>
                  <a:pt x="544073" y="460175"/>
                </a:cubicBezTo>
                <a:cubicBezTo>
                  <a:pt x="540918" y="468413"/>
                  <a:pt x="542295" y="491648"/>
                  <a:pt x="548203" y="529879"/>
                </a:cubicBezTo>
                <a:cubicBezTo>
                  <a:pt x="551157" y="529148"/>
                  <a:pt x="555868" y="527391"/>
                  <a:pt x="562335" y="524609"/>
                </a:cubicBezTo>
                <a:cubicBezTo>
                  <a:pt x="568803" y="521827"/>
                  <a:pt x="575586" y="522806"/>
                  <a:pt x="582684" y="527545"/>
                </a:cubicBezTo>
                <a:cubicBezTo>
                  <a:pt x="589782" y="532285"/>
                  <a:pt x="589535" y="536988"/>
                  <a:pt x="581942" y="541656"/>
                </a:cubicBezTo>
                <a:cubicBezTo>
                  <a:pt x="574349" y="546324"/>
                  <a:pt x="564651" y="550163"/>
                  <a:pt x="552849" y="553175"/>
                </a:cubicBezTo>
                <a:cubicBezTo>
                  <a:pt x="558169" y="573351"/>
                  <a:pt x="564863" y="593288"/>
                  <a:pt x="572929" y="612984"/>
                </a:cubicBezTo>
                <a:cubicBezTo>
                  <a:pt x="580995" y="632680"/>
                  <a:pt x="590399" y="649405"/>
                  <a:pt x="601140" y="663157"/>
                </a:cubicBezTo>
                <a:cubicBezTo>
                  <a:pt x="611881" y="676909"/>
                  <a:pt x="618699" y="683785"/>
                  <a:pt x="621596" y="683785"/>
                </a:cubicBezTo>
                <a:cubicBezTo>
                  <a:pt x="623804" y="683785"/>
                  <a:pt x="628121" y="674557"/>
                  <a:pt x="634546" y="656102"/>
                </a:cubicBezTo>
                <a:cubicBezTo>
                  <a:pt x="640970" y="637646"/>
                  <a:pt x="645150" y="631756"/>
                  <a:pt x="647086" y="638431"/>
                </a:cubicBezTo>
                <a:cubicBezTo>
                  <a:pt x="649022" y="645106"/>
                  <a:pt x="649760" y="656112"/>
                  <a:pt x="649302" y="671449"/>
                </a:cubicBezTo>
                <a:cubicBezTo>
                  <a:pt x="648843" y="686786"/>
                  <a:pt x="650198" y="701022"/>
                  <a:pt x="653367" y="714158"/>
                </a:cubicBezTo>
                <a:cubicBezTo>
                  <a:pt x="656536" y="727294"/>
                  <a:pt x="650710" y="731513"/>
                  <a:pt x="635890" y="726817"/>
                </a:cubicBezTo>
                <a:cubicBezTo>
                  <a:pt x="621069" y="722120"/>
                  <a:pt x="606288" y="710333"/>
                  <a:pt x="591546" y="691454"/>
                </a:cubicBezTo>
                <a:cubicBezTo>
                  <a:pt x="576804" y="672575"/>
                  <a:pt x="564859" y="652610"/>
                  <a:pt x="555710" y="631558"/>
                </a:cubicBezTo>
                <a:cubicBezTo>
                  <a:pt x="546561" y="610507"/>
                  <a:pt x="538696" y="585670"/>
                  <a:pt x="532113" y="557047"/>
                </a:cubicBezTo>
                <a:cubicBezTo>
                  <a:pt x="516784" y="561521"/>
                  <a:pt x="504863" y="564439"/>
                  <a:pt x="496352" y="565801"/>
                </a:cubicBezTo>
                <a:cubicBezTo>
                  <a:pt x="487841" y="567164"/>
                  <a:pt x="479356" y="566077"/>
                  <a:pt x="470895" y="562543"/>
                </a:cubicBezTo>
                <a:cubicBezTo>
                  <a:pt x="462434" y="559008"/>
                  <a:pt x="464259" y="555426"/>
                  <a:pt x="476370" y="551798"/>
                </a:cubicBezTo>
                <a:cubicBezTo>
                  <a:pt x="488480" y="548170"/>
                  <a:pt x="505369" y="543058"/>
                  <a:pt x="527037" y="536461"/>
                </a:cubicBezTo>
                <a:cubicBezTo>
                  <a:pt x="523437" y="512786"/>
                  <a:pt x="519878" y="494563"/>
                  <a:pt x="516357" y="481793"/>
                </a:cubicBezTo>
                <a:cubicBezTo>
                  <a:pt x="512836" y="469023"/>
                  <a:pt x="509011" y="458103"/>
                  <a:pt x="504881" y="449033"/>
                </a:cubicBezTo>
                <a:cubicBezTo>
                  <a:pt x="500751" y="439962"/>
                  <a:pt x="502314" y="435427"/>
                  <a:pt x="509570" y="435427"/>
                </a:cubicBezTo>
                <a:close/>
                <a:moveTo>
                  <a:pt x="3037664" y="435167"/>
                </a:moveTo>
                <a:cubicBezTo>
                  <a:pt x="3039553" y="435109"/>
                  <a:pt x="3041887" y="435494"/>
                  <a:pt x="3044667" y="436320"/>
                </a:cubicBezTo>
                <a:cubicBezTo>
                  <a:pt x="3055788" y="439625"/>
                  <a:pt x="3064137" y="443472"/>
                  <a:pt x="3069716" y="447860"/>
                </a:cubicBezTo>
                <a:cubicBezTo>
                  <a:pt x="3075294" y="452248"/>
                  <a:pt x="3075950" y="457067"/>
                  <a:pt x="3071684" y="462315"/>
                </a:cubicBezTo>
                <a:cubicBezTo>
                  <a:pt x="3067418" y="467564"/>
                  <a:pt x="3062377" y="475996"/>
                  <a:pt x="3056562" y="487611"/>
                </a:cubicBezTo>
                <a:cubicBezTo>
                  <a:pt x="3050747" y="499227"/>
                  <a:pt x="3042175" y="511072"/>
                  <a:pt x="3030847" y="523146"/>
                </a:cubicBezTo>
                <a:cubicBezTo>
                  <a:pt x="3059197" y="522358"/>
                  <a:pt x="3076725" y="519461"/>
                  <a:pt x="3083429" y="514456"/>
                </a:cubicBezTo>
                <a:cubicBezTo>
                  <a:pt x="3090132" y="509451"/>
                  <a:pt x="3097901" y="508878"/>
                  <a:pt x="3106735" y="512735"/>
                </a:cubicBezTo>
                <a:cubicBezTo>
                  <a:pt x="3115568" y="516593"/>
                  <a:pt x="3122678" y="521415"/>
                  <a:pt x="3128063" y="527201"/>
                </a:cubicBezTo>
                <a:cubicBezTo>
                  <a:pt x="3133447" y="532987"/>
                  <a:pt x="3133852" y="538372"/>
                  <a:pt x="3129278" y="543355"/>
                </a:cubicBezTo>
                <a:cubicBezTo>
                  <a:pt x="3124703" y="548339"/>
                  <a:pt x="3121531" y="560155"/>
                  <a:pt x="3119760" y="578804"/>
                </a:cubicBezTo>
                <a:cubicBezTo>
                  <a:pt x="3117988" y="597454"/>
                  <a:pt x="3116429" y="616211"/>
                  <a:pt x="3115081" y="635075"/>
                </a:cubicBezTo>
                <a:cubicBezTo>
                  <a:pt x="3113733" y="653940"/>
                  <a:pt x="3109754" y="670212"/>
                  <a:pt x="3103143" y="683893"/>
                </a:cubicBezTo>
                <a:cubicBezTo>
                  <a:pt x="3096532" y="697574"/>
                  <a:pt x="3086275" y="707974"/>
                  <a:pt x="3072372" y="715094"/>
                </a:cubicBezTo>
                <a:cubicBezTo>
                  <a:pt x="3058469" y="722214"/>
                  <a:pt x="3050991" y="720425"/>
                  <a:pt x="3049937" y="709727"/>
                </a:cubicBezTo>
                <a:cubicBezTo>
                  <a:pt x="3048883" y="699029"/>
                  <a:pt x="3043161" y="686854"/>
                  <a:pt x="3032772" y="673202"/>
                </a:cubicBezTo>
                <a:cubicBezTo>
                  <a:pt x="3022383" y="659550"/>
                  <a:pt x="3023788" y="655922"/>
                  <a:pt x="3036988" y="662318"/>
                </a:cubicBezTo>
                <a:cubicBezTo>
                  <a:pt x="3050188" y="668714"/>
                  <a:pt x="3059405" y="672313"/>
                  <a:pt x="3064639" y="673116"/>
                </a:cubicBezTo>
                <a:cubicBezTo>
                  <a:pt x="3069874" y="673919"/>
                  <a:pt x="3074746" y="669112"/>
                  <a:pt x="3079256" y="658694"/>
                </a:cubicBezTo>
                <a:cubicBezTo>
                  <a:pt x="3083765" y="648275"/>
                  <a:pt x="3086920" y="632498"/>
                  <a:pt x="3088720" y="611360"/>
                </a:cubicBezTo>
                <a:cubicBezTo>
                  <a:pt x="3090520" y="590223"/>
                  <a:pt x="3091420" y="572541"/>
                  <a:pt x="3091420" y="558316"/>
                </a:cubicBezTo>
                <a:cubicBezTo>
                  <a:pt x="3091420" y="545481"/>
                  <a:pt x="3090183" y="538236"/>
                  <a:pt x="3087709" y="536580"/>
                </a:cubicBezTo>
                <a:cubicBezTo>
                  <a:pt x="3085236" y="534923"/>
                  <a:pt x="3079087" y="535328"/>
                  <a:pt x="3069264" y="537795"/>
                </a:cubicBezTo>
                <a:lnTo>
                  <a:pt x="3041128" y="544850"/>
                </a:lnTo>
                <a:cubicBezTo>
                  <a:pt x="3034302" y="545782"/>
                  <a:pt x="3028237" y="543545"/>
                  <a:pt x="3022931" y="538139"/>
                </a:cubicBezTo>
                <a:cubicBezTo>
                  <a:pt x="3009207" y="553727"/>
                  <a:pt x="2994921" y="565722"/>
                  <a:pt x="2980072" y="574126"/>
                </a:cubicBezTo>
                <a:cubicBezTo>
                  <a:pt x="2976359" y="576227"/>
                  <a:pt x="2973564" y="577505"/>
                  <a:pt x="2971686" y="577961"/>
                </a:cubicBezTo>
                <a:lnTo>
                  <a:pt x="2970024" y="577328"/>
                </a:lnTo>
                <a:lnTo>
                  <a:pt x="2969706" y="582891"/>
                </a:lnTo>
                <a:cubicBezTo>
                  <a:pt x="2969500" y="590223"/>
                  <a:pt x="2969621" y="599286"/>
                  <a:pt x="2970069" y="610080"/>
                </a:cubicBezTo>
                <a:cubicBezTo>
                  <a:pt x="2970965" y="631669"/>
                  <a:pt x="2970255" y="648017"/>
                  <a:pt x="2967940" y="659124"/>
                </a:cubicBezTo>
                <a:cubicBezTo>
                  <a:pt x="2965624" y="670230"/>
                  <a:pt x="2962512" y="679164"/>
                  <a:pt x="2958604" y="685926"/>
                </a:cubicBezTo>
                <a:cubicBezTo>
                  <a:pt x="2954697" y="692687"/>
                  <a:pt x="2950513" y="692788"/>
                  <a:pt x="2946053" y="686227"/>
                </a:cubicBezTo>
                <a:cubicBezTo>
                  <a:pt x="2941593" y="679666"/>
                  <a:pt x="2938180" y="674217"/>
                  <a:pt x="2935814" y="669879"/>
                </a:cubicBezTo>
                <a:cubicBezTo>
                  <a:pt x="2933448" y="665541"/>
                  <a:pt x="2931136" y="663196"/>
                  <a:pt x="2928877" y="662845"/>
                </a:cubicBezTo>
                <a:cubicBezTo>
                  <a:pt x="2926619" y="662494"/>
                  <a:pt x="2915393" y="663967"/>
                  <a:pt x="2895202" y="667265"/>
                </a:cubicBezTo>
                <a:cubicBezTo>
                  <a:pt x="2890499" y="687370"/>
                  <a:pt x="2885132" y="692870"/>
                  <a:pt x="2879102" y="683764"/>
                </a:cubicBezTo>
                <a:cubicBezTo>
                  <a:pt x="2873072" y="674658"/>
                  <a:pt x="2870057" y="662533"/>
                  <a:pt x="2870057" y="647390"/>
                </a:cubicBezTo>
                <a:cubicBezTo>
                  <a:pt x="2870057" y="633121"/>
                  <a:pt x="2869616" y="615393"/>
                  <a:pt x="2868734" y="594206"/>
                </a:cubicBezTo>
                <a:cubicBezTo>
                  <a:pt x="2867852" y="573018"/>
                  <a:pt x="2864704" y="557681"/>
                  <a:pt x="2859291" y="548195"/>
                </a:cubicBezTo>
                <a:cubicBezTo>
                  <a:pt x="2853878" y="538709"/>
                  <a:pt x="2854799" y="533966"/>
                  <a:pt x="2862055" y="533966"/>
                </a:cubicBezTo>
                <a:cubicBezTo>
                  <a:pt x="2866845" y="533966"/>
                  <a:pt x="2872445" y="534403"/>
                  <a:pt x="2878855" y="535278"/>
                </a:cubicBezTo>
                <a:cubicBezTo>
                  <a:pt x="2885738" y="526631"/>
                  <a:pt x="2893417" y="513259"/>
                  <a:pt x="2901892" y="495161"/>
                </a:cubicBezTo>
                <a:cubicBezTo>
                  <a:pt x="2910367" y="477064"/>
                  <a:pt x="2913031" y="462806"/>
                  <a:pt x="2909884" y="452388"/>
                </a:cubicBezTo>
                <a:cubicBezTo>
                  <a:pt x="2906735" y="441970"/>
                  <a:pt x="2914662" y="440884"/>
                  <a:pt x="2933663" y="449129"/>
                </a:cubicBezTo>
                <a:cubicBezTo>
                  <a:pt x="2949867" y="456959"/>
                  <a:pt x="2954876" y="463853"/>
                  <a:pt x="2948688" y="469812"/>
                </a:cubicBezTo>
                <a:cubicBezTo>
                  <a:pt x="2942500" y="475770"/>
                  <a:pt x="2935835" y="484105"/>
                  <a:pt x="2928694" y="494817"/>
                </a:cubicBezTo>
                <a:cubicBezTo>
                  <a:pt x="2921553" y="505529"/>
                  <a:pt x="2910611" y="519016"/>
                  <a:pt x="2895869" y="535278"/>
                </a:cubicBezTo>
                <a:cubicBezTo>
                  <a:pt x="2913221" y="532783"/>
                  <a:pt x="2925281" y="528560"/>
                  <a:pt x="2932050" y="522609"/>
                </a:cubicBezTo>
                <a:cubicBezTo>
                  <a:pt x="2938818" y="516657"/>
                  <a:pt x="2946146" y="515603"/>
                  <a:pt x="2954033" y="519447"/>
                </a:cubicBezTo>
                <a:cubicBezTo>
                  <a:pt x="2961920" y="523290"/>
                  <a:pt x="2968822" y="527291"/>
                  <a:pt x="2974737" y="531449"/>
                </a:cubicBezTo>
                <a:cubicBezTo>
                  <a:pt x="2980652" y="535608"/>
                  <a:pt x="2981989" y="540487"/>
                  <a:pt x="2978749" y="546087"/>
                </a:cubicBezTo>
                <a:cubicBezTo>
                  <a:pt x="2975508" y="551687"/>
                  <a:pt x="2973027" y="558355"/>
                  <a:pt x="2971306" y="566092"/>
                </a:cubicBezTo>
                <a:cubicBezTo>
                  <a:pt x="2970876" y="568026"/>
                  <a:pt x="2970527" y="570393"/>
                  <a:pt x="2970261" y="573193"/>
                </a:cubicBezTo>
                <a:lnTo>
                  <a:pt x="2970239" y="573565"/>
                </a:lnTo>
                <a:lnTo>
                  <a:pt x="2971428" y="570831"/>
                </a:lnTo>
                <a:cubicBezTo>
                  <a:pt x="2973220" y="567998"/>
                  <a:pt x="2975929" y="564342"/>
                  <a:pt x="2979555" y="559864"/>
                </a:cubicBezTo>
                <a:cubicBezTo>
                  <a:pt x="2994060" y="541954"/>
                  <a:pt x="3007332" y="521479"/>
                  <a:pt x="3019371" y="498442"/>
                </a:cubicBezTo>
                <a:cubicBezTo>
                  <a:pt x="3031409" y="475404"/>
                  <a:pt x="3035855" y="458465"/>
                  <a:pt x="3032707" y="447624"/>
                </a:cubicBezTo>
                <a:cubicBezTo>
                  <a:pt x="3030346" y="439493"/>
                  <a:pt x="3031999" y="435341"/>
                  <a:pt x="3037664" y="435167"/>
                </a:cubicBezTo>
                <a:close/>
                <a:moveTo>
                  <a:pt x="3377943" y="434825"/>
                </a:moveTo>
                <a:cubicBezTo>
                  <a:pt x="3386139" y="436245"/>
                  <a:pt x="3393363" y="438711"/>
                  <a:pt x="3399615" y="442225"/>
                </a:cubicBezTo>
                <a:cubicBezTo>
                  <a:pt x="3405868" y="445738"/>
                  <a:pt x="3407262" y="449319"/>
                  <a:pt x="3403799" y="452969"/>
                </a:cubicBezTo>
                <a:cubicBezTo>
                  <a:pt x="3400336" y="456619"/>
                  <a:pt x="3397120" y="459311"/>
                  <a:pt x="3394151" y="461046"/>
                </a:cubicBezTo>
                <a:cubicBezTo>
                  <a:pt x="3403301" y="461118"/>
                  <a:pt x="3413905" y="459110"/>
                  <a:pt x="3425965" y="455023"/>
                </a:cubicBezTo>
                <a:cubicBezTo>
                  <a:pt x="3438025" y="450936"/>
                  <a:pt x="3447210" y="452747"/>
                  <a:pt x="3453520" y="460455"/>
                </a:cubicBezTo>
                <a:cubicBezTo>
                  <a:pt x="3459830" y="468162"/>
                  <a:pt x="3453689" y="473816"/>
                  <a:pt x="3435096" y="477415"/>
                </a:cubicBezTo>
                <a:cubicBezTo>
                  <a:pt x="3416504" y="481015"/>
                  <a:pt x="3401006" y="480563"/>
                  <a:pt x="3388602" y="476060"/>
                </a:cubicBezTo>
                <a:cubicBezTo>
                  <a:pt x="3378736" y="488020"/>
                  <a:pt x="3366593" y="498657"/>
                  <a:pt x="3352174" y="507971"/>
                </a:cubicBezTo>
                <a:cubicBezTo>
                  <a:pt x="3337755" y="517285"/>
                  <a:pt x="3333740" y="517048"/>
                  <a:pt x="3340128" y="507261"/>
                </a:cubicBezTo>
                <a:cubicBezTo>
                  <a:pt x="3346517" y="497474"/>
                  <a:pt x="3352163" y="488346"/>
                  <a:pt x="3357068" y="479878"/>
                </a:cubicBezTo>
                <a:cubicBezTo>
                  <a:pt x="3361972" y="471410"/>
                  <a:pt x="3365529" y="464204"/>
                  <a:pt x="3367737" y="458260"/>
                </a:cubicBezTo>
                <a:cubicBezTo>
                  <a:pt x="3369945" y="452316"/>
                  <a:pt x="3370150" y="446570"/>
                  <a:pt x="3368350" y="441020"/>
                </a:cubicBezTo>
                <a:cubicBezTo>
                  <a:pt x="3366550" y="435470"/>
                  <a:pt x="3369748" y="433405"/>
                  <a:pt x="3377943" y="434825"/>
                </a:cubicBezTo>
                <a:close/>
                <a:moveTo>
                  <a:pt x="1973089" y="431480"/>
                </a:moveTo>
                <a:cubicBezTo>
                  <a:pt x="1976948" y="431272"/>
                  <a:pt x="1980789" y="432007"/>
                  <a:pt x="1984611" y="433685"/>
                </a:cubicBezTo>
                <a:cubicBezTo>
                  <a:pt x="1992254" y="437041"/>
                  <a:pt x="2000187" y="441508"/>
                  <a:pt x="2008412" y="447086"/>
                </a:cubicBezTo>
                <a:cubicBezTo>
                  <a:pt x="2016636" y="452664"/>
                  <a:pt x="2015295" y="458099"/>
                  <a:pt x="2004389" y="463391"/>
                </a:cubicBezTo>
                <a:cubicBezTo>
                  <a:pt x="1993483" y="468682"/>
                  <a:pt x="1984984" y="474827"/>
                  <a:pt x="1978889" y="481825"/>
                </a:cubicBezTo>
                <a:cubicBezTo>
                  <a:pt x="1985199" y="490902"/>
                  <a:pt x="1986253" y="496474"/>
                  <a:pt x="1982051" y="498539"/>
                </a:cubicBezTo>
                <a:cubicBezTo>
                  <a:pt x="1977849" y="500604"/>
                  <a:pt x="1971249" y="502088"/>
                  <a:pt x="1962250" y="502991"/>
                </a:cubicBezTo>
                <a:lnTo>
                  <a:pt x="1957156" y="503701"/>
                </a:lnTo>
                <a:lnTo>
                  <a:pt x="1964638" y="506669"/>
                </a:lnTo>
                <a:cubicBezTo>
                  <a:pt x="1977738" y="512793"/>
                  <a:pt x="1983098" y="517858"/>
                  <a:pt x="1980717" y="521867"/>
                </a:cubicBezTo>
                <a:cubicBezTo>
                  <a:pt x="1978337" y="525875"/>
                  <a:pt x="1975928" y="530345"/>
                  <a:pt x="1973490" y="535278"/>
                </a:cubicBezTo>
                <a:cubicBezTo>
                  <a:pt x="1979699" y="534532"/>
                  <a:pt x="1985295" y="533446"/>
                  <a:pt x="1990279" y="532019"/>
                </a:cubicBezTo>
                <a:cubicBezTo>
                  <a:pt x="1995262" y="530593"/>
                  <a:pt x="2000460" y="532862"/>
                  <a:pt x="2005873" y="538827"/>
                </a:cubicBezTo>
                <a:cubicBezTo>
                  <a:pt x="2011287" y="544793"/>
                  <a:pt x="2011900" y="548858"/>
                  <a:pt x="2007713" y="551024"/>
                </a:cubicBezTo>
                <a:cubicBezTo>
                  <a:pt x="2003525" y="553189"/>
                  <a:pt x="1990856" y="555548"/>
                  <a:pt x="1969704" y="558101"/>
                </a:cubicBezTo>
                <a:cubicBezTo>
                  <a:pt x="1969474" y="558803"/>
                  <a:pt x="1967589" y="568297"/>
                  <a:pt x="1964047" y="586580"/>
                </a:cubicBezTo>
                <a:cubicBezTo>
                  <a:pt x="1979821" y="584099"/>
                  <a:pt x="1993093" y="581454"/>
                  <a:pt x="2003862" y="578643"/>
                </a:cubicBezTo>
                <a:cubicBezTo>
                  <a:pt x="2014632" y="575832"/>
                  <a:pt x="2023960" y="576725"/>
                  <a:pt x="2031847" y="581321"/>
                </a:cubicBezTo>
                <a:cubicBezTo>
                  <a:pt x="2039734" y="585917"/>
                  <a:pt x="2043366" y="590646"/>
                  <a:pt x="2042742" y="595507"/>
                </a:cubicBezTo>
                <a:cubicBezTo>
                  <a:pt x="2042118" y="600368"/>
                  <a:pt x="2035647" y="603046"/>
                  <a:pt x="2023329" y="603541"/>
                </a:cubicBezTo>
                <a:lnTo>
                  <a:pt x="1999446" y="605345"/>
                </a:lnTo>
                <a:lnTo>
                  <a:pt x="2000576" y="605405"/>
                </a:lnTo>
                <a:cubicBezTo>
                  <a:pt x="2004047" y="606446"/>
                  <a:pt x="2008645" y="609266"/>
                  <a:pt x="2014370" y="613866"/>
                </a:cubicBezTo>
                <a:cubicBezTo>
                  <a:pt x="2025821" y="623065"/>
                  <a:pt x="2026143" y="629576"/>
                  <a:pt x="2015338" y="633397"/>
                </a:cubicBezTo>
                <a:cubicBezTo>
                  <a:pt x="2004533" y="637219"/>
                  <a:pt x="1988339" y="642866"/>
                  <a:pt x="1966757" y="650337"/>
                </a:cubicBezTo>
                <a:cubicBezTo>
                  <a:pt x="1984510" y="662239"/>
                  <a:pt x="2001815" y="671962"/>
                  <a:pt x="2018672" y="679505"/>
                </a:cubicBezTo>
                <a:cubicBezTo>
                  <a:pt x="2035529" y="687048"/>
                  <a:pt x="2053135" y="693354"/>
                  <a:pt x="2071491" y="698423"/>
                </a:cubicBezTo>
                <a:cubicBezTo>
                  <a:pt x="2089846" y="703492"/>
                  <a:pt x="2094901" y="707508"/>
                  <a:pt x="2086655" y="710469"/>
                </a:cubicBezTo>
                <a:cubicBezTo>
                  <a:pt x="2078410" y="713430"/>
                  <a:pt x="2066418" y="715596"/>
                  <a:pt x="2050679" y="716965"/>
                </a:cubicBezTo>
                <a:cubicBezTo>
                  <a:pt x="2034941" y="718335"/>
                  <a:pt x="2022734" y="718066"/>
                  <a:pt x="2014058" y="716158"/>
                </a:cubicBezTo>
                <a:cubicBezTo>
                  <a:pt x="2005382" y="714251"/>
                  <a:pt x="1998459" y="710946"/>
                  <a:pt x="1993290" y="706242"/>
                </a:cubicBezTo>
                <a:cubicBezTo>
                  <a:pt x="1988120" y="701539"/>
                  <a:pt x="1979627" y="693286"/>
                  <a:pt x="1967811" y="681484"/>
                </a:cubicBezTo>
                <a:lnTo>
                  <a:pt x="1931824" y="646809"/>
                </a:lnTo>
                <a:cubicBezTo>
                  <a:pt x="1920065" y="634147"/>
                  <a:pt x="1910988" y="624919"/>
                  <a:pt x="1904592" y="619125"/>
                </a:cubicBezTo>
                <a:lnTo>
                  <a:pt x="1892504" y="620653"/>
                </a:lnTo>
                <a:cubicBezTo>
                  <a:pt x="1901509" y="626460"/>
                  <a:pt x="1905094" y="632731"/>
                  <a:pt x="1903258" y="639463"/>
                </a:cubicBezTo>
                <a:cubicBezTo>
                  <a:pt x="1901423" y="646196"/>
                  <a:pt x="1900057" y="654972"/>
                  <a:pt x="1899161" y="665792"/>
                </a:cubicBezTo>
                <a:cubicBezTo>
                  <a:pt x="1898265" y="676612"/>
                  <a:pt x="1897608" y="685685"/>
                  <a:pt x="1897193" y="693013"/>
                </a:cubicBezTo>
                <a:cubicBezTo>
                  <a:pt x="1896777" y="700341"/>
                  <a:pt x="1898907" y="702277"/>
                  <a:pt x="1903581" y="698821"/>
                </a:cubicBezTo>
                <a:cubicBezTo>
                  <a:pt x="1908256" y="695365"/>
                  <a:pt x="1918377" y="689966"/>
                  <a:pt x="1933943" y="682624"/>
                </a:cubicBezTo>
                <a:cubicBezTo>
                  <a:pt x="1949510" y="675282"/>
                  <a:pt x="1955034" y="674851"/>
                  <a:pt x="1950517" y="681333"/>
                </a:cubicBezTo>
                <a:cubicBezTo>
                  <a:pt x="1946000" y="687815"/>
                  <a:pt x="1936532" y="697366"/>
                  <a:pt x="1922112" y="709985"/>
                </a:cubicBezTo>
                <a:cubicBezTo>
                  <a:pt x="1907694" y="722604"/>
                  <a:pt x="1897257" y="732438"/>
                  <a:pt x="1890804" y="739486"/>
                </a:cubicBezTo>
                <a:cubicBezTo>
                  <a:pt x="1884352" y="746535"/>
                  <a:pt x="1878045" y="745369"/>
                  <a:pt x="1871886" y="735991"/>
                </a:cubicBezTo>
                <a:cubicBezTo>
                  <a:pt x="1865727" y="726613"/>
                  <a:pt x="1864450" y="719306"/>
                  <a:pt x="1868057" y="714072"/>
                </a:cubicBezTo>
                <a:cubicBezTo>
                  <a:pt x="1871664" y="708838"/>
                  <a:pt x="1874364" y="694530"/>
                  <a:pt x="1876155" y="671148"/>
                </a:cubicBezTo>
                <a:cubicBezTo>
                  <a:pt x="1877948" y="647766"/>
                  <a:pt x="1877102" y="631781"/>
                  <a:pt x="1873617" y="623191"/>
                </a:cubicBezTo>
                <a:cubicBezTo>
                  <a:pt x="1869702" y="624037"/>
                  <a:pt x="1864665" y="625148"/>
                  <a:pt x="1858507" y="626525"/>
                </a:cubicBezTo>
                <a:cubicBezTo>
                  <a:pt x="1852347" y="627902"/>
                  <a:pt x="1847518" y="625887"/>
                  <a:pt x="1844019" y="620481"/>
                </a:cubicBezTo>
                <a:cubicBezTo>
                  <a:pt x="1838197" y="637990"/>
                  <a:pt x="1829772" y="654786"/>
                  <a:pt x="1818745" y="670868"/>
                </a:cubicBezTo>
                <a:cubicBezTo>
                  <a:pt x="1807717" y="686951"/>
                  <a:pt x="1794732" y="699671"/>
                  <a:pt x="1779789" y="709028"/>
                </a:cubicBezTo>
                <a:cubicBezTo>
                  <a:pt x="1764847" y="718385"/>
                  <a:pt x="1762592" y="716144"/>
                  <a:pt x="1773025" y="702306"/>
                </a:cubicBezTo>
                <a:cubicBezTo>
                  <a:pt x="1783457" y="688468"/>
                  <a:pt x="1793369" y="672833"/>
                  <a:pt x="1802762" y="655403"/>
                </a:cubicBezTo>
                <a:cubicBezTo>
                  <a:pt x="1812155" y="637972"/>
                  <a:pt x="1819781" y="619348"/>
                  <a:pt x="1825639" y="599530"/>
                </a:cubicBezTo>
                <a:cubicBezTo>
                  <a:pt x="1831497" y="579711"/>
                  <a:pt x="1835982" y="561341"/>
                  <a:pt x="1839093" y="544420"/>
                </a:cubicBezTo>
                <a:cubicBezTo>
                  <a:pt x="1842206" y="527499"/>
                  <a:pt x="1844209" y="511380"/>
                  <a:pt x="1845106" y="496065"/>
                </a:cubicBezTo>
                <a:cubicBezTo>
                  <a:pt x="1846002" y="480750"/>
                  <a:pt x="1844202" y="468611"/>
                  <a:pt x="1839706" y="459648"/>
                </a:cubicBezTo>
                <a:cubicBezTo>
                  <a:pt x="1835211" y="450685"/>
                  <a:pt x="1837570" y="446921"/>
                  <a:pt x="1846783" y="448355"/>
                </a:cubicBezTo>
                <a:cubicBezTo>
                  <a:pt x="1855997" y="449789"/>
                  <a:pt x="1862715" y="451815"/>
                  <a:pt x="1866939" y="454432"/>
                </a:cubicBezTo>
                <a:cubicBezTo>
                  <a:pt x="1871162" y="457049"/>
                  <a:pt x="1880332" y="457031"/>
                  <a:pt x="1894450" y="454378"/>
                </a:cubicBezTo>
                <a:cubicBezTo>
                  <a:pt x="1908568" y="451725"/>
                  <a:pt x="1921316" y="448868"/>
                  <a:pt x="1932695" y="445806"/>
                </a:cubicBezTo>
                <a:cubicBezTo>
                  <a:pt x="1944074" y="442744"/>
                  <a:pt x="1953661" y="439120"/>
                  <a:pt x="1961455" y="434933"/>
                </a:cubicBezTo>
                <a:cubicBezTo>
                  <a:pt x="1965352" y="432839"/>
                  <a:pt x="1969230" y="431688"/>
                  <a:pt x="1973089" y="431480"/>
                </a:cubicBezTo>
                <a:close/>
                <a:moveTo>
                  <a:pt x="3698006" y="431437"/>
                </a:moveTo>
                <a:cubicBezTo>
                  <a:pt x="3708030" y="432391"/>
                  <a:pt x="3716380" y="434954"/>
                  <a:pt x="3723055" y="439127"/>
                </a:cubicBezTo>
                <a:cubicBezTo>
                  <a:pt x="3729731" y="443300"/>
                  <a:pt x="3731914" y="450273"/>
                  <a:pt x="3729605" y="460046"/>
                </a:cubicBezTo>
                <a:cubicBezTo>
                  <a:pt x="3729028" y="462489"/>
                  <a:pt x="3728300" y="464492"/>
                  <a:pt x="3727421" y="466053"/>
                </a:cubicBezTo>
                <a:lnTo>
                  <a:pt x="3726431" y="467133"/>
                </a:lnTo>
                <a:lnTo>
                  <a:pt x="3744372" y="463993"/>
                </a:lnTo>
                <a:cubicBezTo>
                  <a:pt x="3754374" y="461383"/>
                  <a:pt x="3761989" y="458666"/>
                  <a:pt x="3767216" y="455841"/>
                </a:cubicBezTo>
                <a:cubicBezTo>
                  <a:pt x="3772443" y="453016"/>
                  <a:pt x="3778430" y="453783"/>
                  <a:pt x="3785177" y="458142"/>
                </a:cubicBezTo>
                <a:cubicBezTo>
                  <a:pt x="3791924" y="462502"/>
                  <a:pt x="3798650" y="468019"/>
                  <a:pt x="3805353" y="474694"/>
                </a:cubicBezTo>
                <a:cubicBezTo>
                  <a:pt x="3812058" y="481370"/>
                  <a:pt x="3809814" y="485274"/>
                  <a:pt x="3798621" y="486407"/>
                </a:cubicBezTo>
                <a:cubicBezTo>
                  <a:pt x="3787428" y="487540"/>
                  <a:pt x="3776153" y="491946"/>
                  <a:pt x="3764796" y="499625"/>
                </a:cubicBezTo>
                <a:cubicBezTo>
                  <a:pt x="3753438" y="507304"/>
                  <a:pt x="3750459" y="505745"/>
                  <a:pt x="3755858" y="494946"/>
                </a:cubicBezTo>
                <a:cubicBezTo>
                  <a:pt x="3761257" y="484148"/>
                  <a:pt x="3760278" y="478971"/>
                  <a:pt x="3752922" y="479416"/>
                </a:cubicBezTo>
                <a:cubicBezTo>
                  <a:pt x="3745565" y="479860"/>
                  <a:pt x="3725453" y="482248"/>
                  <a:pt x="3692585" y="486579"/>
                </a:cubicBezTo>
                <a:cubicBezTo>
                  <a:pt x="3706080" y="491698"/>
                  <a:pt x="3711235" y="497054"/>
                  <a:pt x="3708051" y="502647"/>
                </a:cubicBezTo>
                <a:cubicBezTo>
                  <a:pt x="3704868" y="508240"/>
                  <a:pt x="3700165" y="514621"/>
                  <a:pt x="3693941" y="521791"/>
                </a:cubicBezTo>
                <a:lnTo>
                  <a:pt x="3722549" y="519511"/>
                </a:lnTo>
                <a:cubicBezTo>
                  <a:pt x="3723166" y="516686"/>
                  <a:pt x="3723023" y="512309"/>
                  <a:pt x="3722119" y="506379"/>
                </a:cubicBezTo>
                <a:cubicBezTo>
                  <a:pt x="3721216" y="500449"/>
                  <a:pt x="3725443" y="499496"/>
                  <a:pt x="3734799" y="503518"/>
                </a:cubicBezTo>
                <a:cubicBezTo>
                  <a:pt x="3744156" y="507541"/>
                  <a:pt x="3749588" y="511832"/>
                  <a:pt x="3751094" y="516392"/>
                </a:cubicBezTo>
                <a:cubicBezTo>
                  <a:pt x="3776720" y="513825"/>
                  <a:pt x="3799055" y="510932"/>
                  <a:pt x="3818098" y="507713"/>
                </a:cubicBezTo>
                <a:cubicBezTo>
                  <a:pt x="3837142" y="504493"/>
                  <a:pt x="3850905" y="507860"/>
                  <a:pt x="3859387" y="517812"/>
                </a:cubicBezTo>
                <a:cubicBezTo>
                  <a:pt x="3867870" y="527764"/>
                  <a:pt x="3863130" y="532518"/>
                  <a:pt x="3845169" y="532073"/>
                </a:cubicBezTo>
                <a:cubicBezTo>
                  <a:pt x="3827208" y="531629"/>
                  <a:pt x="3794810" y="532704"/>
                  <a:pt x="3747975" y="535300"/>
                </a:cubicBezTo>
                <a:cubicBezTo>
                  <a:pt x="3743960" y="545797"/>
                  <a:pt x="3739443" y="553404"/>
                  <a:pt x="3734423" y="558122"/>
                </a:cubicBezTo>
                <a:cubicBezTo>
                  <a:pt x="3755475" y="562023"/>
                  <a:pt x="3772436" y="567787"/>
                  <a:pt x="3785306" y="575416"/>
                </a:cubicBezTo>
                <a:cubicBezTo>
                  <a:pt x="3798176" y="583045"/>
                  <a:pt x="3804611" y="591743"/>
                  <a:pt x="3804611" y="601508"/>
                </a:cubicBezTo>
                <a:cubicBezTo>
                  <a:pt x="3804611" y="612364"/>
                  <a:pt x="3796663" y="613016"/>
                  <a:pt x="3780767" y="603466"/>
                </a:cubicBezTo>
                <a:cubicBezTo>
                  <a:pt x="3764871" y="593915"/>
                  <a:pt x="3744289" y="585641"/>
                  <a:pt x="3719022" y="578643"/>
                </a:cubicBezTo>
                <a:cubicBezTo>
                  <a:pt x="3712181" y="583906"/>
                  <a:pt x="3704640" y="588713"/>
                  <a:pt x="3696398" y="593066"/>
                </a:cubicBezTo>
                <a:lnTo>
                  <a:pt x="3694335" y="593965"/>
                </a:lnTo>
                <a:lnTo>
                  <a:pt x="3696414" y="594281"/>
                </a:lnTo>
                <a:cubicBezTo>
                  <a:pt x="3705377" y="596719"/>
                  <a:pt x="3712379" y="598726"/>
                  <a:pt x="3717419" y="600304"/>
                </a:cubicBezTo>
                <a:cubicBezTo>
                  <a:pt x="3722460" y="601881"/>
                  <a:pt x="3724511" y="604430"/>
                  <a:pt x="3723571" y="607951"/>
                </a:cubicBezTo>
                <a:cubicBezTo>
                  <a:pt x="3722632" y="611471"/>
                  <a:pt x="3721753" y="615146"/>
                  <a:pt x="3720936" y="618975"/>
                </a:cubicBezTo>
                <a:cubicBezTo>
                  <a:pt x="3742691" y="617268"/>
                  <a:pt x="3760454" y="615042"/>
                  <a:pt x="3774228" y="612296"/>
                </a:cubicBezTo>
                <a:cubicBezTo>
                  <a:pt x="3788002" y="609550"/>
                  <a:pt x="3798983" y="611959"/>
                  <a:pt x="3807171" y="619523"/>
                </a:cubicBezTo>
                <a:cubicBezTo>
                  <a:pt x="3815359" y="627088"/>
                  <a:pt x="3812972" y="631164"/>
                  <a:pt x="3800008" y="631752"/>
                </a:cubicBezTo>
                <a:cubicBezTo>
                  <a:pt x="3787045" y="632340"/>
                  <a:pt x="3769725" y="632387"/>
                  <a:pt x="3748050" y="631892"/>
                </a:cubicBezTo>
                <a:cubicBezTo>
                  <a:pt x="3726375" y="631397"/>
                  <a:pt x="3717516" y="631150"/>
                  <a:pt x="3721474" y="631150"/>
                </a:cubicBezTo>
                <a:cubicBezTo>
                  <a:pt x="3732960" y="641675"/>
                  <a:pt x="3744716" y="650728"/>
                  <a:pt x="3756740" y="658306"/>
                </a:cubicBezTo>
                <a:cubicBezTo>
                  <a:pt x="3768764" y="665885"/>
                  <a:pt x="3780663" y="672288"/>
                  <a:pt x="3792436" y="677515"/>
                </a:cubicBezTo>
                <a:cubicBezTo>
                  <a:pt x="3804210" y="682742"/>
                  <a:pt x="3819754" y="688353"/>
                  <a:pt x="3839071" y="694347"/>
                </a:cubicBezTo>
                <a:cubicBezTo>
                  <a:pt x="3858387" y="700341"/>
                  <a:pt x="3861388" y="704374"/>
                  <a:pt x="3848073" y="706447"/>
                </a:cubicBezTo>
                <a:cubicBezTo>
                  <a:pt x="3834758" y="708519"/>
                  <a:pt x="3820278" y="710007"/>
                  <a:pt x="3804633" y="710910"/>
                </a:cubicBezTo>
                <a:cubicBezTo>
                  <a:pt x="3788988" y="711813"/>
                  <a:pt x="3776393" y="707268"/>
                  <a:pt x="3766850" y="697272"/>
                </a:cubicBezTo>
                <a:cubicBezTo>
                  <a:pt x="3757307" y="687277"/>
                  <a:pt x="3742002" y="670678"/>
                  <a:pt x="3720936" y="647476"/>
                </a:cubicBezTo>
                <a:lnTo>
                  <a:pt x="3720936" y="685184"/>
                </a:lnTo>
                <a:cubicBezTo>
                  <a:pt x="3720936" y="694419"/>
                  <a:pt x="3719499" y="706192"/>
                  <a:pt x="3716623" y="720504"/>
                </a:cubicBezTo>
                <a:cubicBezTo>
                  <a:pt x="3713748" y="734815"/>
                  <a:pt x="3708094" y="736432"/>
                  <a:pt x="3699662" y="725354"/>
                </a:cubicBezTo>
                <a:cubicBezTo>
                  <a:pt x="3691230" y="714276"/>
                  <a:pt x="3688592" y="704980"/>
                  <a:pt x="3691747" y="697466"/>
                </a:cubicBezTo>
                <a:cubicBezTo>
                  <a:pt x="3694902" y="689952"/>
                  <a:pt x="3696924" y="674192"/>
                  <a:pt x="3697813" y="650186"/>
                </a:cubicBezTo>
                <a:cubicBezTo>
                  <a:pt x="3685250" y="668441"/>
                  <a:pt x="3671620" y="682624"/>
                  <a:pt x="3656921" y="692734"/>
                </a:cubicBezTo>
                <a:cubicBezTo>
                  <a:pt x="3642223" y="702844"/>
                  <a:pt x="3626467" y="709978"/>
                  <a:pt x="3609652" y="714137"/>
                </a:cubicBezTo>
                <a:cubicBezTo>
                  <a:pt x="3592839" y="718295"/>
                  <a:pt x="3590766" y="715735"/>
                  <a:pt x="3603436" y="706457"/>
                </a:cubicBezTo>
                <a:cubicBezTo>
                  <a:pt x="3616106" y="697179"/>
                  <a:pt x="3630166" y="686356"/>
                  <a:pt x="3645618" y="673987"/>
                </a:cubicBezTo>
                <a:cubicBezTo>
                  <a:pt x="3661070" y="661619"/>
                  <a:pt x="3673069" y="651434"/>
                  <a:pt x="3681615" y="643432"/>
                </a:cubicBezTo>
                <a:cubicBezTo>
                  <a:pt x="3656864" y="647031"/>
                  <a:pt x="3641144" y="649505"/>
                  <a:pt x="3634454" y="650853"/>
                </a:cubicBezTo>
                <a:cubicBezTo>
                  <a:pt x="3627764" y="652201"/>
                  <a:pt x="3619106" y="649254"/>
                  <a:pt x="3608480" y="642012"/>
                </a:cubicBezTo>
                <a:cubicBezTo>
                  <a:pt x="3597854" y="634771"/>
                  <a:pt x="3600665" y="631150"/>
                  <a:pt x="3616912" y="631150"/>
                </a:cubicBezTo>
                <a:cubicBezTo>
                  <a:pt x="3630249" y="631150"/>
                  <a:pt x="3656771" y="628626"/>
                  <a:pt x="3696479" y="623578"/>
                </a:cubicBezTo>
                <a:cubicBezTo>
                  <a:pt x="3695648" y="617899"/>
                  <a:pt x="3693188" y="610987"/>
                  <a:pt x="3689101" y="602842"/>
                </a:cubicBezTo>
                <a:cubicBezTo>
                  <a:pt x="3688079" y="600806"/>
                  <a:pt x="3687465" y="599100"/>
                  <a:pt x="3687259" y="597725"/>
                </a:cubicBezTo>
                <a:lnTo>
                  <a:pt x="3687402" y="596986"/>
                </a:lnTo>
                <a:lnTo>
                  <a:pt x="3669569" y="604757"/>
                </a:lnTo>
                <a:cubicBezTo>
                  <a:pt x="3650282" y="611640"/>
                  <a:pt x="3633182" y="615081"/>
                  <a:pt x="3618267" y="615081"/>
                </a:cubicBezTo>
                <a:cubicBezTo>
                  <a:pt x="3601117" y="615081"/>
                  <a:pt x="3599496" y="612396"/>
                  <a:pt x="3613406" y="607026"/>
                </a:cubicBezTo>
                <a:cubicBezTo>
                  <a:pt x="3627316" y="601655"/>
                  <a:pt x="3641509" y="596116"/>
                  <a:pt x="3655986" y="590409"/>
                </a:cubicBezTo>
                <a:cubicBezTo>
                  <a:pt x="3670462" y="584702"/>
                  <a:pt x="3684405" y="577890"/>
                  <a:pt x="3697813" y="569974"/>
                </a:cubicBezTo>
                <a:cubicBezTo>
                  <a:pt x="3681866" y="566705"/>
                  <a:pt x="3670907" y="564769"/>
                  <a:pt x="3664934" y="564167"/>
                </a:cubicBezTo>
                <a:cubicBezTo>
                  <a:pt x="3658962" y="563564"/>
                  <a:pt x="3656875" y="561040"/>
                  <a:pt x="3658674" y="556595"/>
                </a:cubicBezTo>
                <a:cubicBezTo>
                  <a:pt x="3660474" y="552149"/>
                  <a:pt x="3663174" y="547797"/>
                  <a:pt x="3666773" y="543538"/>
                </a:cubicBezTo>
                <a:cubicBezTo>
                  <a:pt x="3632300" y="547109"/>
                  <a:pt x="3611123" y="550027"/>
                  <a:pt x="3603242" y="552293"/>
                </a:cubicBezTo>
                <a:cubicBezTo>
                  <a:pt x="3595363" y="554559"/>
                  <a:pt x="3589028" y="555190"/>
                  <a:pt x="3584238" y="554186"/>
                </a:cubicBezTo>
                <a:cubicBezTo>
                  <a:pt x="3579449" y="553182"/>
                  <a:pt x="3574236" y="549335"/>
                  <a:pt x="3568600" y="542645"/>
                </a:cubicBezTo>
                <a:cubicBezTo>
                  <a:pt x="3562964" y="535956"/>
                  <a:pt x="3566019" y="532611"/>
                  <a:pt x="3577763" y="532611"/>
                </a:cubicBezTo>
                <a:cubicBezTo>
                  <a:pt x="3587744" y="532611"/>
                  <a:pt x="3600310" y="531944"/>
                  <a:pt x="3615460" y="530610"/>
                </a:cubicBezTo>
                <a:cubicBezTo>
                  <a:pt x="3630611" y="529277"/>
                  <a:pt x="3649314" y="527778"/>
                  <a:pt x="3671570" y="526115"/>
                </a:cubicBezTo>
                <a:cubicBezTo>
                  <a:pt x="3677378" y="509810"/>
                  <a:pt x="3679271" y="497176"/>
                  <a:pt x="3677249" y="488214"/>
                </a:cubicBezTo>
                <a:cubicBezTo>
                  <a:pt x="3669806" y="490895"/>
                  <a:pt x="3659345" y="493032"/>
                  <a:pt x="3645865" y="494624"/>
                </a:cubicBezTo>
                <a:cubicBezTo>
                  <a:pt x="3644431" y="500417"/>
                  <a:pt x="3640222" y="507996"/>
                  <a:pt x="3633239" y="517360"/>
                </a:cubicBezTo>
                <a:cubicBezTo>
                  <a:pt x="3626255" y="526724"/>
                  <a:pt x="3620652" y="526667"/>
                  <a:pt x="3616428" y="517188"/>
                </a:cubicBezTo>
                <a:cubicBezTo>
                  <a:pt x="3612205" y="507709"/>
                  <a:pt x="3612582" y="499263"/>
                  <a:pt x="3617558" y="491849"/>
                </a:cubicBezTo>
                <a:cubicBezTo>
                  <a:pt x="3622534" y="484435"/>
                  <a:pt x="3626015" y="476548"/>
                  <a:pt x="3628001" y="468187"/>
                </a:cubicBezTo>
                <a:cubicBezTo>
                  <a:pt x="3629987" y="459827"/>
                  <a:pt x="3633361" y="458515"/>
                  <a:pt x="3638121" y="464251"/>
                </a:cubicBezTo>
                <a:cubicBezTo>
                  <a:pt x="3642883" y="469987"/>
                  <a:pt x="3645572" y="474770"/>
                  <a:pt x="3646188" y="478598"/>
                </a:cubicBezTo>
                <a:cubicBezTo>
                  <a:pt x="3673915" y="475035"/>
                  <a:pt x="3695960" y="472036"/>
                  <a:pt x="3712324" y="469602"/>
                </a:cubicBezTo>
                <a:lnTo>
                  <a:pt x="3716938" y="468794"/>
                </a:lnTo>
                <a:lnTo>
                  <a:pt x="3715451" y="468209"/>
                </a:lnTo>
                <a:cubicBezTo>
                  <a:pt x="3708324" y="463878"/>
                  <a:pt x="3702380" y="459798"/>
                  <a:pt x="3697619" y="455970"/>
                </a:cubicBezTo>
                <a:cubicBezTo>
                  <a:pt x="3693690" y="451065"/>
                  <a:pt x="3690266" y="445512"/>
                  <a:pt x="3687348" y="439310"/>
                </a:cubicBezTo>
                <a:cubicBezTo>
                  <a:pt x="3684430" y="433108"/>
                  <a:pt x="3687982" y="430483"/>
                  <a:pt x="3698006" y="431437"/>
                </a:cubicBezTo>
                <a:close/>
                <a:moveTo>
                  <a:pt x="2663443" y="430316"/>
                </a:moveTo>
                <a:cubicBezTo>
                  <a:pt x="2667054" y="429844"/>
                  <a:pt x="2672922" y="431727"/>
                  <a:pt x="2681046" y="435965"/>
                </a:cubicBezTo>
                <a:cubicBezTo>
                  <a:pt x="2697293" y="444440"/>
                  <a:pt x="2703040" y="451614"/>
                  <a:pt x="2698286" y="457486"/>
                </a:cubicBezTo>
                <a:cubicBezTo>
                  <a:pt x="2693533" y="463358"/>
                  <a:pt x="2688585" y="470991"/>
                  <a:pt x="2683444" y="480384"/>
                </a:cubicBezTo>
                <a:cubicBezTo>
                  <a:pt x="2678303" y="489777"/>
                  <a:pt x="2668978" y="504490"/>
                  <a:pt x="2655470" y="524523"/>
                </a:cubicBezTo>
                <a:cubicBezTo>
                  <a:pt x="2657679" y="524523"/>
                  <a:pt x="2665182" y="522974"/>
                  <a:pt x="2677981" y="519877"/>
                </a:cubicBezTo>
                <a:cubicBezTo>
                  <a:pt x="2690779" y="516779"/>
                  <a:pt x="2701538" y="513707"/>
                  <a:pt x="2710257" y="510660"/>
                </a:cubicBezTo>
                <a:cubicBezTo>
                  <a:pt x="2718976" y="507612"/>
                  <a:pt x="2726078" y="504207"/>
                  <a:pt x="2731563" y="500442"/>
                </a:cubicBezTo>
                <a:cubicBezTo>
                  <a:pt x="2737048" y="496678"/>
                  <a:pt x="2743924" y="496481"/>
                  <a:pt x="2752191" y="499851"/>
                </a:cubicBezTo>
                <a:cubicBezTo>
                  <a:pt x="2760458" y="503221"/>
                  <a:pt x="2768901" y="508734"/>
                  <a:pt x="2777520" y="516392"/>
                </a:cubicBezTo>
                <a:cubicBezTo>
                  <a:pt x="2786138" y="524050"/>
                  <a:pt x="2784277" y="529965"/>
                  <a:pt x="2771938" y="534138"/>
                </a:cubicBezTo>
                <a:cubicBezTo>
                  <a:pt x="2759598" y="538311"/>
                  <a:pt x="2746749" y="546546"/>
                  <a:pt x="2733391" y="558843"/>
                </a:cubicBezTo>
                <a:cubicBezTo>
                  <a:pt x="2720033" y="571139"/>
                  <a:pt x="2716506" y="568802"/>
                  <a:pt x="2722808" y="551830"/>
                </a:cubicBezTo>
                <a:cubicBezTo>
                  <a:pt x="2729111" y="534859"/>
                  <a:pt x="2732119" y="526086"/>
                  <a:pt x="2731832" y="525513"/>
                </a:cubicBezTo>
                <a:cubicBezTo>
                  <a:pt x="2731545" y="524939"/>
                  <a:pt x="2729007" y="525315"/>
                  <a:pt x="2724217" y="526642"/>
                </a:cubicBezTo>
                <a:cubicBezTo>
                  <a:pt x="2719427" y="527968"/>
                  <a:pt x="2707604" y="530876"/>
                  <a:pt x="2688746" y="535364"/>
                </a:cubicBezTo>
                <a:lnTo>
                  <a:pt x="2678099" y="539365"/>
                </a:lnTo>
                <a:cubicBezTo>
                  <a:pt x="2671918" y="541129"/>
                  <a:pt x="2666433" y="542717"/>
                  <a:pt x="2661643" y="544130"/>
                </a:cubicBezTo>
                <a:cubicBezTo>
                  <a:pt x="2656854" y="545542"/>
                  <a:pt x="2651842" y="543545"/>
                  <a:pt x="2646608" y="538139"/>
                </a:cubicBezTo>
                <a:cubicBezTo>
                  <a:pt x="2638176" y="550916"/>
                  <a:pt x="2627396" y="561309"/>
                  <a:pt x="2614267" y="569318"/>
                </a:cubicBezTo>
                <a:cubicBezTo>
                  <a:pt x="2601138" y="577327"/>
                  <a:pt x="2598231" y="575531"/>
                  <a:pt x="2605545" y="563930"/>
                </a:cubicBezTo>
                <a:cubicBezTo>
                  <a:pt x="2612858" y="552329"/>
                  <a:pt x="2621197" y="539172"/>
                  <a:pt x="2630561" y="524459"/>
                </a:cubicBezTo>
                <a:cubicBezTo>
                  <a:pt x="2639925" y="509745"/>
                  <a:pt x="2647518" y="494380"/>
                  <a:pt x="2653341" y="478362"/>
                </a:cubicBezTo>
                <a:cubicBezTo>
                  <a:pt x="2659163" y="462344"/>
                  <a:pt x="2661174" y="449154"/>
                  <a:pt x="2659374" y="438794"/>
                </a:cubicBezTo>
                <a:cubicBezTo>
                  <a:pt x="2658474" y="433613"/>
                  <a:pt x="2659831" y="430787"/>
                  <a:pt x="2663443" y="430316"/>
                </a:cubicBezTo>
                <a:close/>
                <a:moveTo>
                  <a:pt x="1613002" y="425684"/>
                </a:moveTo>
                <a:cubicBezTo>
                  <a:pt x="1614824" y="425676"/>
                  <a:pt x="1616968" y="426092"/>
                  <a:pt x="1619434" y="426931"/>
                </a:cubicBezTo>
                <a:cubicBezTo>
                  <a:pt x="1629300" y="430286"/>
                  <a:pt x="1637531" y="434782"/>
                  <a:pt x="1644128" y="440418"/>
                </a:cubicBezTo>
                <a:cubicBezTo>
                  <a:pt x="1652101" y="446957"/>
                  <a:pt x="1653044" y="451754"/>
                  <a:pt x="1646956" y="454808"/>
                </a:cubicBezTo>
                <a:cubicBezTo>
                  <a:pt x="1640869" y="457863"/>
                  <a:pt x="1631602" y="464724"/>
                  <a:pt x="1619155" y="475393"/>
                </a:cubicBezTo>
                <a:cubicBezTo>
                  <a:pt x="1606707" y="486063"/>
                  <a:pt x="1594202" y="494914"/>
                  <a:pt x="1581640" y="501948"/>
                </a:cubicBezTo>
                <a:cubicBezTo>
                  <a:pt x="1569078" y="508982"/>
                  <a:pt x="1569996" y="502496"/>
                  <a:pt x="1584394" y="482492"/>
                </a:cubicBezTo>
                <a:cubicBezTo>
                  <a:pt x="1598791" y="462487"/>
                  <a:pt x="1605765" y="447387"/>
                  <a:pt x="1605312" y="437191"/>
                </a:cubicBezTo>
                <a:cubicBezTo>
                  <a:pt x="1604974" y="429544"/>
                  <a:pt x="1607537" y="425709"/>
                  <a:pt x="1613002" y="425684"/>
                </a:cubicBezTo>
                <a:close/>
                <a:moveTo>
                  <a:pt x="7379287" y="239045"/>
                </a:moveTo>
                <a:cubicBezTo>
                  <a:pt x="7386085" y="239045"/>
                  <a:pt x="7391623" y="241185"/>
                  <a:pt x="7395904" y="245466"/>
                </a:cubicBezTo>
                <a:cubicBezTo>
                  <a:pt x="7400185" y="249746"/>
                  <a:pt x="7402325" y="254819"/>
                  <a:pt x="7402325" y="260684"/>
                </a:cubicBezTo>
                <a:cubicBezTo>
                  <a:pt x="7402325" y="267252"/>
                  <a:pt x="7400127" y="272734"/>
                  <a:pt x="7395732" y="277129"/>
                </a:cubicBezTo>
                <a:cubicBezTo>
                  <a:pt x="7391337" y="281524"/>
                  <a:pt x="7385855" y="283722"/>
                  <a:pt x="7379287" y="283722"/>
                </a:cubicBezTo>
                <a:cubicBezTo>
                  <a:pt x="7372691" y="283722"/>
                  <a:pt x="7367206" y="281535"/>
                  <a:pt x="7362831" y="277161"/>
                </a:cubicBezTo>
                <a:cubicBezTo>
                  <a:pt x="7358458" y="272788"/>
                  <a:pt x="7356271" y="267295"/>
                  <a:pt x="7356271" y="260684"/>
                </a:cubicBezTo>
                <a:cubicBezTo>
                  <a:pt x="7356271" y="254776"/>
                  <a:pt x="7358401" y="249693"/>
                  <a:pt x="7362659" y="245434"/>
                </a:cubicBezTo>
                <a:cubicBezTo>
                  <a:pt x="7366919" y="241175"/>
                  <a:pt x="7372461" y="239045"/>
                  <a:pt x="7379287" y="239045"/>
                </a:cubicBezTo>
                <a:close/>
                <a:moveTo>
                  <a:pt x="1481958" y="239045"/>
                </a:moveTo>
                <a:cubicBezTo>
                  <a:pt x="1488755" y="239045"/>
                  <a:pt x="1494520" y="241411"/>
                  <a:pt x="1499252" y="246143"/>
                </a:cubicBezTo>
                <a:cubicBezTo>
                  <a:pt x="1503984" y="250876"/>
                  <a:pt x="1506351" y="256174"/>
                  <a:pt x="1506351" y="262040"/>
                </a:cubicBezTo>
                <a:cubicBezTo>
                  <a:pt x="1506351" y="269497"/>
                  <a:pt x="1503927" y="275648"/>
                  <a:pt x="1499080" y="280495"/>
                </a:cubicBezTo>
                <a:cubicBezTo>
                  <a:pt x="1494233" y="285342"/>
                  <a:pt x="1488526" y="287766"/>
                  <a:pt x="1481958" y="287766"/>
                </a:cubicBezTo>
                <a:cubicBezTo>
                  <a:pt x="1475361" y="287766"/>
                  <a:pt x="1469651" y="285353"/>
                  <a:pt x="1464825" y="280528"/>
                </a:cubicBezTo>
                <a:cubicBezTo>
                  <a:pt x="1459999" y="275702"/>
                  <a:pt x="1457586" y="269540"/>
                  <a:pt x="1457586" y="262040"/>
                </a:cubicBezTo>
                <a:cubicBezTo>
                  <a:pt x="1457586" y="256131"/>
                  <a:pt x="1459942" y="250822"/>
                  <a:pt x="1464653" y="246111"/>
                </a:cubicBezTo>
                <a:cubicBezTo>
                  <a:pt x="1469364" y="241400"/>
                  <a:pt x="1475132" y="239045"/>
                  <a:pt x="1481958" y="239045"/>
                </a:cubicBezTo>
                <a:close/>
                <a:moveTo>
                  <a:pt x="478080" y="214802"/>
                </a:moveTo>
                <a:cubicBezTo>
                  <a:pt x="481543" y="215043"/>
                  <a:pt x="479843" y="218298"/>
                  <a:pt x="472982" y="224569"/>
                </a:cubicBezTo>
                <a:cubicBezTo>
                  <a:pt x="463833" y="232929"/>
                  <a:pt x="449890" y="243577"/>
                  <a:pt x="431155" y="256511"/>
                </a:cubicBezTo>
                <a:cubicBezTo>
                  <a:pt x="412420" y="269446"/>
                  <a:pt x="400241" y="278789"/>
                  <a:pt x="394620" y="284539"/>
                </a:cubicBezTo>
                <a:cubicBezTo>
                  <a:pt x="388998" y="290290"/>
                  <a:pt x="379741" y="289028"/>
                  <a:pt x="366849" y="280754"/>
                </a:cubicBezTo>
                <a:cubicBezTo>
                  <a:pt x="353958" y="272479"/>
                  <a:pt x="351018" y="267120"/>
                  <a:pt x="358031" y="264675"/>
                </a:cubicBezTo>
                <a:cubicBezTo>
                  <a:pt x="365043" y="262230"/>
                  <a:pt x="372815" y="259437"/>
                  <a:pt x="381348" y="256296"/>
                </a:cubicBezTo>
                <a:cubicBezTo>
                  <a:pt x="389880" y="253156"/>
                  <a:pt x="405002" y="246158"/>
                  <a:pt x="426713" y="235302"/>
                </a:cubicBezTo>
                <a:cubicBezTo>
                  <a:pt x="448295" y="224504"/>
                  <a:pt x="463689" y="217926"/>
                  <a:pt x="472896" y="215567"/>
                </a:cubicBezTo>
                <a:cubicBezTo>
                  <a:pt x="475197" y="214977"/>
                  <a:pt x="476925" y="214722"/>
                  <a:pt x="478080" y="214802"/>
                </a:cubicBezTo>
                <a:close/>
                <a:moveTo>
                  <a:pt x="7663179" y="206021"/>
                </a:moveTo>
                <a:cubicBezTo>
                  <a:pt x="7670091" y="206512"/>
                  <a:pt x="7675956" y="208156"/>
                  <a:pt x="7680778" y="210953"/>
                </a:cubicBezTo>
                <a:cubicBezTo>
                  <a:pt x="7690421" y="216545"/>
                  <a:pt x="7694329" y="221747"/>
                  <a:pt x="7692501" y="226558"/>
                </a:cubicBezTo>
                <a:cubicBezTo>
                  <a:pt x="7690673" y="231369"/>
                  <a:pt x="7684209" y="233775"/>
                  <a:pt x="7673109" y="233775"/>
                </a:cubicBezTo>
                <a:cubicBezTo>
                  <a:pt x="7664133" y="232872"/>
                  <a:pt x="7655737" y="232420"/>
                  <a:pt x="7647921" y="232420"/>
                </a:cubicBezTo>
                <a:cubicBezTo>
                  <a:pt x="7639948" y="232420"/>
                  <a:pt x="7628386" y="232864"/>
                  <a:pt x="7613235" y="233754"/>
                </a:cubicBezTo>
                <a:cubicBezTo>
                  <a:pt x="7598085" y="234643"/>
                  <a:pt x="7582393" y="236665"/>
                  <a:pt x="7566160" y="239819"/>
                </a:cubicBezTo>
                <a:cubicBezTo>
                  <a:pt x="7549927" y="242974"/>
                  <a:pt x="7538817" y="244781"/>
                  <a:pt x="7532830" y="245240"/>
                </a:cubicBezTo>
                <a:cubicBezTo>
                  <a:pt x="7526843" y="245699"/>
                  <a:pt x="7519543" y="241856"/>
                  <a:pt x="7510933" y="233710"/>
                </a:cubicBezTo>
                <a:cubicBezTo>
                  <a:pt x="7502321" y="225565"/>
                  <a:pt x="7504339" y="221493"/>
                  <a:pt x="7516987" y="221493"/>
                </a:cubicBezTo>
                <a:cubicBezTo>
                  <a:pt x="7526882" y="221493"/>
                  <a:pt x="7545245" y="220152"/>
                  <a:pt x="7572075" y="217470"/>
                </a:cubicBezTo>
                <a:cubicBezTo>
                  <a:pt x="7598906" y="214789"/>
                  <a:pt x="7621320" y="211634"/>
                  <a:pt x="7639317" y="208006"/>
                </a:cubicBezTo>
                <a:cubicBezTo>
                  <a:pt x="7648315" y="206192"/>
                  <a:pt x="7656269" y="205530"/>
                  <a:pt x="7663179" y="206021"/>
                </a:cubicBezTo>
                <a:close/>
                <a:moveTo>
                  <a:pt x="2746457" y="202149"/>
                </a:moveTo>
                <a:cubicBezTo>
                  <a:pt x="2748801" y="201895"/>
                  <a:pt x="2754046" y="207798"/>
                  <a:pt x="2762191" y="219858"/>
                </a:cubicBezTo>
                <a:cubicBezTo>
                  <a:pt x="2773420" y="239719"/>
                  <a:pt x="2785240" y="253073"/>
                  <a:pt x="2797651" y="259921"/>
                </a:cubicBezTo>
                <a:cubicBezTo>
                  <a:pt x="2810063" y="266768"/>
                  <a:pt x="2826654" y="270626"/>
                  <a:pt x="2847426" y="271493"/>
                </a:cubicBezTo>
                <a:cubicBezTo>
                  <a:pt x="2868198" y="272361"/>
                  <a:pt x="2880982" y="271934"/>
                  <a:pt x="2885779" y="270214"/>
                </a:cubicBezTo>
                <a:cubicBezTo>
                  <a:pt x="2890576" y="268493"/>
                  <a:pt x="2891906" y="265643"/>
                  <a:pt x="2889769" y="261663"/>
                </a:cubicBezTo>
                <a:cubicBezTo>
                  <a:pt x="2887632" y="257684"/>
                  <a:pt x="2884033" y="249316"/>
                  <a:pt x="2878971" y="236561"/>
                </a:cubicBezTo>
                <a:cubicBezTo>
                  <a:pt x="2873909" y="223805"/>
                  <a:pt x="2878820" y="224515"/>
                  <a:pt x="2893705" y="238690"/>
                </a:cubicBezTo>
                <a:cubicBezTo>
                  <a:pt x="2908591" y="252865"/>
                  <a:pt x="2922343" y="262635"/>
                  <a:pt x="2934962" y="267998"/>
                </a:cubicBezTo>
                <a:cubicBezTo>
                  <a:pt x="2947582" y="273361"/>
                  <a:pt x="2944552" y="280248"/>
                  <a:pt x="2925874" y="288659"/>
                </a:cubicBezTo>
                <a:cubicBezTo>
                  <a:pt x="2907196" y="297069"/>
                  <a:pt x="2881921" y="300360"/>
                  <a:pt x="2850050" y="298532"/>
                </a:cubicBezTo>
                <a:cubicBezTo>
                  <a:pt x="2818179" y="296703"/>
                  <a:pt x="2794952" y="289673"/>
                  <a:pt x="2780368" y="277441"/>
                </a:cubicBezTo>
                <a:cubicBezTo>
                  <a:pt x="2765784" y="265209"/>
                  <a:pt x="2755036" y="246523"/>
                  <a:pt x="2748124" y="221385"/>
                </a:cubicBezTo>
                <a:cubicBezTo>
                  <a:pt x="2744668" y="208816"/>
                  <a:pt x="2744112" y="202404"/>
                  <a:pt x="2746457" y="202149"/>
                </a:cubicBezTo>
                <a:close/>
                <a:moveTo>
                  <a:pt x="6693358" y="192408"/>
                </a:moveTo>
                <a:cubicBezTo>
                  <a:pt x="6697563" y="192779"/>
                  <a:pt x="6701053" y="194261"/>
                  <a:pt x="6703829" y="196853"/>
                </a:cubicBezTo>
                <a:cubicBezTo>
                  <a:pt x="6709378" y="202037"/>
                  <a:pt x="6706041" y="206536"/>
                  <a:pt x="6693815" y="210350"/>
                </a:cubicBezTo>
                <a:cubicBezTo>
                  <a:pt x="6681590" y="214165"/>
                  <a:pt x="6671513" y="216775"/>
                  <a:pt x="6663583" y="218180"/>
                </a:cubicBezTo>
                <a:cubicBezTo>
                  <a:pt x="6655653" y="219585"/>
                  <a:pt x="6648691" y="217614"/>
                  <a:pt x="6642696" y="212265"/>
                </a:cubicBezTo>
                <a:cubicBezTo>
                  <a:pt x="6636702" y="206916"/>
                  <a:pt x="6636497" y="203532"/>
                  <a:pt x="6642083" y="202112"/>
                </a:cubicBezTo>
                <a:cubicBezTo>
                  <a:pt x="6647669" y="200692"/>
                  <a:pt x="6652695" y="199756"/>
                  <a:pt x="6657161" y="199305"/>
                </a:cubicBezTo>
                <a:cubicBezTo>
                  <a:pt x="6661629" y="198853"/>
                  <a:pt x="6668774" y="197294"/>
                  <a:pt x="6678597" y="194626"/>
                </a:cubicBezTo>
                <a:cubicBezTo>
                  <a:pt x="6684233" y="192776"/>
                  <a:pt x="6689153" y="192037"/>
                  <a:pt x="6693358" y="192408"/>
                </a:cubicBezTo>
                <a:close/>
                <a:moveTo>
                  <a:pt x="2897513" y="188499"/>
                </a:moveTo>
                <a:cubicBezTo>
                  <a:pt x="2902245" y="187988"/>
                  <a:pt x="2909179" y="188188"/>
                  <a:pt x="2918313" y="189098"/>
                </a:cubicBezTo>
                <a:cubicBezTo>
                  <a:pt x="2936167" y="189098"/>
                  <a:pt x="2948582" y="192586"/>
                  <a:pt x="2955558" y="199563"/>
                </a:cubicBezTo>
                <a:cubicBezTo>
                  <a:pt x="2962535" y="206539"/>
                  <a:pt x="2965726" y="214885"/>
                  <a:pt x="2965130" y="224601"/>
                </a:cubicBezTo>
                <a:cubicBezTo>
                  <a:pt x="2964535" y="234316"/>
                  <a:pt x="2957875" y="235940"/>
                  <a:pt x="2945147" y="229473"/>
                </a:cubicBezTo>
                <a:cubicBezTo>
                  <a:pt x="2932421" y="223006"/>
                  <a:pt x="2919869" y="216137"/>
                  <a:pt x="2907494" y="208866"/>
                </a:cubicBezTo>
                <a:cubicBezTo>
                  <a:pt x="2895118" y="201596"/>
                  <a:pt x="2889260" y="196028"/>
                  <a:pt x="2889920" y="192163"/>
                </a:cubicBezTo>
                <a:cubicBezTo>
                  <a:pt x="2890250" y="190231"/>
                  <a:pt x="2892781" y="189009"/>
                  <a:pt x="2897513" y="188499"/>
                </a:cubicBezTo>
                <a:close/>
                <a:moveTo>
                  <a:pt x="2723209" y="187534"/>
                </a:moveTo>
                <a:cubicBezTo>
                  <a:pt x="2726385" y="187406"/>
                  <a:pt x="2728625" y="193717"/>
                  <a:pt x="2729926" y="206468"/>
                </a:cubicBezTo>
                <a:cubicBezTo>
                  <a:pt x="2731661" y="223468"/>
                  <a:pt x="2726266" y="241494"/>
                  <a:pt x="2713739" y="260545"/>
                </a:cubicBezTo>
                <a:cubicBezTo>
                  <a:pt x="2701213" y="279596"/>
                  <a:pt x="2692638" y="283249"/>
                  <a:pt x="2688013" y="271504"/>
                </a:cubicBezTo>
                <a:cubicBezTo>
                  <a:pt x="2683388" y="259759"/>
                  <a:pt x="2683353" y="250388"/>
                  <a:pt x="2687906" y="243390"/>
                </a:cubicBezTo>
                <a:cubicBezTo>
                  <a:pt x="2692459" y="236392"/>
                  <a:pt x="2697431" y="227071"/>
                  <a:pt x="2702823" y="215427"/>
                </a:cubicBezTo>
                <a:cubicBezTo>
                  <a:pt x="2709018" y="204241"/>
                  <a:pt x="2714650" y="195702"/>
                  <a:pt x="2719719" y="189808"/>
                </a:cubicBezTo>
                <a:cubicBezTo>
                  <a:pt x="2720987" y="188334"/>
                  <a:pt x="2722150" y="187576"/>
                  <a:pt x="2723209" y="187534"/>
                </a:cubicBezTo>
                <a:close/>
                <a:moveTo>
                  <a:pt x="5385338" y="186162"/>
                </a:moveTo>
                <a:cubicBezTo>
                  <a:pt x="5389276" y="186585"/>
                  <a:pt x="5394246" y="187592"/>
                  <a:pt x="5400247" y="189184"/>
                </a:cubicBezTo>
                <a:cubicBezTo>
                  <a:pt x="5422432" y="194002"/>
                  <a:pt x="5436625" y="201703"/>
                  <a:pt x="5442826" y="212286"/>
                </a:cubicBezTo>
                <a:cubicBezTo>
                  <a:pt x="5449029" y="222869"/>
                  <a:pt x="5450750" y="232922"/>
                  <a:pt x="5447989" y="242444"/>
                </a:cubicBezTo>
                <a:cubicBezTo>
                  <a:pt x="5445229" y="251966"/>
                  <a:pt x="5440292" y="255253"/>
                  <a:pt x="5433179" y="252306"/>
                </a:cubicBezTo>
                <a:cubicBezTo>
                  <a:pt x="5426067" y="249359"/>
                  <a:pt x="5417301" y="242677"/>
                  <a:pt x="5406883" y="232259"/>
                </a:cubicBezTo>
                <a:cubicBezTo>
                  <a:pt x="5396465" y="221840"/>
                  <a:pt x="5386753" y="210465"/>
                  <a:pt x="5377747" y="198132"/>
                </a:cubicBezTo>
                <a:cubicBezTo>
                  <a:pt x="5370993" y="188883"/>
                  <a:pt x="5373523" y="184893"/>
                  <a:pt x="5385338" y="186162"/>
                </a:cubicBezTo>
                <a:close/>
                <a:moveTo>
                  <a:pt x="5241074" y="181389"/>
                </a:moveTo>
                <a:cubicBezTo>
                  <a:pt x="5244137" y="181965"/>
                  <a:pt x="5246412" y="186725"/>
                  <a:pt x="5247900" y="195670"/>
                </a:cubicBezTo>
                <a:cubicBezTo>
                  <a:pt x="5250876" y="213559"/>
                  <a:pt x="5246631" y="231355"/>
                  <a:pt x="5235166" y="249058"/>
                </a:cubicBezTo>
                <a:cubicBezTo>
                  <a:pt x="5223701" y="266761"/>
                  <a:pt x="5215126" y="269744"/>
                  <a:pt x="5209440" y="258006"/>
                </a:cubicBezTo>
                <a:cubicBezTo>
                  <a:pt x="5203754" y="246269"/>
                  <a:pt x="5204320" y="235765"/>
                  <a:pt x="5211139" y="226494"/>
                </a:cubicBezTo>
                <a:cubicBezTo>
                  <a:pt x="5217958" y="217223"/>
                  <a:pt x="5224085" y="205797"/>
                  <a:pt x="5229520" y="192217"/>
                </a:cubicBezTo>
                <a:cubicBezTo>
                  <a:pt x="5234159" y="184423"/>
                  <a:pt x="5238010" y="180814"/>
                  <a:pt x="5241074" y="181389"/>
                </a:cubicBezTo>
                <a:close/>
                <a:moveTo>
                  <a:pt x="842126" y="160516"/>
                </a:moveTo>
                <a:cubicBezTo>
                  <a:pt x="845879" y="159692"/>
                  <a:pt x="852481" y="160597"/>
                  <a:pt x="861931" y="163232"/>
                </a:cubicBezTo>
                <a:cubicBezTo>
                  <a:pt x="880832" y="168502"/>
                  <a:pt x="890529" y="176558"/>
                  <a:pt x="891024" y="187399"/>
                </a:cubicBezTo>
                <a:cubicBezTo>
                  <a:pt x="891519" y="198240"/>
                  <a:pt x="889400" y="204854"/>
                  <a:pt x="884667" y="207242"/>
                </a:cubicBezTo>
                <a:cubicBezTo>
                  <a:pt x="879935" y="209630"/>
                  <a:pt x="871919" y="206020"/>
                  <a:pt x="860619" y="196412"/>
                </a:cubicBezTo>
                <a:cubicBezTo>
                  <a:pt x="850365" y="186158"/>
                  <a:pt x="843296" y="176748"/>
                  <a:pt x="839410" y="168179"/>
                </a:cubicBezTo>
                <a:cubicBezTo>
                  <a:pt x="837467" y="163895"/>
                  <a:pt x="838372" y="161341"/>
                  <a:pt x="842126" y="160516"/>
                </a:cubicBezTo>
                <a:close/>
                <a:moveTo>
                  <a:pt x="4227434" y="159382"/>
                </a:moveTo>
                <a:cubicBezTo>
                  <a:pt x="4234181" y="157582"/>
                  <a:pt x="4241261" y="159618"/>
                  <a:pt x="4248675" y="165491"/>
                </a:cubicBezTo>
                <a:cubicBezTo>
                  <a:pt x="4256089" y="171363"/>
                  <a:pt x="4254343" y="176776"/>
                  <a:pt x="4243437" y="181731"/>
                </a:cubicBezTo>
                <a:cubicBezTo>
                  <a:pt x="4232532" y="186685"/>
                  <a:pt x="4224039" y="189371"/>
                  <a:pt x="4217958" y="189786"/>
                </a:cubicBezTo>
                <a:cubicBezTo>
                  <a:pt x="4223365" y="193859"/>
                  <a:pt x="4225372" y="197448"/>
                  <a:pt x="4223981" y="200552"/>
                </a:cubicBezTo>
                <a:cubicBezTo>
                  <a:pt x="4222590" y="203657"/>
                  <a:pt x="4221486" y="211978"/>
                  <a:pt x="4220669" y="225515"/>
                </a:cubicBezTo>
                <a:cubicBezTo>
                  <a:pt x="4234335" y="222002"/>
                  <a:pt x="4248098" y="219098"/>
                  <a:pt x="4261958" y="216803"/>
                </a:cubicBezTo>
                <a:cubicBezTo>
                  <a:pt x="4275818" y="214509"/>
                  <a:pt x="4278087" y="217155"/>
                  <a:pt x="4268766" y="224741"/>
                </a:cubicBezTo>
                <a:cubicBezTo>
                  <a:pt x="4259445" y="232327"/>
                  <a:pt x="4239935" y="241067"/>
                  <a:pt x="4210236" y="250962"/>
                </a:cubicBezTo>
                <a:cubicBezTo>
                  <a:pt x="4182287" y="262678"/>
                  <a:pt x="4164158" y="271067"/>
                  <a:pt x="4155847" y="276129"/>
                </a:cubicBezTo>
                <a:cubicBezTo>
                  <a:pt x="4147537" y="281191"/>
                  <a:pt x="4139510" y="280786"/>
                  <a:pt x="4131767" y="274914"/>
                </a:cubicBezTo>
                <a:cubicBezTo>
                  <a:pt x="4124023" y="269041"/>
                  <a:pt x="4118878" y="263671"/>
                  <a:pt x="4116333" y="258802"/>
                </a:cubicBezTo>
                <a:cubicBezTo>
                  <a:pt x="4113788" y="253934"/>
                  <a:pt x="4119083" y="251238"/>
                  <a:pt x="4132218" y="250714"/>
                </a:cubicBezTo>
                <a:cubicBezTo>
                  <a:pt x="4145354" y="250191"/>
                  <a:pt x="4167130" y="244437"/>
                  <a:pt x="4197545" y="233452"/>
                </a:cubicBezTo>
                <a:cubicBezTo>
                  <a:pt x="4197545" y="217951"/>
                  <a:pt x="4196126" y="205460"/>
                  <a:pt x="4193286" y="195981"/>
                </a:cubicBezTo>
                <a:cubicBezTo>
                  <a:pt x="4186575" y="196885"/>
                  <a:pt x="4179928" y="197337"/>
                  <a:pt x="4173346" y="197337"/>
                </a:cubicBezTo>
                <a:cubicBezTo>
                  <a:pt x="4167323" y="197337"/>
                  <a:pt x="4160630" y="195300"/>
                  <a:pt x="4153266" y="191228"/>
                </a:cubicBezTo>
                <a:cubicBezTo>
                  <a:pt x="4145902" y="187155"/>
                  <a:pt x="4147458" y="183323"/>
                  <a:pt x="4157934" y="179730"/>
                </a:cubicBezTo>
                <a:cubicBezTo>
                  <a:pt x="4168409" y="176138"/>
                  <a:pt x="4180925" y="172299"/>
                  <a:pt x="4195480" y="168212"/>
                </a:cubicBezTo>
                <a:cubicBezTo>
                  <a:pt x="4210035" y="164125"/>
                  <a:pt x="4220687" y="161181"/>
                  <a:pt x="4227434" y="159382"/>
                </a:cubicBezTo>
                <a:close/>
                <a:moveTo>
                  <a:pt x="3548493" y="156487"/>
                </a:moveTo>
                <a:cubicBezTo>
                  <a:pt x="3550812" y="156798"/>
                  <a:pt x="3553616" y="157433"/>
                  <a:pt x="3556907" y="158392"/>
                </a:cubicBezTo>
                <a:cubicBezTo>
                  <a:pt x="3570072" y="162228"/>
                  <a:pt x="3579547" y="168040"/>
                  <a:pt x="3585333" y="175826"/>
                </a:cubicBezTo>
                <a:cubicBezTo>
                  <a:pt x="3591120" y="183613"/>
                  <a:pt x="3592547" y="193192"/>
                  <a:pt x="3589614" y="204564"/>
                </a:cubicBezTo>
                <a:cubicBezTo>
                  <a:pt x="3586681" y="215936"/>
                  <a:pt x="3577435" y="213254"/>
                  <a:pt x="3561876" y="196519"/>
                </a:cubicBezTo>
                <a:cubicBezTo>
                  <a:pt x="3550189" y="180329"/>
                  <a:pt x="3543148" y="168968"/>
                  <a:pt x="3540753" y="162436"/>
                </a:cubicBezTo>
                <a:cubicBezTo>
                  <a:pt x="3538957" y="157537"/>
                  <a:pt x="3541537" y="155554"/>
                  <a:pt x="3548493" y="156487"/>
                </a:cubicBezTo>
                <a:close/>
                <a:moveTo>
                  <a:pt x="5969327" y="156443"/>
                </a:moveTo>
                <a:cubicBezTo>
                  <a:pt x="5971893" y="157155"/>
                  <a:pt x="5967753" y="169968"/>
                  <a:pt x="5956908" y="194884"/>
                </a:cubicBezTo>
                <a:cubicBezTo>
                  <a:pt x="5944475" y="223292"/>
                  <a:pt x="5936918" y="245201"/>
                  <a:pt x="5934237" y="260609"/>
                </a:cubicBezTo>
                <a:cubicBezTo>
                  <a:pt x="5931555" y="276018"/>
                  <a:pt x="5926002" y="279800"/>
                  <a:pt x="5917577" y="271956"/>
                </a:cubicBezTo>
                <a:cubicBezTo>
                  <a:pt x="5909152" y="264112"/>
                  <a:pt x="5903291" y="255321"/>
                  <a:pt x="5899992" y="245584"/>
                </a:cubicBezTo>
                <a:cubicBezTo>
                  <a:pt x="5896694" y="235847"/>
                  <a:pt x="5897942" y="229968"/>
                  <a:pt x="5903735" y="227946"/>
                </a:cubicBezTo>
                <a:cubicBezTo>
                  <a:pt x="5909529" y="225924"/>
                  <a:pt x="5915688" y="220991"/>
                  <a:pt x="5922212" y="213147"/>
                </a:cubicBezTo>
                <a:cubicBezTo>
                  <a:pt x="5928738" y="205303"/>
                  <a:pt x="5940489" y="190331"/>
                  <a:pt x="5957468" y="168233"/>
                </a:cubicBezTo>
                <a:cubicBezTo>
                  <a:pt x="5963835" y="159946"/>
                  <a:pt x="5967788" y="156016"/>
                  <a:pt x="5969327" y="156443"/>
                </a:cubicBezTo>
                <a:close/>
                <a:moveTo>
                  <a:pt x="6425053" y="141700"/>
                </a:moveTo>
                <a:cubicBezTo>
                  <a:pt x="6432332" y="140861"/>
                  <a:pt x="6442220" y="144443"/>
                  <a:pt x="6454717" y="152445"/>
                </a:cubicBezTo>
                <a:cubicBezTo>
                  <a:pt x="6468785" y="162640"/>
                  <a:pt x="6472789" y="170814"/>
                  <a:pt x="6466731" y="176966"/>
                </a:cubicBezTo>
                <a:cubicBezTo>
                  <a:pt x="6460672" y="183118"/>
                  <a:pt x="6456008" y="190690"/>
                  <a:pt x="6452739" y="199681"/>
                </a:cubicBezTo>
                <a:cubicBezTo>
                  <a:pt x="6450043" y="234872"/>
                  <a:pt x="6444465" y="260451"/>
                  <a:pt x="6436003" y="276419"/>
                </a:cubicBezTo>
                <a:cubicBezTo>
                  <a:pt x="6427543" y="292387"/>
                  <a:pt x="6415887" y="303443"/>
                  <a:pt x="6401039" y="309588"/>
                </a:cubicBezTo>
                <a:cubicBezTo>
                  <a:pt x="6386189" y="315733"/>
                  <a:pt x="6378503" y="313876"/>
                  <a:pt x="6377979" y="304017"/>
                </a:cubicBezTo>
                <a:cubicBezTo>
                  <a:pt x="6377456" y="294158"/>
                  <a:pt x="6373807" y="283561"/>
                  <a:pt x="6367031" y="272225"/>
                </a:cubicBezTo>
                <a:cubicBezTo>
                  <a:pt x="6360255" y="260889"/>
                  <a:pt x="6360821" y="256870"/>
                  <a:pt x="6368730" y="260168"/>
                </a:cubicBezTo>
                <a:cubicBezTo>
                  <a:pt x="6376639" y="263466"/>
                  <a:pt x="6385655" y="267224"/>
                  <a:pt x="6395779" y="271440"/>
                </a:cubicBezTo>
                <a:cubicBezTo>
                  <a:pt x="6402791" y="271440"/>
                  <a:pt x="6409087" y="263509"/>
                  <a:pt x="6414665" y="247649"/>
                </a:cubicBezTo>
                <a:cubicBezTo>
                  <a:pt x="6420244" y="231789"/>
                  <a:pt x="6423481" y="217022"/>
                  <a:pt x="6424377" y="203349"/>
                </a:cubicBezTo>
                <a:cubicBezTo>
                  <a:pt x="6425273" y="189675"/>
                  <a:pt x="6425359" y="180304"/>
                  <a:pt x="6424635" y="175235"/>
                </a:cubicBezTo>
                <a:cubicBezTo>
                  <a:pt x="6423911" y="170165"/>
                  <a:pt x="6420831" y="167857"/>
                  <a:pt x="6415397" y="168308"/>
                </a:cubicBezTo>
                <a:cubicBezTo>
                  <a:pt x="6409962" y="168760"/>
                  <a:pt x="6393657" y="171008"/>
                  <a:pt x="6366482" y="175052"/>
                </a:cubicBezTo>
                <a:cubicBezTo>
                  <a:pt x="6378183" y="178666"/>
                  <a:pt x="6381701" y="183617"/>
                  <a:pt x="6377033" y="189905"/>
                </a:cubicBezTo>
                <a:cubicBezTo>
                  <a:pt x="6372365" y="196193"/>
                  <a:pt x="6368921" y="202456"/>
                  <a:pt x="6366697" y="208694"/>
                </a:cubicBezTo>
                <a:cubicBezTo>
                  <a:pt x="6364475" y="214932"/>
                  <a:pt x="6358079" y="225630"/>
                  <a:pt x="6347510" y="240787"/>
                </a:cubicBezTo>
                <a:cubicBezTo>
                  <a:pt x="6336941" y="255945"/>
                  <a:pt x="6324659" y="268894"/>
                  <a:pt x="6310663" y="279635"/>
                </a:cubicBezTo>
                <a:cubicBezTo>
                  <a:pt x="6296667" y="290376"/>
                  <a:pt x="6283771" y="296442"/>
                  <a:pt x="6271977" y="297833"/>
                </a:cubicBezTo>
                <a:cubicBezTo>
                  <a:pt x="6260181" y="299224"/>
                  <a:pt x="6258293" y="296671"/>
                  <a:pt x="6266309" y="290175"/>
                </a:cubicBezTo>
                <a:cubicBezTo>
                  <a:pt x="6274325" y="283679"/>
                  <a:pt x="6284073" y="275136"/>
                  <a:pt x="6295552" y="264546"/>
                </a:cubicBezTo>
                <a:cubicBezTo>
                  <a:pt x="6307031" y="253955"/>
                  <a:pt x="6318099" y="239601"/>
                  <a:pt x="6328753" y="221482"/>
                </a:cubicBezTo>
                <a:cubicBezTo>
                  <a:pt x="6339408" y="203363"/>
                  <a:pt x="6344061" y="189915"/>
                  <a:pt x="6342713" y="181139"/>
                </a:cubicBezTo>
                <a:cubicBezTo>
                  <a:pt x="6337881" y="182803"/>
                  <a:pt x="6331481" y="184792"/>
                  <a:pt x="6323515" y="187108"/>
                </a:cubicBezTo>
                <a:cubicBezTo>
                  <a:pt x="6315549" y="189424"/>
                  <a:pt x="6306949" y="187169"/>
                  <a:pt x="6297713" y="180343"/>
                </a:cubicBezTo>
                <a:cubicBezTo>
                  <a:pt x="6289468" y="171137"/>
                  <a:pt x="6292197" y="166258"/>
                  <a:pt x="6305899" y="165706"/>
                </a:cubicBezTo>
                <a:cubicBezTo>
                  <a:pt x="6319601" y="165154"/>
                  <a:pt x="6340885" y="162619"/>
                  <a:pt x="6369751" y="158102"/>
                </a:cubicBezTo>
                <a:cubicBezTo>
                  <a:pt x="6394961" y="153757"/>
                  <a:pt x="6411259" y="149060"/>
                  <a:pt x="6418645" y="144013"/>
                </a:cubicBezTo>
                <a:cubicBezTo>
                  <a:pt x="6420491" y="142751"/>
                  <a:pt x="6422627" y="141980"/>
                  <a:pt x="6425053" y="141700"/>
                </a:cubicBezTo>
                <a:close/>
                <a:moveTo>
                  <a:pt x="1201095" y="137116"/>
                </a:moveTo>
                <a:cubicBezTo>
                  <a:pt x="1202596" y="137016"/>
                  <a:pt x="1204517" y="137325"/>
                  <a:pt x="1206855" y="138043"/>
                </a:cubicBezTo>
                <a:cubicBezTo>
                  <a:pt x="1216213" y="140919"/>
                  <a:pt x="1223888" y="144776"/>
                  <a:pt x="1229883" y="149616"/>
                </a:cubicBezTo>
                <a:cubicBezTo>
                  <a:pt x="1235876" y="154456"/>
                  <a:pt x="1236626" y="159604"/>
                  <a:pt x="1232130" y="165060"/>
                </a:cubicBezTo>
                <a:cubicBezTo>
                  <a:pt x="1227635" y="170517"/>
                  <a:pt x="1225387" y="180774"/>
                  <a:pt x="1225387" y="195831"/>
                </a:cubicBezTo>
                <a:cubicBezTo>
                  <a:pt x="1235210" y="190037"/>
                  <a:pt x="1245072" y="183262"/>
                  <a:pt x="1254974" y="175504"/>
                </a:cubicBezTo>
                <a:cubicBezTo>
                  <a:pt x="1264876" y="167746"/>
                  <a:pt x="1270118" y="160644"/>
                  <a:pt x="1270699" y="154198"/>
                </a:cubicBezTo>
                <a:cubicBezTo>
                  <a:pt x="1271279" y="147752"/>
                  <a:pt x="1275872" y="146744"/>
                  <a:pt x="1284476" y="151175"/>
                </a:cubicBezTo>
                <a:cubicBezTo>
                  <a:pt x="1293080" y="155607"/>
                  <a:pt x="1300002" y="161751"/>
                  <a:pt x="1305244" y="169610"/>
                </a:cubicBezTo>
                <a:cubicBezTo>
                  <a:pt x="1310486" y="177468"/>
                  <a:pt x="1307445" y="182466"/>
                  <a:pt x="1296124" y="184602"/>
                </a:cubicBezTo>
                <a:cubicBezTo>
                  <a:pt x="1284802" y="186739"/>
                  <a:pt x="1261166" y="196792"/>
                  <a:pt x="1225215" y="214760"/>
                </a:cubicBezTo>
                <a:cubicBezTo>
                  <a:pt x="1224397" y="234349"/>
                  <a:pt x="1225803" y="247337"/>
                  <a:pt x="1229431" y="253726"/>
                </a:cubicBezTo>
                <a:cubicBezTo>
                  <a:pt x="1233059" y="260114"/>
                  <a:pt x="1245624" y="263327"/>
                  <a:pt x="1267127" y="263362"/>
                </a:cubicBezTo>
                <a:cubicBezTo>
                  <a:pt x="1288631" y="263398"/>
                  <a:pt x="1300985" y="260616"/>
                  <a:pt x="1304190" y="255016"/>
                </a:cubicBezTo>
                <a:cubicBezTo>
                  <a:pt x="1307395" y="249417"/>
                  <a:pt x="1311284" y="239052"/>
                  <a:pt x="1315859" y="223923"/>
                </a:cubicBezTo>
                <a:cubicBezTo>
                  <a:pt x="1320434" y="208794"/>
                  <a:pt x="1323801" y="209902"/>
                  <a:pt x="1325958" y="227247"/>
                </a:cubicBezTo>
                <a:cubicBezTo>
                  <a:pt x="1328116" y="244591"/>
                  <a:pt x="1331465" y="256361"/>
                  <a:pt x="1336004" y="262556"/>
                </a:cubicBezTo>
                <a:cubicBezTo>
                  <a:pt x="1340542" y="268751"/>
                  <a:pt x="1336201" y="275175"/>
                  <a:pt x="1322979" y="281829"/>
                </a:cubicBezTo>
                <a:cubicBezTo>
                  <a:pt x="1309758" y="288483"/>
                  <a:pt x="1290301" y="291584"/>
                  <a:pt x="1264611" y="291132"/>
                </a:cubicBezTo>
                <a:cubicBezTo>
                  <a:pt x="1238921" y="290681"/>
                  <a:pt x="1222107" y="285977"/>
                  <a:pt x="1214169" y="277022"/>
                </a:cubicBezTo>
                <a:cubicBezTo>
                  <a:pt x="1206232" y="268066"/>
                  <a:pt x="1202715" y="247065"/>
                  <a:pt x="1203619" y="214018"/>
                </a:cubicBezTo>
                <a:cubicBezTo>
                  <a:pt x="1204522" y="180971"/>
                  <a:pt x="1202948" y="159328"/>
                  <a:pt x="1198897" y="149089"/>
                </a:cubicBezTo>
                <a:cubicBezTo>
                  <a:pt x="1195859" y="141410"/>
                  <a:pt x="1196591" y="137419"/>
                  <a:pt x="1201095" y="137116"/>
                </a:cubicBezTo>
                <a:close/>
                <a:moveTo>
                  <a:pt x="1481958" y="136462"/>
                </a:moveTo>
                <a:cubicBezTo>
                  <a:pt x="1488755" y="136462"/>
                  <a:pt x="1494520" y="138829"/>
                  <a:pt x="1499252" y="143561"/>
                </a:cubicBezTo>
                <a:cubicBezTo>
                  <a:pt x="1503984" y="148293"/>
                  <a:pt x="1506351" y="153592"/>
                  <a:pt x="1506351" y="159457"/>
                </a:cubicBezTo>
                <a:cubicBezTo>
                  <a:pt x="1506351" y="166914"/>
                  <a:pt x="1503927" y="173066"/>
                  <a:pt x="1499080" y="177913"/>
                </a:cubicBezTo>
                <a:cubicBezTo>
                  <a:pt x="1494233" y="182760"/>
                  <a:pt x="1488526" y="185183"/>
                  <a:pt x="1481958" y="185183"/>
                </a:cubicBezTo>
                <a:cubicBezTo>
                  <a:pt x="1475361" y="185183"/>
                  <a:pt x="1469651" y="182771"/>
                  <a:pt x="1464825" y="177945"/>
                </a:cubicBezTo>
                <a:cubicBezTo>
                  <a:pt x="1459999" y="173120"/>
                  <a:pt x="1457586" y="166957"/>
                  <a:pt x="1457586" y="159457"/>
                </a:cubicBezTo>
                <a:cubicBezTo>
                  <a:pt x="1457586" y="153549"/>
                  <a:pt x="1459942" y="148239"/>
                  <a:pt x="1464653" y="143529"/>
                </a:cubicBezTo>
                <a:cubicBezTo>
                  <a:pt x="1469364" y="138818"/>
                  <a:pt x="1475132" y="136462"/>
                  <a:pt x="1481958" y="136462"/>
                </a:cubicBezTo>
                <a:close/>
                <a:moveTo>
                  <a:pt x="3472361" y="129160"/>
                </a:moveTo>
                <a:cubicBezTo>
                  <a:pt x="3467435" y="129597"/>
                  <a:pt x="3454899" y="131823"/>
                  <a:pt x="3434750" y="135839"/>
                </a:cubicBezTo>
                <a:lnTo>
                  <a:pt x="3435933" y="174234"/>
                </a:lnTo>
                <a:cubicBezTo>
                  <a:pt x="3443864" y="173489"/>
                  <a:pt x="3450464" y="171725"/>
                  <a:pt x="3455734" y="168943"/>
                </a:cubicBezTo>
                <a:cubicBezTo>
                  <a:pt x="3461004" y="166161"/>
                  <a:pt x="3466697" y="167778"/>
                  <a:pt x="3472813" y="173794"/>
                </a:cubicBezTo>
                <a:cubicBezTo>
                  <a:pt x="3478929" y="179809"/>
                  <a:pt x="3477172" y="184785"/>
                  <a:pt x="3467543" y="188722"/>
                </a:cubicBezTo>
                <a:cubicBezTo>
                  <a:pt x="3457913" y="192658"/>
                  <a:pt x="3447434" y="194626"/>
                  <a:pt x="3436106" y="194626"/>
                </a:cubicBezTo>
                <a:lnTo>
                  <a:pt x="3437267" y="229559"/>
                </a:lnTo>
                <a:cubicBezTo>
                  <a:pt x="3441798" y="229688"/>
                  <a:pt x="3448553" y="227921"/>
                  <a:pt x="3457530" y="224257"/>
                </a:cubicBezTo>
                <a:cubicBezTo>
                  <a:pt x="3466507" y="220593"/>
                  <a:pt x="3472526" y="220786"/>
                  <a:pt x="3475588" y="224837"/>
                </a:cubicBezTo>
                <a:cubicBezTo>
                  <a:pt x="3478649" y="228889"/>
                  <a:pt x="3480904" y="228630"/>
                  <a:pt x="3482353" y="224063"/>
                </a:cubicBezTo>
                <a:cubicBezTo>
                  <a:pt x="3483801" y="219496"/>
                  <a:pt x="3484751" y="203980"/>
                  <a:pt x="3485203" y="177515"/>
                </a:cubicBezTo>
                <a:cubicBezTo>
                  <a:pt x="3485655" y="151050"/>
                  <a:pt x="3484859" y="136265"/>
                  <a:pt x="3482815" y="133161"/>
                </a:cubicBezTo>
                <a:cubicBezTo>
                  <a:pt x="3480772" y="130056"/>
                  <a:pt x="3477287" y="128722"/>
                  <a:pt x="3472361" y="129160"/>
                </a:cubicBezTo>
                <a:close/>
                <a:moveTo>
                  <a:pt x="48349" y="127460"/>
                </a:moveTo>
                <a:cubicBezTo>
                  <a:pt x="51991" y="124985"/>
                  <a:pt x="54497" y="131316"/>
                  <a:pt x="55869" y="146454"/>
                </a:cubicBezTo>
                <a:cubicBezTo>
                  <a:pt x="57697" y="166638"/>
                  <a:pt x="52241" y="186911"/>
                  <a:pt x="39499" y="207274"/>
                </a:cubicBezTo>
                <a:cubicBezTo>
                  <a:pt x="26758" y="227637"/>
                  <a:pt x="17282" y="231968"/>
                  <a:pt x="11073" y="220267"/>
                </a:cubicBezTo>
                <a:cubicBezTo>
                  <a:pt x="4864" y="208565"/>
                  <a:pt x="4936" y="198305"/>
                  <a:pt x="11289" y="189485"/>
                </a:cubicBezTo>
                <a:cubicBezTo>
                  <a:pt x="17642" y="180666"/>
                  <a:pt x="23019" y="171911"/>
                  <a:pt x="27421" y="163221"/>
                </a:cubicBezTo>
                <a:cubicBezTo>
                  <a:pt x="32827" y="154115"/>
                  <a:pt x="38463" y="143998"/>
                  <a:pt x="44328" y="132870"/>
                </a:cubicBezTo>
                <a:cubicBezTo>
                  <a:pt x="45794" y="130088"/>
                  <a:pt x="47135" y="128285"/>
                  <a:pt x="48349" y="127460"/>
                </a:cubicBezTo>
                <a:close/>
                <a:moveTo>
                  <a:pt x="1717304" y="126589"/>
                </a:moveTo>
                <a:cubicBezTo>
                  <a:pt x="1715863" y="126059"/>
                  <a:pt x="1712052" y="126245"/>
                  <a:pt x="1705872" y="127148"/>
                </a:cubicBezTo>
                <a:cubicBezTo>
                  <a:pt x="1699691" y="128052"/>
                  <a:pt x="1691230" y="129593"/>
                  <a:pt x="1680489" y="131773"/>
                </a:cubicBezTo>
                <a:cubicBezTo>
                  <a:pt x="1681350" y="145626"/>
                  <a:pt x="1682160" y="157528"/>
                  <a:pt x="1682920" y="167480"/>
                </a:cubicBezTo>
                <a:cubicBezTo>
                  <a:pt x="1695726" y="165788"/>
                  <a:pt x="1707076" y="163422"/>
                  <a:pt x="1716971" y="160382"/>
                </a:cubicBezTo>
                <a:cubicBezTo>
                  <a:pt x="1718634" y="147848"/>
                  <a:pt x="1719467" y="138993"/>
                  <a:pt x="1719467" y="133817"/>
                </a:cubicBezTo>
                <a:cubicBezTo>
                  <a:pt x="1719467" y="129529"/>
                  <a:pt x="1718745" y="127120"/>
                  <a:pt x="1717304" y="126589"/>
                </a:cubicBezTo>
                <a:close/>
                <a:moveTo>
                  <a:pt x="6680963" y="125793"/>
                </a:moveTo>
                <a:lnTo>
                  <a:pt x="6669842" y="128073"/>
                </a:lnTo>
                <a:cubicBezTo>
                  <a:pt x="6668293" y="139718"/>
                  <a:pt x="6665863" y="150498"/>
                  <a:pt x="6662550" y="160414"/>
                </a:cubicBezTo>
                <a:cubicBezTo>
                  <a:pt x="6659237" y="170330"/>
                  <a:pt x="6653153" y="178737"/>
                  <a:pt x="6644298" y="185635"/>
                </a:cubicBezTo>
                <a:cubicBezTo>
                  <a:pt x="6635443" y="192533"/>
                  <a:pt x="6632396" y="191307"/>
                  <a:pt x="6635157" y="181957"/>
                </a:cubicBezTo>
                <a:cubicBezTo>
                  <a:pt x="6637917" y="172607"/>
                  <a:pt x="6640617" y="163106"/>
                  <a:pt x="6643255" y="153456"/>
                </a:cubicBezTo>
                <a:cubicBezTo>
                  <a:pt x="6645894" y="143805"/>
                  <a:pt x="6647213" y="135932"/>
                  <a:pt x="6647213" y="129837"/>
                </a:cubicBezTo>
                <a:cubicBezTo>
                  <a:pt x="6644015" y="130741"/>
                  <a:pt x="6639971" y="131493"/>
                  <a:pt x="6635081" y="132096"/>
                </a:cubicBezTo>
                <a:cubicBezTo>
                  <a:pt x="6634235" y="169366"/>
                  <a:pt x="6632931" y="206815"/>
                  <a:pt x="6631167" y="244444"/>
                </a:cubicBezTo>
                <a:cubicBezTo>
                  <a:pt x="6633547" y="244444"/>
                  <a:pt x="6645525" y="242189"/>
                  <a:pt x="6667099" y="237679"/>
                </a:cubicBezTo>
                <a:cubicBezTo>
                  <a:pt x="6688674" y="233169"/>
                  <a:pt x="6701427" y="234965"/>
                  <a:pt x="6705355" y="243067"/>
                </a:cubicBezTo>
                <a:cubicBezTo>
                  <a:pt x="6709285" y="251170"/>
                  <a:pt x="6711823" y="251374"/>
                  <a:pt x="6712970" y="243681"/>
                </a:cubicBezTo>
                <a:cubicBezTo>
                  <a:pt x="6714118" y="235987"/>
                  <a:pt x="6714917" y="225651"/>
                  <a:pt x="6715369" y="212673"/>
                </a:cubicBezTo>
                <a:cubicBezTo>
                  <a:pt x="6715594" y="206184"/>
                  <a:pt x="6715763" y="198505"/>
                  <a:pt x="6715877" y="189636"/>
                </a:cubicBezTo>
                <a:lnTo>
                  <a:pt x="6715947" y="177020"/>
                </a:lnTo>
                <a:lnTo>
                  <a:pt x="6709875" y="181075"/>
                </a:lnTo>
                <a:cubicBezTo>
                  <a:pt x="6706407" y="181899"/>
                  <a:pt x="6702079" y="181806"/>
                  <a:pt x="6696891" y="180795"/>
                </a:cubicBezTo>
                <a:cubicBezTo>
                  <a:pt x="6686516" y="178773"/>
                  <a:pt x="6680816" y="173618"/>
                  <a:pt x="6679790" y="165329"/>
                </a:cubicBezTo>
                <a:cubicBezTo>
                  <a:pt x="6678765" y="157041"/>
                  <a:pt x="6679156" y="143862"/>
                  <a:pt x="6680963" y="125793"/>
                </a:cubicBezTo>
                <a:close/>
                <a:moveTo>
                  <a:pt x="1133011" y="125159"/>
                </a:moveTo>
                <a:cubicBezTo>
                  <a:pt x="1139342" y="126643"/>
                  <a:pt x="1145071" y="129633"/>
                  <a:pt x="1150197" y="134128"/>
                </a:cubicBezTo>
                <a:cubicBezTo>
                  <a:pt x="1155324" y="138624"/>
                  <a:pt x="1155349" y="143650"/>
                  <a:pt x="1150273" y="149207"/>
                </a:cubicBezTo>
                <a:cubicBezTo>
                  <a:pt x="1145197" y="154764"/>
                  <a:pt x="1141597" y="162848"/>
                  <a:pt x="1139474" y="173460"/>
                </a:cubicBezTo>
                <a:cubicBezTo>
                  <a:pt x="1137352" y="184072"/>
                  <a:pt x="1136291" y="204571"/>
                  <a:pt x="1136291" y="234958"/>
                </a:cubicBezTo>
                <a:cubicBezTo>
                  <a:pt x="1149369" y="227100"/>
                  <a:pt x="1161189" y="221313"/>
                  <a:pt x="1171751" y="217599"/>
                </a:cubicBezTo>
                <a:cubicBezTo>
                  <a:pt x="1182313" y="213885"/>
                  <a:pt x="1183094" y="216603"/>
                  <a:pt x="1174096" y="225752"/>
                </a:cubicBezTo>
                <a:cubicBezTo>
                  <a:pt x="1165097" y="234901"/>
                  <a:pt x="1155955" y="244121"/>
                  <a:pt x="1146670" y="253414"/>
                </a:cubicBezTo>
                <a:cubicBezTo>
                  <a:pt x="1137385" y="262706"/>
                  <a:pt x="1129394" y="271881"/>
                  <a:pt x="1122696" y="280936"/>
                </a:cubicBezTo>
                <a:cubicBezTo>
                  <a:pt x="1116000" y="289992"/>
                  <a:pt x="1109816" y="288881"/>
                  <a:pt x="1104144" y="277602"/>
                </a:cubicBezTo>
                <a:cubicBezTo>
                  <a:pt x="1098473" y="266324"/>
                  <a:pt x="1097891" y="257659"/>
                  <a:pt x="1102402" y="251607"/>
                </a:cubicBezTo>
                <a:cubicBezTo>
                  <a:pt x="1106912" y="245556"/>
                  <a:pt x="1109841" y="238708"/>
                  <a:pt x="1111189" y="231065"/>
                </a:cubicBezTo>
                <a:cubicBezTo>
                  <a:pt x="1112537" y="223421"/>
                  <a:pt x="1113433" y="209798"/>
                  <a:pt x="1113877" y="190195"/>
                </a:cubicBezTo>
                <a:cubicBezTo>
                  <a:pt x="1114322" y="170592"/>
                  <a:pt x="1114544" y="158998"/>
                  <a:pt x="1114544" y="155413"/>
                </a:cubicBezTo>
                <a:cubicBezTo>
                  <a:pt x="1114544" y="154567"/>
                  <a:pt x="1111504" y="156094"/>
                  <a:pt x="1105424" y="159995"/>
                </a:cubicBezTo>
                <a:cubicBezTo>
                  <a:pt x="1099343" y="163895"/>
                  <a:pt x="1092328" y="167269"/>
                  <a:pt x="1084376" y="170115"/>
                </a:cubicBezTo>
                <a:cubicBezTo>
                  <a:pt x="1076424" y="172962"/>
                  <a:pt x="1067767" y="171409"/>
                  <a:pt x="1058402" y="165458"/>
                </a:cubicBezTo>
                <a:cubicBezTo>
                  <a:pt x="1049038" y="159507"/>
                  <a:pt x="1049533" y="155908"/>
                  <a:pt x="1059886" y="154660"/>
                </a:cubicBezTo>
                <a:cubicBezTo>
                  <a:pt x="1070240" y="153413"/>
                  <a:pt x="1081243" y="150419"/>
                  <a:pt x="1092895" y="145680"/>
                </a:cubicBezTo>
                <a:cubicBezTo>
                  <a:pt x="1104546" y="140940"/>
                  <a:pt x="1112561" y="135964"/>
                  <a:pt x="1116943" y="130751"/>
                </a:cubicBezTo>
                <a:cubicBezTo>
                  <a:pt x="1121324" y="125539"/>
                  <a:pt x="1126680" y="123674"/>
                  <a:pt x="1133011" y="125159"/>
                </a:cubicBezTo>
                <a:close/>
                <a:moveTo>
                  <a:pt x="6709760" y="122841"/>
                </a:moveTo>
                <a:cubicBezTo>
                  <a:pt x="6707613" y="122830"/>
                  <a:pt x="6704731" y="123183"/>
                  <a:pt x="6701118" y="123900"/>
                </a:cubicBezTo>
                <a:cubicBezTo>
                  <a:pt x="6700358" y="139431"/>
                  <a:pt x="6700179" y="149214"/>
                  <a:pt x="6700581" y="153251"/>
                </a:cubicBezTo>
                <a:cubicBezTo>
                  <a:pt x="6700982" y="157288"/>
                  <a:pt x="6702391" y="159826"/>
                  <a:pt x="6704807" y="160866"/>
                </a:cubicBezTo>
                <a:cubicBezTo>
                  <a:pt x="6707223" y="161906"/>
                  <a:pt x="6710851" y="163332"/>
                  <a:pt x="6715691" y="165146"/>
                </a:cubicBezTo>
                <a:lnTo>
                  <a:pt x="6716013" y="165460"/>
                </a:lnTo>
                <a:lnTo>
                  <a:pt x="6716046" y="159457"/>
                </a:lnTo>
                <a:cubicBezTo>
                  <a:pt x="6716046" y="137273"/>
                  <a:pt x="6715365" y="125442"/>
                  <a:pt x="6714003" y="123965"/>
                </a:cubicBezTo>
                <a:cubicBezTo>
                  <a:pt x="6713321" y="123226"/>
                  <a:pt x="6711907" y="122852"/>
                  <a:pt x="6709760" y="122841"/>
                </a:cubicBezTo>
                <a:close/>
                <a:moveTo>
                  <a:pt x="204408" y="119674"/>
                </a:moveTo>
                <a:cubicBezTo>
                  <a:pt x="211721" y="121100"/>
                  <a:pt x="221867" y="125069"/>
                  <a:pt x="234845" y="131580"/>
                </a:cubicBezTo>
                <a:cubicBezTo>
                  <a:pt x="248153" y="137258"/>
                  <a:pt x="258779" y="146712"/>
                  <a:pt x="266723" y="159941"/>
                </a:cubicBezTo>
                <a:cubicBezTo>
                  <a:pt x="274668" y="173170"/>
                  <a:pt x="275840" y="186535"/>
                  <a:pt x="270240" y="200036"/>
                </a:cubicBezTo>
                <a:cubicBezTo>
                  <a:pt x="264640" y="213537"/>
                  <a:pt x="255932" y="211196"/>
                  <a:pt x="244116" y="193013"/>
                </a:cubicBezTo>
                <a:cubicBezTo>
                  <a:pt x="232300" y="174830"/>
                  <a:pt x="220899" y="157704"/>
                  <a:pt x="209914" y="141636"/>
                </a:cubicBezTo>
                <a:cubicBezTo>
                  <a:pt x="198930" y="125567"/>
                  <a:pt x="197094" y="118247"/>
                  <a:pt x="204408" y="119674"/>
                </a:cubicBezTo>
                <a:close/>
                <a:moveTo>
                  <a:pt x="5424040" y="109010"/>
                </a:moveTo>
                <a:cubicBezTo>
                  <a:pt x="5431632" y="108938"/>
                  <a:pt x="5437883" y="109625"/>
                  <a:pt x="5442794" y="111069"/>
                </a:cubicBezTo>
                <a:cubicBezTo>
                  <a:pt x="5452618" y="113959"/>
                  <a:pt x="5460680" y="120061"/>
                  <a:pt x="5466983" y="129375"/>
                </a:cubicBezTo>
                <a:cubicBezTo>
                  <a:pt x="5473285" y="138689"/>
                  <a:pt x="5463598" y="142672"/>
                  <a:pt x="5437922" y="141324"/>
                </a:cubicBezTo>
                <a:cubicBezTo>
                  <a:pt x="5412246" y="139976"/>
                  <a:pt x="5376493" y="140492"/>
                  <a:pt x="5330661" y="142872"/>
                </a:cubicBezTo>
                <a:cubicBezTo>
                  <a:pt x="5339653" y="148365"/>
                  <a:pt x="5342801" y="154219"/>
                  <a:pt x="5340104" y="160436"/>
                </a:cubicBezTo>
                <a:cubicBezTo>
                  <a:pt x="5337408" y="166652"/>
                  <a:pt x="5337175" y="184065"/>
                  <a:pt x="5339405" y="212673"/>
                </a:cubicBezTo>
                <a:cubicBezTo>
                  <a:pt x="5341635" y="241282"/>
                  <a:pt x="5342051" y="261197"/>
                  <a:pt x="5340652" y="272418"/>
                </a:cubicBezTo>
                <a:cubicBezTo>
                  <a:pt x="5339254" y="283640"/>
                  <a:pt x="5334630" y="294176"/>
                  <a:pt x="5326778" y="304028"/>
                </a:cubicBezTo>
                <a:cubicBezTo>
                  <a:pt x="5318927" y="313879"/>
                  <a:pt x="5312990" y="315184"/>
                  <a:pt x="5308968" y="307943"/>
                </a:cubicBezTo>
                <a:cubicBezTo>
                  <a:pt x="5304945" y="300701"/>
                  <a:pt x="5296503" y="290777"/>
                  <a:pt x="5283640" y="278172"/>
                </a:cubicBezTo>
                <a:cubicBezTo>
                  <a:pt x="5270776" y="265567"/>
                  <a:pt x="5268418" y="260200"/>
                  <a:pt x="5276563" y="262072"/>
                </a:cubicBezTo>
                <a:cubicBezTo>
                  <a:pt x="5284708" y="263943"/>
                  <a:pt x="5291512" y="265517"/>
                  <a:pt x="5296976" y="266793"/>
                </a:cubicBezTo>
                <a:cubicBezTo>
                  <a:pt x="5302440" y="268070"/>
                  <a:pt x="5306466" y="268622"/>
                  <a:pt x="5309054" y="268450"/>
                </a:cubicBezTo>
                <a:cubicBezTo>
                  <a:pt x="5311643" y="268278"/>
                  <a:pt x="5312718" y="249797"/>
                  <a:pt x="5312280" y="213007"/>
                </a:cubicBezTo>
                <a:cubicBezTo>
                  <a:pt x="5311843" y="176217"/>
                  <a:pt x="5309904" y="153893"/>
                  <a:pt x="5306462" y="146034"/>
                </a:cubicBezTo>
                <a:cubicBezTo>
                  <a:pt x="5279732" y="150537"/>
                  <a:pt x="5258760" y="153907"/>
                  <a:pt x="5243544" y="156144"/>
                </a:cubicBezTo>
                <a:cubicBezTo>
                  <a:pt x="5228330" y="158381"/>
                  <a:pt x="5217402" y="159733"/>
                  <a:pt x="5210763" y="160199"/>
                </a:cubicBezTo>
                <a:cubicBezTo>
                  <a:pt x="5204124" y="160665"/>
                  <a:pt x="5198330" y="160654"/>
                  <a:pt x="5193382" y="160167"/>
                </a:cubicBezTo>
                <a:cubicBezTo>
                  <a:pt x="5188435" y="159679"/>
                  <a:pt x="5181480" y="155381"/>
                  <a:pt x="5172517" y="147271"/>
                </a:cubicBezTo>
                <a:cubicBezTo>
                  <a:pt x="5163555" y="139162"/>
                  <a:pt x="5165849" y="135107"/>
                  <a:pt x="5179401" y="135107"/>
                </a:cubicBezTo>
                <a:cubicBezTo>
                  <a:pt x="5191174" y="135107"/>
                  <a:pt x="5207210" y="134225"/>
                  <a:pt x="5227508" y="132461"/>
                </a:cubicBezTo>
                <a:cubicBezTo>
                  <a:pt x="5247807" y="130698"/>
                  <a:pt x="5276035" y="127557"/>
                  <a:pt x="5312194" y="123040"/>
                </a:cubicBezTo>
                <a:cubicBezTo>
                  <a:pt x="5348353" y="118523"/>
                  <a:pt x="5376704" y="114676"/>
                  <a:pt x="5397246" y="111500"/>
                </a:cubicBezTo>
                <a:cubicBezTo>
                  <a:pt x="5407518" y="109911"/>
                  <a:pt x="5416449" y="109082"/>
                  <a:pt x="5424040" y="109010"/>
                </a:cubicBezTo>
                <a:close/>
                <a:moveTo>
                  <a:pt x="5908148" y="108975"/>
                </a:moveTo>
                <a:cubicBezTo>
                  <a:pt x="5910555" y="109106"/>
                  <a:pt x="5913465" y="109592"/>
                  <a:pt x="5916878" y="110435"/>
                </a:cubicBezTo>
                <a:cubicBezTo>
                  <a:pt x="5930530" y="113805"/>
                  <a:pt x="5939328" y="119039"/>
                  <a:pt x="5943271" y="126137"/>
                </a:cubicBezTo>
                <a:cubicBezTo>
                  <a:pt x="5947215" y="133236"/>
                  <a:pt x="5947125" y="140578"/>
                  <a:pt x="5943002" y="148164"/>
                </a:cubicBezTo>
                <a:cubicBezTo>
                  <a:pt x="5938879" y="155750"/>
                  <a:pt x="5929003" y="153162"/>
                  <a:pt x="5913372" y="140399"/>
                </a:cubicBezTo>
                <a:cubicBezTo>
                  <a:pt x="5906948" y="133085"/>
                  <a:pt x="5902512" y="125420"/>
                  <a:pt x="5900068" y="117404"/>
                </a:cubicBezTo>
                <a:cubicBezTo>
                  <a:pt x="5898234" y="111392"/>
                  <a:pt x="5900928" y="108582"/>
                  <a:pt x="5908148" y="108975"/>
                </a:cubicBezTo>
                <a:close/>
                <a:moveTo>
                  <a:pt x="778468" y="105789"/>
                </a:moveTo>
                <a:cubicBezTo>
                  <a:pt x="782639" y="106179"/>
                  <a:pt x="787620" y="108054"/>
                  <a:pt x="793410" y="111414"/>
                </a:cubicBezTo>
                <a:cubicBezTo>
                  <a:pt x="804990" y="118132"/>
                  <a:pt x="808883" y="123707"/>
                  <a:pt x="805090" y="128138"/>
                </a:cubicBezTo>
                <a:cubicBezTo>
                  <a:pt x="801297" y="132569"/>
                  <a:pt x="798357" y="137717"/>
                  <a:pt x="796271" y="143582"/>
                </a:cubicBezTo>
                <a:cubicBezTo>
                  <a:pt x="794184" y="149447"/>
                  <a:pt x="792256" y="162985"/>
                  <a:pt x="790485" y="184194"/>
                </a:cubicBezTo>
                <a:cubicBezTo>
                  <a:pt x="788713" y="205403"/>
                  <a:pt x="788240" y="217144"/>
                  <a:pt x="789065" y="219417"/>
                </a:cubicBezTo>
                <a:cubicBezTo>
                  <a:pt x="789890" y="221690"/>
                  <a:pt x="791807" y="222116"/>
                  <a:pt x="794818" y="220697"/>
                </a:cubicBezTo>
                <a:cubicBezTo>
                  <a:pt x="816387" y="207719"/>
                  <a:pt x="829616" y="201879"/>
                  <a:pt x="834506" y="203177"/>
                </a:cubicBezTo>
                <a:cubicBezTo>
                  <a:pt x="839395" y="204474"/>
                  <a:pt x="833093" y="212849"/>
                  <a:pt x="815598" y="228301"/>
                </a:cubicBezTo>
                <a:cubicBezTo>
                  <a:pt x="798103" y="243752"/>
                  <a:pt x="784584" y="257300"/>
                  <a:pt x="775040" y="268944"/>
                </a:cubicBezTo>
                <a:cubicBezTo>
                  <a:pt x="765497" y="280589"/>
                  <a:pt x="758692" y="280994"/>
                  <a:pt x="754627" y="270160"/>
                </a:cubicBezTo>
                <a:cubicBezTo>
                  <a:pt x="750561" y="259326"/>
                  <a:pt x="750117" y="251116"/>
                  <a:pt x="753293" y="245530"/>
                </a:cubicBezTo>
                <a:cubicBezTo>
                  <a:pt x="756470" y="239945"/>
                  <a:pt x="758950" y="233359"/>
                  <a:pt x="760736" y="225773"/>
                </a:cubicBezTo>
                <a:cubicBezTo>
                  <a:pt x="762521" y="218187"/>
                  <a:pt x="763858" y="202736"/>
                  <a:pt x="764747" y="179418"/>
                </a:cubicBezTo>
                <a:cubicBezTo>
                  <a:pt x="765637" y="156101"/>
                  <a:pt x="766307" y="142234"/>
                  <a:pt x="766759" y="137818"/>
                </a:cubicBezTo>
                <a:cubicBezTo>
                  <a:pt x="767210" y="133401"/>
                  <a:pt x="763213" y="133308"/>
                  <a:pt x="754767" y="137538"/>
                </a:cubicBezTo>
                <a:cubicBezTo>
                  <a:pt x="746320" y="141768"/>
                  <a:pt x="737888" y="145368"/>
                  <a:pt x="729471" y="148336"/>
                </a:cubicBezTo>
                <a:cubicBezTo>
                  <a:pt x="721053" y="151305"/>
                  <a:pt x="712678" y="149032"/>
                  <a:pt x="704347" y="141517"/>
                </a:cubicBezTo>
                <a:cubicBezTo>
                  <a:pt x="696015" y="134003"/>
                  <a:pt x="696861" y="129945"/>
                  <a:pt x="706884" y="129342"/>
                </a:cubicBezTo>
                <a:cubicBezTo>
                  <a:pt x="716909" y="128740"/>
                  <a:pt x="728388" y="126500"/>
                  <a:pt x="741323" y="122620"/>
                </a:cubicBezTo>
                <a:cubicBezTo>
                  <a:pt x="754258" y="118741"/>
                  <a:pt x="763278" y="114224"/>
                  <a:pt x="768383" y="109069"/>
                </a:cubicBezTo>
                <a:cubicBezTo>
                  <a:pt x="770935" y="106491"/>
                  <a:pt x="774297" y="105398"/>
                  <a:pt x="778468" y="105789"/>
                </a:cubicBezTo>
                <a:close/>
                <a:moveTo>
                  <a:pt x="7176535" y="105552"/>
                </a:moveTo>
                <a:lnTo>
                  <a:pt x="7152401" y="109144"/>
                </a:lnTo>
                <a:lnTo>
                  <a:pt x="7152401" y="129687"/>
                </a:lnTo>
                <a:lnTo>
                  <a:pt x="7172749" y="126353"/>
                </a:lnTo>
                <a:cubicBezTo>
                  <a:pt x="7174369" y="115769"/>
                  <a:pt x="7175631" y="108836"/>
                  <a:pt x="7176535" y="105552"/>
                </a:cubicBezTo>
                <a:close/>
                <a:moveTo>
                  <a:pt x="4533229" y="101750"/>
                </a:moveTo>
                <a:cubicBezTo>
                  <a:pt x="4535261" y="101510"/>
                  <a:pt x="4537754" y="101695"/>
                  <a:pt x="4540710" y="102304"/>
                </a:cubicBezTo>
                <a:cubicBezTo>
                  <a:pt x="4552533" y="104742"/>
                  <a:pt x="4560435" y="109356"/>
                  <a:pt x="4564415" y="116146"/>
                </a:cubicBezTo>
                <a:cubicBezTo>
                  <a:pt x="4568394" y="122936"/>
                  <a:pt x="4568250" y="128941"/>
                  <a:pt x="4563984" y="134161"/>
                </a:cubicBezTo>
                <a:cubicBezTo>
                  <a:pt x="4559718" y="139381"/>
                  <a:pt x="4553552" y="139295"/>
                  <a:pt x="4545486" y="133903"/>
                </a:cubicBezTo>
                <a:cubicBezTo>
                  <a:pt x="4537419" y="128511"/>
                  <a:pt x="4531400" y="122337"/>
                  <a:pt x="4527427" y="115382"/>
                </a:cubicBezTo>
                <a:cubicBezTo>
                  <a:pt x="4525201" y="107015"/>
                  <a:pt x="4527135" y="102471"/>
                  <a:pt x="4533229" y="101750"/>
                </a:cubicBezTo>
                <a:close/>
                <a:moveTo>
                  <a:pt x="1728055" y="98550"/>
                </a:moveTo>
                <a:cubicBezTo>
                  <a:pt x="1733815" y="99318"/>
                  <a:pt x="1740862" y="101852"/>
                  <a:pt x="1749193" y="106154"/>
                </a:cubicBezTo>
                <a:cubicBezTo>
                  <a:pt x="1760981" y="114830"/>
                  <a:pt x="1764075" y="122011"/>
                  <a:pt x="1758475" y="127697"/>
                </a:cubicBezTo>
                <a:cubicBezTo>
                  <a:pt x="1752875" y="133383"/>
                  <a:pt x="1747580" y="142980"/>
                  <a:pt x="1742590" y="156488"/>
                </a:cubicBezTo>
                <a:cubicBezTo>
                  <a:pt x="1753388" y="170872"/>
                  <a:pt x="1753277" y="178347"/>
                  <a:pt x="1742256" y="178913"/>
                </a:cubicBezTo>
                <a:cubicBezTo>
                  <a:pt x="1731236" y="179479"/>
                  <a:pt x="1711809" y="181863"/>
                  <a:pt x="1683974" y="186065"/>
                </a:cubicBezTo>
                <a:cubicBezTo>
                  <a:pt x="1681909" y="197179"/>
                  <a:pt x="1678393" y="201850"/>
                  <a:pt x="1673423" y="200079"/>
                </a:cubicBezTo>
                <a:cubicBezTo>
                  <a:pt x="1668454" y="198308"/>
                  <a:pt x="1664583" y="191174"/>
                  <a:pt x="1661808" y="178676"/>
                </a:cubicBezTo>
                <a:cubicBezTo>
                  <a:pt x="1659033" y="166179"/>
                  <a:pt x="1656739" y="155388"/>
                  <a:pt x="1654924" y="146303"/>
                </a:cubicBezTo>
                <a:cubicBezTo>
                  <a:pt x="1653110" y="137219"/>
                  <a:pt x="1650142" y="128808"/>
                  <a:pt x="1646019" y="121072"/>
                </a:cubicBezTo>
                <a:cubicBezTo>
                  <a:pt x="1641896" y="113335"/>
                  <a:pt x="1643463" y="109467"/>
                  <a:pt x="1650720" y="109467"/>
                </a:cubicBezTo>
                <a:cubicBezTo>
                  <a:pt x="1655910" y="109467"/>
                  <a:pt x="1661126" y="110363"/>
                  <a:pt x="1666368" y="112156"/>
                </a:cubicBezTo>
                <a:cubicBezTo>
                  <a:pt x="1671609" y="113948"/>
                  <a:pt x="1679368" y="114013"/>
                  <a:pt x="1689642" y="112349"/>
                </a:cubicBezTo>
                <a:cubicBezTo>
                  <a:pt x="1699916" y="110686"/>
                  <a:pt x="1708245" y="107086"/>
                  <a:pt x="1714626" y="101551"/>
                </a:cubicBezTo>
                <a:cubicBezTo>
                  <a:pt x="1717817" y="98783"/>
                  <a:pt x="1722293" y="97783"/>
                  <a:pt x="1728055" y="98550"/>
                </a:cubicBezTo>
                <a:close/>
                <a:moveTo>
                  <a:pt x="5654646" y="94754"/>
                </a:moveTo>
                <a:lnTo>
                  <a:pt x="5614682" y="101966"/>
                </a:lnTo>
                <a:lnTo>
                  <a:pt x="5623015" y="104079"/>
                </a:lnTo>
                <a:cubicBezTo>
                  <a:pt x="5637018" y="108603"/>
                  <a:pt x="5643098" y="113303"/>
                  <a:pt x="5641256" y="118179"/>
                </a:cubicBezTo>
                <a:cubicBezTo>
                  <a:pt x="5639413" y="123054"/>
                  <a:pt x="5638061" y="129127"/>
                  <a:pt x="5637201" y="136398"/>
                </a:cubicBezTo>
                <a:cubicBezTo>
                  <a:pt x="5636340" y="143668"/>
                  <a:pt x="5635910" y="152703"/>
                  <a:pt x="5635910" y="163501"/>
                </a:cubicBezTo>
                <a:cubicBezTo>
                  <a:pt x="5635910" y="169251"/>
                  <a:pt x="5635311" y="174480"/>
                  <a:pt x="5634114" y="179187"/>
                </a:cubicBezTo>
                <a:lnTo>
                  <a:pt x="5631545" y="185173"/>
                </a:lnTo>
                <a:lnTo>
                  <a:pt x="5632181" y="184307"/>
                </a:lnTo>
                <a:cubicBezTo>
                  <a:pt x="5640066" y="172652"/>
                  <a:pt x="5647554" y="159729"/>
                  <a:pt x="5654646" y="145540"/>
                </a:cubicBezTo>
                <a:close/>
                <a:moveTo>
                  <a:pt x="568283" y="91323"/>
                </a:moveTo>
                <a:cubicBezTo>
                  <a:pt x="565178" y="91732"/>
                  <a:pt x="559503" y="92395"/>
                  <a:pt x="551258" y="93313"/>
                </a:cubicBezTo>
                <a:cubicBezTo>
                  <a:pt x="543012" y="94230"/>
                  <a:pt x="532745" y="96202"/>
                  <a:pt x="520455" y="99228"/>
                </a:cubicBezTo>
                <a:cubicBezTo>
                  <a:pt x="521358" y="107302"/>
                  <a:pt x="521810" y="120602"/>
                  <a:pt x="521810" y="139130"/>
                </a:cubicBezTo>
                <a:cubicBezTo>
                  <a:pt x="525424" y="139230"/>
                  <a:pt x="531583" y="137681"/>
                  <a:pt x="540287" y="134483"/>
                </a:cubicBezTo>
                <a:cubicBezTo>
                  <a:pt x="548992" y="131286"/>
                  <a:pt x="556635" y="132150"/>
                  <a:pt x="563217" y="137075"/>
                </a:cubicBezTo>
                <a:cubicBezTo>
                  <a:pt x="569799" y="142001"/>
                  <a:pt x="568047" y="146751"/>
                  <a:pt x="557958" y="151326"/>
                </a:cubicBezTo>
                <a:cubicBezTo>
                  <a:pt x="547870" y="155901"/>
                  <a:pt x="536265" y="158188"/>
                  <a:pt x="523143" y="158188"/>
                </a:cubicBezTo>
                <a:lnTo>
                  <a:pt x="523143" y="191765"/>
                </a:lnTo>
                <a:cubicBezTo>
                  <a:pt x="526958" y="191851"/>
                  <a:pt x="533519" y="190525"/>
                  <a:pt x="542826" y="187786"/>
                </a:cubicBezTo>
                <a:cubicBezTo>
                  <a:pt x="552133" y="185047"/>
                  <a:pt x="559277" y="186538"/>
                  <a:pt x="564261" y="192260"/>
                </a:cubicBezTo>
                <a:cubicBezTo>
                  <a:pt x="569244" y="197982"/>
                  <a:pt x="566193" y="202506"/>
                  <a:pt x="555108" y="205833"/>
                </a:cubicBezTo>
                <a:cubicBezTo>
                  <a:pt x="544023" y="209160"/>
                  <a:pt x="533369" y="210824"/>
                  <a:pt x="523143" y="210824"/>
                </a:cubicBezTo>
                <a:lnTo>
                  <a:pt x="523143" y="252511"/>
                </a:lnTo>
                <a:cubicBezTo>
                  <a:pt x="536021" y="252582"/>
                  <a:pt x="552620" y="251399"/>
                  <a:pt x="572940" y="248961"/>
                </a:cubicBezTo>
                <a:lnTo>
                  <a:pt x="572940" y="100067"/>
                </a:lnTo>
                <a:cubicBezTo>
                  <a:pt x="572940" y="93829"/>
                  <a:pt x="571387" y="90914"/>
                  <a:pt x="568283" y="91323"/>
                </a:cubicBezTo>
                <a:close/>
                <a:moveTo>
                  <a:pt x="5696827" y="90710"/>
                </a:moveTo>
                <a:cubicBezTo>
                  <a:pt x="5706048" y="92617"/>
                  <a:pt x="5712824" y="95019"/>
                  <a:pt x="5717154" y="97916"/>
                </a:cubicBezTo>
                <a:cubicBezTo>
                  <a:pt x="5721486" y="100813"/>
                  <a:pt x="5722729" y="104132"/>
                  <a:pt x="5720887" y="107875"/>
                </a:cubicBezTo>
                <a:cubicBezTo>
                  <a:pt x="5719044" y="111618"/>
                  <a:pt x="5717714" y="117540"/>
                  <a:pt x="5716896" y="125643"/>
                </a:cubicBezTo>
                <a:cubicBezTo>
                  <a:pt x="5727595" y="116881"/>
                  <a:pt x="5732943" y="109704"/>
                  <a:pt x="5732943" y="104111"/>
                </a:cubicBezTo>
                <a:cubicBezTo>
                  <a:pt x="5732943" y="94159"/>
                  <a:pt x="5737303" y="91151"/>
                  <a:pt x="5746021" y="95087"/>
                </a:cubicBezTo>
                <a:cubicBezTo>
                  <a:pt x="5754741" y="99024"/>
                  <a:pt x="5760838" y="103731"/>
                  <a:pt x="5764316" y="109209"/>
                </a:cubicBezTo>
                <a:cubicBezTo>
                  <a:pt x="5767793" y="114687"/>
                  <a:pt x="5766632" y="118326"/>
                  <a:pt x="5760831" y="120125"/>
                </a:cubicBezTo>
                <a:cubicBezTo>
                  <a:pt x="5755031" y="121925"/>
                  <a:pt x="5740307" y="128317"/>
                  <a:pt x="5716660" y="139302"/>
                </a:cubicBezTo>
                <a:cubicBezTo>
                  <a:pt x="5715914" y="149670"/>
                  <a:pt x="5716577" y="156062"/>
                  <a:pt x="5718650" y="158478"/>
                </a:cubicBezTo>
                <a:cubicBezTo>
                  <a:pt x="5720722" y="160895"/>
                  <a:pt x="5724612" y="162103"/>
                  <a:pt x="5730319" y="162103"/>
                </a:cubicBezTo>
                <a:cubicBezTo>
                  <a:pt x="5737059" y="162103"/>
                  <a:pt x="5742684" y="161540"/>
                  <a:pt x="5747194" y="160414"/>
                </a:cubicBezTo>
                <a:cubicBezTo>
                  <a:pt x="5751704" y="159288"/>
                  <a:pt x="5754741" y="156962"/>
                  <a:pt x="5756303" y="153434"/>
                </a:cubicBezTo>
                <a:cubicBezTo>
                  <a:pt x="5757867" y="149906"/>
                  <a:pt x="5760405" y="143041"/>
                  <a:pt x="5763918" y="132838"/>
                </a:cubicBezTo>
                <a:cubicBezTo>
                  <a:pt x="5767432" y="122635"/>
                  <a:pt x="5770353" y="123965"/>
                  <a:pt x="5772684" y="136828"/>
                </a:cubicBezTo>
                <a:cubicBezTo>
                  <a:pt x="5775014" y="149691"/>
                  <a:pt x="5777997" y="158808"/>
                  <a:pt x="5781632" y="164178"/>
                </a:cubicBezTo>
                <a:cubicBezTo>
                  <a:pt x="5785267" y="169549"/>
                  <a:pt x="5781108" y="174844"/>
                  <a:pt x="5769156" y="180064"/>
                </a:cubicBezTo>
                <a:cubicBezTo>
                  <a:pt x="5757203" y="185284"/>
                  <a:pt x="5743996" y="187187"/>
                  <a:pt x="5729534" y="185775"/>
                </a:cubicBezTo>
                <a:cubicBezTo>
                  <a:pt x="5715071" y="184362"/>
                  <a:pt x="5705274" y="180293"/>
                  <a:pt x="5700140" y="173568"/>
                </a:cubicBezTo>
                <a:cubicBezTo>
                  <a:pt x="5695006" y="166842"/>
                  <a:pt x="5692891" y="158500"/>
                  <a:pt x="5693794" y="148540"/>
                </a:cubicBezTo>
                <a:cubicBezTo>
                  <a:pt x="5694698" y="138581"/>
                  <a:pt x="5695149" y="129170"/>
                  <a:pt x="5695149" y="120308"/>
                </a:cubicBezTo>
                <a:cubicBezTo>
                  <a:pt x="5695149" y="111503"/>
                  <a:pt x="5693124" y="103892"/>
                  <a:pt x="5689073" y="97475"/>
                </a:cubicBezTo>
                <a:cubicBezTo>
                  <a:pt x="5685022" y="91058"/>
                  <a:pt x="5687607" y="88803"/>
                  <a:pt x="5696827" y="90710"/>
                </a:cubicBezTo>
                <a:close/>
                <a:moveTo>
                  <a:pt x="7036707" y="87281"/>
                </a:moveTo>
                <a:cubicBezTo>
                  <a:pt x="7038254" y="87493"/>
                  <a:pt x="7040097" y="88023"/>
                  <a:pt x="7042235" y="88871"/>
                </a:cubicBezTo>
                <a:cubicBezTo>
                  <a:pt x="7050789" y="92262"/>
                  <a:pt x="7058017" y="96668"/>
                  <a:pt x="7063917" y="102089"/>
                </a:cubicBezTo>
                <a:cubicBezTo>
                  <a:pt x="7069819" y="107509"/>
                  <a:pt x="7069887" y="112615"/>
                  <a:pt x="7064122" y="117404"/>
                </a:cubicBezTo>
                <a:cubicBezTo>
                  <a:pt x="7058357" y="122194"/>
                  <a:pt x="7047287" y="136756"/>
                  <a:pt x="7030910" y="161092"/>
                </a:cubicBezTo>
                <a:cubicBezTo>
                  <a:pt x="7037219" y="168835"/>
                  <a:pt x="7039475" y="176436"/>
                  <a:pt x="7037675" y="183893"/>
                </a:cubicBezTo>
                <a:cubicBezTo>
                  <a:pt x="7035875" y="191350"/>
                  <a:pt x="7034975" y="206149"/>
                  <a:pt x="7034975" y="228290"/>
                </a:cubicBezTo>
                <a:cubicBezTo>
                  <a:pt x="7034975" y="250087"/>
                  <a:pt x="7034259" y="264320"/>
                  <a:pt x="7032825" y="270988"/>
                </a:cubicBezTo>
                <a:cubicBezTo>
                  <a:pt x="7031391" y="277656"/>
                  <a:pt x="7028666" y="284371"/>
                  <a:pt x="7024651" y="291132"/>
                </a:cubicBezTo>
                <a:cubicBezTo>
                  <a:pt x="7020635" y="297894"/>
                  <a:pt x="7015699" y="295728"/>
                  <a:pt x="7009841" y="284636"/>
                </a:cubicBezTo>
                <a:cubicBezTo>
                  <a:pt x="7003983" y="273544"/>
                  <a:pt x="7003079" y="260441"/>
                  <a:pt x="7007130" y="245326"/>
                </a:cubicBezTo>
                <a:cubicBezTo>
                  <a:pt x="7011181" y="230211"/>
                  <a:pt x="7013207" y="206564"/>
                  <a:pt x="7013207" y="174385"/>
                </a:cubicBezTo>
                <a:cubicBezTo>
                  <a:pt x="7004345" y="189872"/>
                  <a:pt x="6995777" y="200832"/>
                  <a:pt x="6987503" y="207264"/>
                </a:cubicBezTo>
                <a:cubicBezTo>
                  <a:pt x="6979228" y="213695"/>
                  <a:pt x="6968397" y="219947"/>
                  <a:pt x="6955011" y="226021"/>
                </a:cubicBezTo>
                <a:cubicBezTo>
                  <a:pt x="6941625" y="232094"/>
                  <a:pt x="6943098" y="227046"/>
                  <a:pt x="6959431" y="210877"/>
                </a:cubicBezTo>
                <a:cubicBezTo>
                  <a:pt x="6975765" y="194709"/>
                  <a:pt x="6990631" y="177242"/>
                  <a:pt x="7004033" y="158478"/>
                </a:cubicBezTo>
                <a:cubicBezTo>
                  <a:pt x="7017433" y="139714"/>
                  <a:pt x="7025465" y="125965"/>
                  <a:pt x="7028124" y="117232"/>
                </a:cubicBezTo>
                <a:cubicBezTo>
                  <a:pt x="7030785" y="108499"/>
                  <a:pt x="7031663" y="100741"/>
                  <a:pt x="7030759" y="93958"/>
                </a:cubicBezTo>
                <a:cubicBezTo>
                  <a:pt x="7030081" y="88871"/>
                  <a:pt x="7032064" y="86645"/>
                  <a:pt x="7036707" y="87281"/>
                </a:cubicBezTo>
                <a:close/>
                <a:moveTo>
                  <a:pt x="2000086" y="79057"/>
                </a:moveTo>
                <a:cubicBezTo>
                  <a:pt x="2001430" y="78784"/>
                  <a:pt x="2003186" y="78825"/>
                  <a:pt x="2005355" y="79180"/>
                </a:cubicBezTo>
                <a:cubicBezTo>
                  <a:pt x="2014031" y="80600"/>
                  <a:pt x="2021667" y="83196"/>
                  <a:pt x="2028264" y="86967"/>
                </a:cubicBezTo>
                <a:cubicBezTo>
                  <a:pt x="2036810" y="91484"/>
                  <a:pt x="2039721" y="97210"/>
                  <a:pt x="2036997" y="104143"/>
                </a:cubicBezTo>
                <a:cubicBezTo>
                  <a:pt x="2034272" y="111077"/>
                  <a:pt x="2032691" y="126091"/>
                  <a:pt x="2032254" y="149186"/>
                </a:cubicBezTo>
                <a:cubicBezTo>
                  <a:pt x="2031816" y="172281"/>
                  <a:pt x="2031612" y="186954"/>
                  <a:pt x="2031641" y="193207"/>
                </a:cubicBezTo>
                <a:cubicBezTo>
                  <a:pt x="2031641" y="196749"/>
                  <a:pt x="2034433" y="195809"/>
                  <a:pt x="2040019" y="190389"/>
                </a:cubicBezTo>
                <a:cubicBezTo>
                  <a:pt x="2045604" y="184968"/>
                  <a:pt x="2058080" y="173722"/>
                  <a:pt x="2077447" y="156650"/>
                </a:cubicBezTo>
                <a:cubicBezTo>
                  <a:pt x="2096813" y="139578"/>
                  <a:pt x="2108418" y="132379"/>
                  <a:pt x="2112261" y="135053"/>
                </a:cubicBezTo>
                <a:cubicBezTo>
                  <a:pt x="2116105" y="137728"/>
                  <a:pt x="2111189" y="146895"/>
                  <a:pt x="2097516" y="162554"/>
                </a:cubicBezTo>
                <a:cubicBezTo>
                  <a:pt x="2083843" y="178214"/>
                  <a:pt x="2070847" y="192425"/>
                  <a:pt x="2058529" y="205188"/>
                </a:cubicBezTo>
                <a:cubicBezTo>
                  <a:pt x="2046210" y="217951"/>
                  <a:pt x="2036542" y="230179"/>
                  <a:pt x="2029522" y="241874"/>
                </a:cubicBezTo>
                <a:cubicBezTo>
                  <a:pt x="2022502" y="253568"/>
                  <a:pt x="2016433" y="259415"/>
                  <a:pt x="2011313" y="259415"/>
                </a:cubicBezTo>
                <a:cubicBezTo>
                  <a:pt x="2006194" y="259415"/>
                  <a:pt x="2001300" y="255626"/>
                  <a:pt x="1996633" y="248047"/>
                </a:cubicBezTo>
                <a:cubicBezTo>
                  <a:pt x="1991965" y="240468"/>
                  <a:pt x="1991901" y="233352"/>
                  <a:pt x="1996440" y="226698"/>
                </a:cubicBezTo>
                <a:cubicBezTo>
                  <a:pt x="2000978" y="220044"/>
                  <a:pt x="2004577" y="210314"/>
                  <a:pt x="2007237" y="197509"/>
                </a:cubicBezTo>
                <a:cubicBezTo>
                  <a:pt x="2009897" y="184703"/>
                  <a:pt x="2010342" y="165734"/>
                  <a:pt x="2008571" y="140603"/>
                </a:cubicBezTo>
                <a:cubicBezTo>
                  <a:pt x="2006800" y="115472"/>
                  <a:pt x="2003652" y="98597"/>
                  <a:pt x="1999129" y="89979"/>
                </a:cubicBezTo>
                <a:cubicBezTo>
                  <a:pt x="1995735" y="83515"/>
                  <a:pt x="1996055" y="79874"/>
                  <a:pt x="2000086" y="79057"/>
                </a:cubicBezTo>
                <a:close/>
                <a:moveTo>
                  <a:pt x="4640002" y="78188"/>
                </a:moveTo>
                <a:cubicBezTo>
                  <a:pt x="4644677" y="78054"/>
                  <a:pt x="4651915" y="79654"/>
                  <a:pt x="4661716" y="82988"/>
                </a:cubicBezTo>
                <a:cubicBezTo>
                  <a:pt x="4674622" y="93556"/>
                  <a:pt x="4677820" y="100318"/>
                  <a:pt x="4671310" y="103272"/>
                </a:cubicBezTo>
                <a:cubicBezTo>
                  <a:pt x="4664800" y="106226"/>
                  <a:pt x="4658898" y="109908"/>
                  <a:pt x="4653607" y="114317"/>
                </a:cubicBezTo>
                <a:cubicBezTo>
                  <a:pt x="4648315" y="118727"/>
                  <a:pt x="4638718" y="125116"/>
                  <a:pt x="4624816" y="133483"/>
                </a:cubicBezTo>
                <a:cubicBezTo>
                  <a:pt x="4610912" y="141851"/>
                  <a:pt x="4607829" y="140474"/>
                  <a:pt x="4615566" y="129353"/>
                </a:cubicBezTo>
                <a:cubicBezTo>
                  <a:pt x="4623302" y="118232"/>
                  <a:pt x="4628479" y="109661"/>
                  <a:pt x="4631097" y="103638"/>
                </a:cubicBezTo>
                <a:cubicBezTo>
                  <a:pt x="4633713" y="97615"/>
                  <a:pt x="4634570" y="91000"/>
                  <a:pt x="4633667" y="83794"/>
                </a:cubicBezTo>
                <a:cubicBezTo>
                  <a:pt x="4633215" y="80191"/>
                  <a:pt x="4635327" y="78323"/>
                  <a:pt x="4640002" y="78188"/>
                </a:cubicBezTo>
                <a:close/>
                <a:moveTo>
                  <a:pt x="3260666" y="77673"/>
                </a:moveTo>
                <a:cubicBezTo>
                  <a:pt x="3267614" y="77063"/>
                  <a:pt x="3274578" y="79175"/>
                  <a:pt x="3281558" y="84009"/>
                </a:cubicBezTo>
                <a:cubicBezTo>
                  <a:pt x="3290865" y="90455"/>
                  <a:pt x="3287803" y="96087"/>
                  <a:pt x="3272373" y="100906"/>
                </a:cubicBezTo>
                <a:cubicBezTo>
                  <a:pt x="3256943" y="105724"/>
                  <a:pt x="3243506" y="109116"/>
                  <a:pt x="3232063" y="111080"/>
                </a:cubicBezTo>
                <a:cubicBezTo>
                  <a:pt x="3236566" y="115282"/>
                  <a:pt x="3238355" y="119129"/>
                  <a:pt x="3237430" y="122620"/>
                </a:cubicBezTo>
                <a:cubicBezTo>
                  <a:pt x="3236505" y="126112"/>
                  <a:pt x="3235619" y="129364"/>
                  <a:pt x="3234773" y="132375"/>
                </a:cubicBezTo>
                <a:cubicBezTo>
                  <a:pt x="3238889" y="131687"/>
                  <a:pt x="3244929" y="130393"/>
                  <a:pt x="3252895" y="128493"/>
                </a:cubicBezTo>
                <a:cubicBezTo>
                  <a:pt x="3260861" y="126593"/>
                  <a:pt x="3267032" y="128790"/>
                  <a:pt x="3271405" y="135086"/>
                </a:cubicBezTo>
                <a:cubicBezTo>
                  <a:pt x="3275779" y="141381"/>
                  <a:pt x="3273399" y="145680"/>
                  <a:pt x="3264264" y="147981"/>
                </a:cubicBezTo>
                <a:cubicBezTo>
                  <a:pt x="3255129" y="150283"/>
                  <a:pt x="3245299" y="152918"/>
                  <a:pt x="3234773" y="155886"/>
                </a:cubicBezTo>
                <a:lnTo>
                  <a:pt x="3234773" y="182322"/>
                </a:lnTo>
                <a:cubicBezTo>
                  <a:pt x="3250232" y="178809"/>
                  <a:pt x="3266167" y="175905"/>
                  <a:pt x="3282580" y="173611"/>
                </a:cubicBezTo>
                <a:cubicBezTo>
                  <a:pt x="3298992" y="171316"/>
                  <a:pt x="3310260" y="171911"/>
                  <a:pt x="3316383" y="175396"/>
                </a:cubicBezTo>
                <a:cubicBezTo>
                  <a:pt x="3322507" y="178881"/>
                  <a:pt x="3327307" y="183634"/>
                  <a:pt x="3330784" y="189657"/>
                </a:cubicBezTo>
                <a:cubicBezTo>
                  <a:pt x="3334262" y="195680"/>
                  <a:pt x="3327009" y="198466"/>
                  <a:pt x="3309027" y="198014"/>
                </a:cubicBezTo>
                <a:cubicBezTo>
                  <a:pt x="3291044" y="197562"/>
                  <a:pt x="3277263" y="197770"/>
                  <a:pt x="3267684" y="198638"/>
                </a:cubicBezTo>
                <a:cubicBezTo>
                  <a:pt x="3258105" y="199506"/>
                  <a:pt x="3247084" y="200721"/>
                  <a:pt x="3234622" y="202284"/>
                </a:cubicBezTo>
                <a:cubicBezTo>
                  <a:pt x="3233776" y="242250"/>
                  <a:pt x="3233124" y="268876"/>
                  <a:pt x="3232665" y="282162"/>
                </a:cubicBezTo>
                <a:cubicBezTo>
                  <a:pt x="3232206" y="295449"/>
                  <a:pt x="3230249" y="307129"/>
                  <a:pt x="3226793" y="317203"/>
                </a:cubicBezTo>
                <a:cubicBezTo>
                  <a:pt x="3223337" y="327277"/>
                  <a:pt x="3219275" y="330313"/>
                  <a:pt x="3214607" y="326312"/>
                </a:cubicBezTo>
                <a:cubicBezTo>
                  <a:pt x="3209939" y="322311"/>
                  <a:pt x="3207606" y="312137"/>
                  <a:pt x="3207606" y="295789"/>
                </a:cubicBezTo>
                <a:lnTo>
                  <a:pt x="3207606" y="205424"/>
                </a:lnTo>
                <a:cubicBezTo>
                  <a:pt x="3179169" y="211734"/>
                  <a:pt x="3161136" y="215337"/>
                  <a:pt x="3153507" y="216233"/>
                </a:cubicBezTo>
                <a:cubicBezTo>
                  <a:pt x="3145878" y="217130"/>
                  <a:pt x="3137467" y="214258"/>
                  <a:pt x="3128275" y="207618"/>
                </a:cubicBezTo>
                <a:cubicBezTo>
                  <a:pt x="3119084" y="200979"/>
                  <a:pt x="3121819" y="197369"/>
                  <a:pt x="3136482" y="196788"/>
                </a:cubicBezTo>
                <a:cubicBezTo>
                  <a:pt x="3151145" y="196207"/>
                  <a:pt x="3174852" y="192977"/>
                  <a:pt x="3207606" y="187098"/>
                </a:cubicBezTo>
                <a:lnTo>
                  <a:pt x="3207606" y="160898"/>
                </a:lnTo>
                <a:cubicBezTo>
                  <a:pt x="3199776" y="162691"/>
                  <a:pt x="3192165" y="163347"/>
                  <a:pt x="3184772" y="162866"/>
                </a:cubicBezTo>
                <a:cubicBezTo>
                  <a:pt x="3177380" y="162386"/>
                  <a:pt x="3171239" y="159572"/>
                  <a:pt x="3166349" y="154423"/>
                </a:cubicBezTo>
                <a:cubicBezTo>
                  <a:pt x="3161459" y="149275"/>
                  <a:pt x="3162251" y="146357"/>
                  <a:pt x="3168726" y="145669"/>
                </a:cubicBezTo>
                <a:cubicBezTo>
                  <a:pt x="3175200" y="144980"/>
                  <a:pt x="3188160" y="142614"/>
                  <a:pt x="3207606" y="138570"/>
                </a:cubicBezTo>
                <a:cubicBezTo>
                  <a:pt x="3207606" y="125564"/>
                  <a:pt x="3206580" y="117705"/>
                  <a:pt x="3204530" y="114995"/>
                </a:cubicBezTo>
                <a:cubicBezTo>
                  <a:pt x="3197388" y="115855"/>
                  <a:pt x="3190831" y="116745"/>
                  <a:pt x="3184858" y="117662"/>
                </a:cubicBezTo>
                <a:cubicBezTo>
                  <a:pt x="3178885" y="118580"/>
                  <a:pt x="3172185" y="116357"/>
                  <a:pt x="3164757" y="110994"/>
                </a:cubicBezTo>
                <a:cubicBezTo>
                  <a:pt x="3157329" y="105631"/>
                  <a:pt x="3159756" y="101798"/>
                  <a:pt x="3172038" y="99497"/>
                </a:cubicBezTo>
                <a:cubicBezTo>
                  <a:pt x="3184321" y="97195"/>
                  <a:pt x="3198693" y="94044"/>
                  <a:pt x="3215156" y="90043"/>
                </a:cubicBezTo>
                <a:cubicBezTo>
                  <a:pt x="3231618" y="86042"/>
                  <a:pt x="3244474" y="82425"/>
                  <a:pt x="3253724" y="79191"/>
                </a:cubicBezTo>
                <a:cubicBezTo>
                  <a:pt x="3256036" y="78383"/>
                  <a:pt x="3258350" y="77877"/>
                  <a:pt x="3260666" y="77673"/>
                </a:cubicBezTo>
                <a:close/>
                <a:moveTo>
                  <a:pt x="4005996" y="72317"/>
                </a:moveTo>
                <a:cubicBezTo>
                  <a:pt x="4018453" y="71565"/>
                  <a:pt x="4029124" y="74792"/>
                  <a:pt x="4038007" y="81998"/>
                </a:cubicBezTo>
                <a:cubicBezTo>
                  <a:pt x="4049852" y="91606"/>
                  <a:pt x="4048641" y="97256"/>
                  <a:pt x="4034372" y="98948"/>
                </a:cubicBezTo>
                <a:cubicBezTo>
                  <a:pt x="4020104" y="100641"/>
                  <a:pt x="4001780" y="101935"/>
                  <a:pt x="3979402" y="102831"/>
                </a:cubicBezTo>
                <a:cubicBezTo>
                  <a:pt x="3957025" y="103727"/>
                  <a:pt x="3930742" y="106312"/>
                  <a:pt x="3900556" y="110585"/>
                </a:cubicBezTo>
                <a:cubicBezTo>
                  <a:pt x="3912258" y="114974"/>
                  <a:pt x="3916445" y="119616"/>
                  <a:pt x="3913118" y="124513"/>
                </a:cubicBezTo>
                <a:cubicBezTo>
                  <a:pt x="3909791" y="129411"/>
                  <a:pt x="3906056" y="136118"/>
                  <a:pt x="3901911" y="144636"/>
                </a:cubicBezTo>
                <a:cubicBezTo>
                  <a:pt x="3904937" y="144565"/>
                  <a:pt x="3910379" y="144335"/>
                  <a:pt x="3918238" y="143948"/>
                </a:cubicBezTo>
                <a:cubicBezTo>
                  <a:pt x="3926096" y="143561"/>
                  <a:pt x="3932958" y="141987"/>
                  <a:pt x="3938823" y="139226"/>
                </a:cubicBezTo>
                <a:cubicBezTo>
                  <a:pt x="3944688" y="136466"/>
                  <a:pt x="3951392" y="136753"/>
                  <a:pt x="3958935" y="140087"/>
                </a:cubicBezTo>
                <a:cubicBezTo>
                  <a:pt x="3966478" y="143421"/>
                  <a:pt x="3973706" y="147468"/>
                  <a:pt x="3980618" y="152229"/>
                </a:cubicBezTo>
                <a:cubicBezTo>
                  <a:pt x="3987530" y="156990"/>
                  <a:pt x="3988885" y="161977"/>
                  <a:pt x="3984683" y="167190"/>
                </a:cubicBezTo>
                <a:cubicBezTo>
                  <a:pt x="3980482" y="172403"/>
                  <a:pt x="3975928" y="184158"/>
                  <a:pt x="3971024" y="202456"/>
                </a:cubicBezTo>
                <a:cubicBezTo>
                  <a:pt x="3966120" y="220754"/>
                  <a:pt x="3961391" y="235378"/>
                  <a:pt x="3956838" y="246326"/>
                </a:cubicBezTo>
                <a:cubicBezTo>
                  <a:pt x="3952285" y="257275"/>
                  <a:pt x="3946445" y="267492"/>
                  <a:pt x="3939318" y="276978"/>
                </a:cubicBezTo>
                <a:cubicBezTo>
                  <a:pt x="3932191" y="286465"/>
                  <a:pt x="3923379" y="292885"/>
                  <a:pt x="3912882" y="296241"/>
                </a:cubicBezTo>
                <a:cubicBezTo>
                  <a:pt x="3902385" y="299597"/>
                  <a:pt x="3896369" y="296657"/>
                  <a:pt x="3894834" y="287422"/>
                </a:cubicBezTo>
                <a:cubicBezTo>
                  <a:pt x="3893300" y="278187"/>
                  <a:pt x="3886420" y="267134"/>
                  <a:pt x="3874195" y="254264"/>
                </a:cubicBezTo>
                <a:cubicBezTo>
                  <a:pt x="3861971" y="241393"/>
                  <a:pt x="3863928" y="238565"/>
                  <a:pt x="3880068" y="245778"/>
                </a:cubicBezTo>
                <a:cubicBezTo>
                  <a:pt x="3896207" y="252991"/>
                  <a:pt x="3906608" y="256597"/>
                  <a:pt x="3911268" y="256597"/>
                </a:cubicBezTo>
                <a:cubicBezTo>
                  <a:pt x="3915642" y="256597"/>
                  <a:pt x="3920098" y="252281"/>
                  <a:pt x="3924637" y="243648"/>
                </a:cubicBezTo>
                <a:cubicBezTo>
                  <a:pt x="3929176" y="235015"/>
                  <a:pt x="3933919" y="222808"/>
                  <a:pt x="3938866" y="207027"/>
                </a:cubicBezTo>
                <a:cubicBezTo>
                  <a:pt x="3943813" y="191246"/>
                  <a:pt x="3946287" y="179892"/>
                  <a:pt x="3946287" y="172965"/>
                </a:cubicBezTo>
                <a:cubicBezTo>
                  <a:pt x="3946287" y="167416"/>
                  <a:pt x="3944792" y="163791"/>
                  <a:pt x="3941802" y="162092"/>
                </a:cubicBezTo>
                <a:cubicBezTo>
                  <a:pt x="3938812" y="160393"/>
                  <a:pt x="3934818" y="159769"/>
                  <a:pt x="3929821" y="160221"/>
                </a:cubicBezTo>
                <a:cubicBezTo>
                  <a:pt x="3924824" y="160672"/>
                  <a:pt x="3919091" y="160898"/>
                  <a:pt x="3912624" y="160898"/>
                </a:cubicBezTo>
                <a:cubicBezTo>
                  <a:pt x="3906687" y="160898"/>
                  <a:pt x="3901123" y="159543"/>
                  <a:pt x="3895932" y="156833"/>
                </a:cubicBezTo>
                <a:cubicBezTo>
                  <a:pt x="3888762" y="174328"/>
                  <a:pt x="3879451" y="190866"/>
                  <a:pt x="3868000" y="206446"/>
                </a:cubicBezTo>
                <a:cubicBezTo>
                  <a:pt x="3856550" y="222027"/>
                  <a:pt x="3843041" y="236453"/>
                  <a:pt x="3827475" y="249725"/>
                </a:cubicBezTo>
                <a:cubicBezTo>
                  <a:pt x="3811909" y="262997"/>
                  <a:pt x="3793399" y="274007"/>
                  <a:pt x="3771946" y="282754"/>
                </a:cubicBezTo>
                <a:cubicBezTo>
                  <a:pt x="3750493" y="291502"/>
                  <a:pt x="3748428" y="288648"/>
                  <a:pt x="3765751" y="274193"/>
                </a:cubicBezTo>
                <a:cubicBezTo>
                  <a:pt x="3783074" y="259738"/>
                  <a:pt x="3797769" y="246473"/>
                  <a:pt x="3809836" y="234399"/>
                </a:cubicBezTo>
                <a:cubicBezTo>
                  <a:pt x="3821904" y="222324"/>
                  <a:pt x="3833534" y="208457"/>
                  <a:pt x="3844726" y="192798"/>
                </a:cubicBezTo>
                <a:cubicBezTo>
                  <a:pt x="3855919" y="177138"/>
                  <a:pt x="3864394" y="161773"/>
                  <a:pt x="3870151" y="146701"/>
                </a:cubicBezTo>
                <a:cubicBezTo>
                  <a:pt x="3875909" y="131630"/>
                  <a:pt x="3879240" y="120609"/>
                  <a:pt x="3880143" y="113640"/>
                </a:cubicBezTo>
                <a:cubicBezTo>
                  <a:pt x="3858131" y="116336"/>
                  <a:pt x="3838800" y="119484"/>
                  <a:pt x="3822151" y="123083"/>
                </a:cubicBezTo>
                <a:cubicBezTo>
                  <a:pt x="3805502" y="126682"/>
                  <a:pt x="3794227" y="128708"/>
                  <a:pt x="3788326" y="129160"/>
                </a:cubicBezTo>
                <a:cubicBezTo>
                  <a:pt x="3782425" y="129611"/>
                  <a:pt x="3773756" y="125990"/>
                  <a:pt x="3762320" y="118297"/>
                </a:cubicBezTo>
                <a:cubicBezTo>
                  <a:pt x="3750884" y="110603"/>
                  <a:pt x="3752393" y="106757"/>
                  <a:pt x="3766848" y="106757"/>
                </a:cubicBezTo>
                <a:cubicBezTo>
                  <a:pt x="3779195" y="106757"/>
                  <a:pt x="3794109" y="105416"/>
                  <a:pt x="3811590" y="102734"/>
                </a:cubicBezTo>
                <a:cubicBezTo>
                  <a:pt x="3829070" y="100053"/>
                  <a:pt x="3859117" y="95794"/>
                  <a:pt x="3901729" y="89957"/>
                </a:cubicBezTo>
                <a:cubicBezTo>
                  <a:pt x="3944340" y="84121"/>
                  <a:pt x="3974745" y="78933"/>
                  <a:pt x="3992943" y="74394"/>
                </a:cubicBezTo>
                <a:cubicBezTo>
                  <a:pt x="3997492" y="73260"/>
                  <a:pt x="4001843" y="72567"/>
                  <a:pt x="4005996" y="72317"/>
                </a:cubicBezTo>
                <a:close/>
                <a:moveTo>
                  <a:pt x="7181751" y="68307"/>
                </a:moveTo>
                <a:cubicBezTo>
                  <a:pt x="7180726" y="67941"/>
                  <a:pt x="7170942" y="69365"/>
                  <a:pt x="7152401" y="72577"/>
                </a:cubicBezTo>
                <a:lnTo>
                  <a:pt x="7152401" y="89183"/>
                </a:lnTo>
                <a:lnTo>
                  <a:pt x="7179461" y="85698"/>
                </a:lnTo>
                <a:cubicBezTo>
                  <a:pt x="7180220" y="79661"/>
                  <a:pt x="7181049" y="75344"/>
                  <a:pt x="7181945" y="72749"/>
                </a:cubicBezTo>
                <a:cubicBezTo>
                  <a:pt x="7182841" y="70153"/>
                  <a:pt x="7182777" y="68673"/>
                  <a:pt x="7181751" y="68307"/>
                </a:cubicBezTo>
                <a:close/>
                <a:moveTo>
                  <a:pt x="6681845" y="67758"/>
                </a:moveTo>
                <a:lnTo>
                  <a:pt x="6659517" y="70082"/>
                </a:lnTo>
                <a:cubicBezTo>
                  <a:pt x="6667619" y="71171"/>
                  <a:pt x="6671444" y="76079"/>
                  <a:pt x="6670993" y="84805"/>
                </a:cubicBezTo>
                <a:cubicBezTo>
                  <a:pt x="6670541" y="93531"/>
                  <a:pt x="6670315" y="102189"/>
                  <a:pt x="6670315" y="110779"/>
                </a:cubicBezTo>
                <a:cubicBezTo>
                  <a:pt x="6674373" y="110836"/>
                  <a:pt x="6678417" y="110571"/>
                  <a:pt x="6682447" y="109983"/>
                </a:cubicBezTo>
                <a:cubicBezTo>
                  <a:pt x="6683251" y="99587"/>
                  <a:pt x="6683651" y="90430"/>
                  <a:pt x="6683651" y="82514"/>
                </a:cubicBezTo>
                <a:cubicBezTo>
                  <a:pt x="6683651" y="74513"/>
                  <a:pt x="6683049" y="69594"/>
                  <a:pt x="6681845" y="67758"/>
                </a:cubicBezTo>
                <a:close/>
                <a:moveTo>
                  <a:pt x="7599881" y="67258"/>
                </a:moveTo>
                <a:cubicBezTo>
                  <a:pt x="7601423" y="66219"/>
                  <a:pt x="7604075" y="66418"/>
                  <a:pt x="7607837" y="67855"/>
                </a:cubicBezTo>
                <a:cubicBezTo>
                  <a:pt x="7615358" y="70730"/>
                  <a:pt x="7622359" y="74258"/>
                  <a:pt x="7628841" y="78438"/>
                </a:cubicBezTo>
                <a:cubicBezTo>
                  <a:pt x="7635323" y="82618"/>
                  <a:pt x="7637159" y="87308"/>
                  <a:pt x="7634347" y="92506"/>
                </a:cubicBezTo>
                <a:cubicBezTo>
                  <a:pt x="7631537" y="97704"/>
                  <a:pt x="7627543" y="106047"/>
                  <a:pt x="7622367" y="117533"/>
                </a:cubicBezTo>
                <a:cubicBezTo>
                  <a:pt x="7642285" y="115827"/>
                  <a:pt x="7660167" y="112252"/>
                  <a:pt x="7676013" y="106810"/>
                </a:cubicBezTo>
                <a:cubicBezTo>
                  <a:pt x="7691859" y="101368"/>
                  <a:pt x="7704425" y="101809"/>
                  <a:pt x="7713711" y="108133"/>
                </a:cubicBezTo>
                <a:cubicBezTo>
                  <a:pt x="7722996" y="114457"/>
                  <a:pt x="7722619" y="119645"/>
                  <a:pt x="7712581" y="123696"/>
                </a:cubicBezTo>
                <a:cubicBezTo>
                  <a:pt x="7702543" y="127747"/>
                  <a:pt x="7691691" y="130669"/>
                  <a:pt x="7680025" y="132461"/>
                </a:cubicBezTo>
                <a:cubicBezTo>
                  <a:pt x="7668359" y="134254"/>
                  <a:pt x="7656637" y="135842"/>
                  <a:pt x="7644856" y="137226"/>
                </a:cubicBezTo>
                <a:cubicBezTo>
                  <a:pt x="7633075" y="138610"/>
                  <a:pt x="7624597" y="137947"/>
                  <a:pt x="7619419" y="135236"/>
                </a:cubicBezTo>
                <a:cubicBezTo>
                  <a:pt x="7617785" y="140886"/>
                  <a:pt x="7613813" y="152531"/>
                  <a:pt x="7607503" y="170169"/>
                </a:cubicBezTo>
                <a:cubicBezTo>
                  <a:pt x="7663989" y="164906"/>
                  <a:pt x="7695599" y="160443"/>
                  <a:pt x="7702331" y="156779"/>
                </a:cubicBezTo>
                <a:cubicBezTo>
                  <a:pt x="7709064" y="153115"/>
                  <a:pt x="7717253" y="153456"/>
                  <a:pt x="7726896" y="157801"/>
                </a:cubicBezTo>
                <a:cubicBezTo>
                  <a:pt x="7736539" y="162146"/>
                  <a:pt x="7743799" y="167190"/>
                  <a:pt x="7748675" y="172933"/>
                </a:cubicBezTo>
                <a:cubicBezTo>
                  <a:pt x="7753551" y="178676"/>
                  <a:pt x="7753709" y="184244"/>
                  <a:pt x="7749148" y="189636"/>
                </a:cubicBezTo>
                <a:cubicBezTo>
                  <a:pt x="7744588" y="195028"/>
                  <a:pt x="7741183" y="212139"/>
                  <a:pt x="7738931" y="240970"/>
                </a:cubicBezTo>
                <a:cubicBezTo>
                  <a:pt x="7736680" y="269801"/>
                  <a:pt x="7727814" y="291333"/>
                  <a:pt x="7712333" y="305566"/>
                </a:cubicBezTo>
                <a:cubicBezTo>
                  <a:pt x="7696853" y="319798"/>
                  <a:pt x="7687489" y="322118"/>
                  <a:pt x="7684241" y="312524"/>
                </a:cubicBezTo>
                <a:cubicBezTo>
                  <a:pt x="7680993" y="302931"/>
                  <a:pt x="7674791" y="293230"/>
                  <a:pt x="7665635" y="283421"/>
                </a:cubicBezTo>
                <a:cubicBezTo>
                  <a:pt x="7656479" y="273612"/>
                  <a:pt x="7656647" y="269873"/>
                  <a:pt x="7666140" y="272203"/>
                </a:cubicBezTo>
                <a:cubicBezTo>
                  <a:pt x="7675633" y="274534"/>
                  <a:pt x="7682711" y="276559"/>
                  <a:pt x="7687371" y="278280"/>
                </a:cubicBezTo>
                <a:cubicBezTo>
                  <a:pt x="7692031" y="280001"/>
                  <a:pt x="7696735" y="276742"/>
                  <a:pt x="7701481" y="268503"/>
                </a:cubicBezTo>
                <a:cubicBezTo>
                  <a:pt x="7706228" y="260265"/>
                  <a:pt x="7709949" y="244104"/>
                  <a:pt x="7712645" y="220019"/>
                </a:cubicBezTo>
                <a:cubicBezTo>
                  <a:pt x="7715341" y="195935"/>
                  <a:pt x="7714137" y="182982"/>
                  <a:pt x="7709031" y="181161"/>
                </a:cubicBezTo>
                <a:cubicBezTo>
                  <a:pt x="7703927" y="179340"/>
                  <a:pt x="7694247" y="179311"/>
                  <a:pt x="7679993" y="181075"/>
                </a:cubicBezTo>
                <a:cubicBezTo>
                  <a:pt x="7665739" y="182839"/>
                  <a:pt x="7649839" y="185072"/>
                  <a:pt x="7632293" y="187775"/>
                </a:cubicBezTo>
                <a:cubicBezTo>
                  <a:pt x="7614749" y="190478"/>
                  <a:pt x="7601742" y="193648"/>
                  <a:pt x="7593274" y="197283"/>
                </a:cubicBezTo>
                <a:cubicBezTo>
                  <a:pt x="7584806" y="200918"/>
                  <a:pt x="7579185" y="198369"/>
                  <a:pt x="7576410" y="189636"/>
                </a:cubicBezTo>
                <a:cubicBezTo>
                  <a:pt x="7573635" y="180903"/>
                  <a:pt x="7574750" y="174199"/>
                  <a:pt x="7579755" y="169524"/>
                </a:cubicBezTo>
                <a:cubicBezTo>
                  <a:pt x="7584759" y="164849"/>
                  <a:pt x="7589485" y="153169"/>
                  <a:pt x="7593930" y="134483"/>
                </a:cubicBezTo>
                <a:cubicBezTo>
                  <a:pt x="7598375" y="115798"/>
                  <a:pt x="7600598" y="102978"/>
                  <a:pt x="7600598" y="96023"/>
                </a:cubicBezTo>
                <a:cubicBezTo>
                  <a:pt x="7600598" y="88437"/>
                  <a:pt x="7599924" y="81127"/>
                  <a:pt x="7598576" y="74093"/>
                </a:cubicBezTo>
                <a:cubicBezTo>
                  <a:pt x="7597902" y="70576"/>
                  <a:pt x="7598337" y="68298"/>
                  <a:pt x="7599881" y="67258"/>
                </a:cubicBezTo>
                <a:close/>
                <a:moveTo>
                  <a:pt x="577309" y="66191"/>
                </a:moveTo>
                <a:cubicBezTo>
                  <a:pt x="580717" y="66114"/>
                  <a:pt x="584362" y="66920"/>
                  <a:pt x="588244" y="68608"/>
                </a:cubicBezTo>
                <a:cubicBezTo>
                  <a:pt x="596010" y="71985"/>
                  <a:pt x="601950" y="75323"/>
                  <a:pt x="606065" y="78621"/>
                </a:cubicBezTo>
                <a:cubicBezTo>
                  <a:pt x="610182" y="81919"/>
                  <a:pt x="610644" y="86544"/>
                  <a:pt x="607453" y="92495"/>
                </a:cubicBezTo>
                <a:cubicBezTo>
                  <a:pt x="604263" y="98446"/>
                  <a:pt x="602226" y="108044"/>
                  <a:pt x="601344" y="121287"/>
                </a:cubicBezTo>
                <a:cubicBezTo>
                  <a:pt x="600463" y="134530"/>
                  <a:pt x="599796" y="152333"/>
                  <a:pt x="599344" y="174697"/>
                </a:cubicBezTo>
                <a:cubicBezTo>
                  <a:pt x="598892" y="197061"/>
                  <a:pt x="598243" y="220747"/>
                  <a:pt x="597397" y="245756"/>
                </a:cubicBezTo>
                <a:cubicBezTo>
                  <a:pt x="605686" y="245842"/>
                  <a:pt x="614007" y="244742"/>
                  <a:pt x="622360" y="242454"/>
                </a:cubicBezTo>
                <a:cubicBezTo>
                  <a:pt x="630713" y="240167"/>
                  <a:pt x="638289" y="241798"/>
                  <a:pt x="645085" y="247348"/>
                </a:cubicBezTo>
                <a:cubicBezTo>
                  <a:pt x="651883" y="252898"/>
                  <a:pt x="655533" y="258096"/>
                  <a:pt x="656034" y="262943"/>
                </a:cubicBezTo>
                <a:cubicBezTo>
                  <a:pt x="656537" y="267790"/>
                  <a:pt x="649567" y="269765"/>
                  <a:pt x="635126" y="268869"/>
                </a:cubicBezTo>
                <a:cubicBezTo>
                  <a:pt x="620686" y="267973"/>
                  <a:pt x="610594" y="267751"/>
                  <a:pt x="604850" y="268202"/>
                </a:cubicBezTo>
                <a:cubicBezTo>
                  <a:pt x="599107" y="268654"/>
                  <a:pt x="592092" y="268880"/>
                  <a:pt x="583803" y="268880"/>
                </a:cubicBezTo>
                <a:cubicBezTo>
                  <a:pt x="576862" y="268880"/>
                  <a:pt x="564038" y="269773"/>
                  <a:pt x="545332" y="271558"/>
                </a:cubicBezTo>
                <a:cubicBezTo>
                  <a:pt x="526625" y="273343"/>
                  <a:pt x="511764" y="275143"/>
                  <a:pt x="500751" y="276957"/>
                </a:cubicBezTo>
                <a:cubicBezTo>
                  <a:pt x="489738" y="278771"/>
                  <a:pt x="481206" y="279434"/>
                  <a:pt x="475155" y="278947"/>
                </a:cubicBezTo>
                <a:cubicBezTo>
                  <a:pt x="469103" y="278459"/>
                  <a:pt x="462513" y="274383"/>
                  <a:pt x="455386" y="266718"/>
                </a:cubicBezTo>
                <a:cubicBezTo>
                  <a:pt x="448259" y="259053"/>
                  <a:pt x="449199" y="255669"/>
                  <a:pt x="458204" y="256565"/>
                </a:cubicBezTo>
                <a:cubicBezTo>
                  <a:pt x="467210" y="257461"/>
                  <a:pt x="481156" y="257185"/>
                  <a:pt x="500042" y="255737"/>
                </a:cubicBezTo>
                <a:cubicBezTo>
                  <a:pt x="500042" y="192583"/>
                  <a:pt x="499601" y="151498"/>
                  <a:pt x="498718" y="132483"/>
                </a:cubicBezTo>
                <a:cubicBezTo>
                  <a:pt x="497837" y="113468"/>
                  <a:pt x="495363" y="99250"/>
                  <a:pt x="491298" y="89828"/>
                </a:cubicBezTo>
                <a:cubicBezTo>
                  <a:pt x="487232" y="80406"/>
                  <a:pt x="490162" y="76596"/>
                  <a:pt x="500085" y="78395"/>
                </a:cubicBezTo>
                <a:cubicBezTo>
                  <a:pt x="510008" y="80195"/>
                  <a:pt x="522308" y="80012"/>
                  <a:pt x="536986" y="77847"/>
                </a:cubicBezTo>
                <a:cubicBezTo>
                  <a:pt x="551663" y="75681"/>
                  <a:pt x="561934" y="72756"/>
                  <a:pt x="567799" y="69071"/>
                </a:cubicBezTo>
                <a:cubicBezTo>
                  <a:pt x="570731" y="67228"/>
                  <a:pt x="573902" y="66268"/>
                  <a:pt x="577309" y="66191"/>
                </a:cubicBezTo>
                <a:close/>
                <a:moveTo>
                  <a:pt x="2084405" y="62943"/>
                </a:moveTo>
                <a:cubicBezTo>
                  <a:pt x="2087575" y="61826"/>
                  <a:pt x="2093089" y="61857"/>
                  <a:pt x="2100947" y="63037"/>
                </a:cubicBezTo>
                <a:cubicBezTo>
                  <a:pt x="2116664" y="65396"/>
                  <a:pt x="2127491" y="70060"/>
                  <a:pt x="2133427" y="77029"/>
                </a:cubicBezTo>
                <a:cubicBezTo>
                  <a:pt x="2139364" y="83999"/>
                  <a:pt x="2141465" y="92295"/>
                  <a:pt x="2139730" y="101917"/>
                </a:cubicBezTo>
                <a:cubicBezTo>
                  <a:pt x="2137995" y="111539"/>
                  <a:pt x="2132323" y="113471"/>
                  <a:pt x="2122715" y="107714"/>
                </a:cubicBezTo>
                <a:cubicBezTo>
                  <a:pt x="2113107" y="101956"/>
                  <a:pt x="2104747" y="95966"/>
                  <a:pt x="2097634" y="89742"/>
                </a:cubicBezTo>
                <a:cubicBezTo>
                  <a:pt x="2090206" y="83231"/>
                  <a:pt x="2084972" y="76563"/>
                  <a:pt x="2081932" y="69737"/>
                </a:cubicBezTo>
                <a:cubicBezTo>
                  <a:pt x="2080412" y="66324"/>
                  <a:pt x="2081236" y="64060"/>
                  <a:pt x="2084405" y="62943"/>
                </a:cubicBezTo>
                <a:close/>
                <a:moveTo>
                  <a:pt x="6830656" y="52879"/>
                </a:moveTo>
                <a:cubicBezTo>
                  <a:pt x="6834093" y="52445"/>
                  <a:pt x="6837787" y="52952"/>
                  <a:pt x="6841741" y="54401"/>
                </a:cubicBezTo>
                <a:cubicBezTo>
                  <a:pt x="6849650" y="57297"/>
                  <a:pt x="6856577" y="61445"/>
                  <a:pt x="6862521" y="66844"/>
                </a:cubicBezTo>
                <a:cubicBezTo>
                  <a:pt x="6868465" y="72243"/>
                  <a:pt x="6868175" y="77969"/>
                  <a:pt x="6861649" y="84020"/>
                </a:cubicBezTo>
                <a:cubicBezTo>
                  <a:pt x="6855125" y="90072"/>
                  <a:pt x="6847137" y="104276"/>
                  <a:pt x="6837687" y="126632"/>
                </a:cubicBezTo>
                <a:cubicBezTo>
                  <a:pt x="6846693" y="136154"/>
                  <a:pt x="6845209" y="141765"/>
                  <a:pt x="6833235" y="143464"/>
                </a:cubicBezTo>
                <a:cubicBezTo>
                  <a:pt x="6821261" y="145163"/>
                  <a:pt x="6805995" y="148028"/>
                  <a:pt x="6787439" y="152057"/>
                </a:cubicBezTo>
                <a:cubicBezTo>
                  <a:pt x="6784930" y="183921"/>
                  <a:pt x="6784549" y="205754"/>
                  <a:pt x="6786299" y="217556"/>
                </a:cubicBezTo>
                <a:cubicBezTo>
                  <a:pt x="6788049" y="229358"/>
                  <a:pt x="6791655" y="237016"/>
                  <a:pt x="6797119" y="240529"/>
                </a:cubicBezTo>
                <a:cubicBezTo>
                  <a:pt x="6802582" y="244043"/>
                  <a:pt x="6813577" y="245584"/>
                  <a:pt x="6830105" y="245154"/>
                </a:cubicBezTo>
                <a:cubicBezTo>
                  <a:pt x="6846632" y="244724"/>
                  <a:pt x="6858538" y="242282"/>
                  <a:pt x="6865823" y="237830"/>
                </a:cubicBezTo>
                <a:cubicBezTo>
                  <a:pt x="6873107" y="233377"/>
                  <a:pt x="6878191" y="221439"/>
                  <a:pt x="6881073" y="202015"/>
                </a:cubicBezTo>
                <a:cubicBezTo>
                  <a:pt x="6883955" y="182591"/>
                  <a:pt x="6887559" y="182935"/>
                  <a:pt x="6891882" y="203048"/>
                </a:cubicBezTo>
                <a:cubicBezTo>
                  <a:pt x="6896205" y="223160"/>
                  <a:pt x="6900404" y="236829"/>
                  <a:pt x="6904477" y="244057"/>
                </a:cubicBezTo>
                <a:cubicBezTo>
                  <a:pt x="6908549" y="251284"/>
                  <a:pt x="6902623" y="257899"/>
                  <a:pt x="6886698" y="263900"/>
                </a:cubicBezTo>
                <a:cubicBezTo>
                  <a:pt x="6870773" y="269902"/>
                  <a:pt x="6853992" y="273132"/>
                  <a:pt x="6836353" y="273591"/>
                </a:cubicBezTo>
                <a:cubicBezTo>
                  <a:pt x="6818715" y="274049"/>
                  <a:pt x="6802859" y="271852"/>
                  <a:pt x="6788783" y="266998"/>
                </a:cubicBezTo>
                <a:cubicBezTo>
                  <a:pt x="6774709" y="262144"/>
                  <a:pt x="6766717" y="252052"/>
                  <a:pt x="6764810" y="236722"/>
                </a:cubicBezTo>
                <a:cubicBezTo>
                  <a:pt x="6762903" y="221392"/>
                  <a:pt x="6762623" y="203248"/>
                  <a:pt x="6763971" y="182290"/>
                </a:cubicBezTo>
                <a:cubicBezTo>
                  <a:pt x="6765319" y="161332"/>
                  <a:pt x="6764419" y="146651"/>
                  <a:pt x="6761271" y="138248"/>
                </a:cubicBezTo>
                <a:cubicBezTo>
                  <a:pt x="6758124" y="129844"/>
                  <a:pt x="6759949" y="126356"/>
                  <a:pt x="6766746" y="127783"/>
                </a:cubicBezTo>
                <a:cubicBezTo>
                  <a:pt x="6773543" y="129210"/>
                  <a:pt x="6778563" y="130332"/>
                  <a:pt x="6781803" y="131149"/>
                </a:cubicBezTo>
                <a:cubicBezTo>
                  <a:pt x="6785045" y="131967"/>
                  <a:pt x="6789511" y="131963"/>
                  <a:pt x="6795204" y="131139"/>
                </a:cubicBezTo>
                <a:cubicBezTo>
                  <a:pt x="6800897" y="130314"/>
                  <a:pt x="6808763" y="128367"/>
                  <a:pt x="6818801" y="125299"/>
                </a:cubicBezTo>
                <a:cubicBezTo>
                  <a:pt x="6821382" y="102827"/>
                  <a:pt x="6822673" y="89018"/>
                  <a:pt x="6822673" y="83870"/>
                </a:cubicBezTo>
                <a:cubicBezTo>
                  <a:pt x="6822673" y="81231"/>
                  <a:pt x="6820171" y="80564"/>
                  <a:pt x="6815165" y="81869"/>
                </a:cubicBezTo>
                <a:cubicBezTo>
                  <a:pt x="6810161" y="83174"/>
                  <a:pt x="6801987" y="85422"/>
                  <a:pt x="6790644" y="88613"/>
                </a:cubicBezTo>
                <a:cubicBezTo>
                  <a:pt x="6779301" y="91803"/>
                  <a:pt x="6769431" y="90341"/>
                  <a:pt x="6761035" y="84225"/>
                </a:cubicBezTo>
                <a:cubicBezTo>
                  <a:pt x="6752639" y="78108"/>
                  <a:pt x="6753009" y="74728"/>
                  <a:pt x="6762143" y="74082"/>
                </a:cubicBezTo>
                <a:cubicBezTo>
                  <a:pt x="6771277" y="73437"/>
                  <a:pt x="6781933" y="71587"/>
                  <a:pt x="6794107" y="68533"/>
                </a:cubicBezTo>
                <a:cubicBezTo>
                  <a:pt x="6806282" y="65478"/>
                  <a:pt x="6815288" y="61635"/>
                  <a:pt x="6821124" y="57003"/>
                </a:cubicBezTo>
                <a:cubicBezTo>
                  <a:pt x="6824043" y="54687"/>
                  <a:pt x="6827219" y="53312"/>
                  <a:pt x="6830656" y="52879"/>
                </a:cubicBezTo>
                <a:close/>
                <a:moveTo>
                  <a:pt x="6332668" y="51432"/>
                </a:moveTo>
                <a:cubicBezTo>
                  <a:pt x="6337773" y="51432"/>
                  <a:pt x="6346037" y="53827"/>
                  <a:pt x="6357459" y="58617"/>
                </a:cubicBezTo>
                <a:cubicBezTo>
                  <a:pt x="6368881" y="63406"/>
                  <a:pt x="6371755" y="68795"/>
                  <a:pt x="6366085" y="74782"/>
                </a:cubicBezTo>
                <a:cubicBezTo>
                  <a:pt x="6360413" y="80769"/>
                  <a:pt x="6355842" y="87232"/>
                  <a:pt x="6352371" y="94173"/>
                </a:cubicBezTo>
                <a:cubicBezTo>
                  <a:pt x="6339523" y="113418"/>
                  <a:pt x="6326484" y="129425"/>
                  <a:pt x="6313255" y="142195"/>
                </a:cubicBezTo>
                <a:cubicBezTo>
                  <a:pt x="6300026" y="154965"/>
                  <a:pt x="6287399" y="165286"/>
                  <a:pt x="6275375" y="173159"/>
                </a:cubicBezTo>
                <a:cubicBezTo>
                  <a:pt x="6263351" y="181032"/>
                  <a:pt x="6253682" y="185678"/>
                  <a:pt x="6246369" y="187098"/>
                </a:cubicBezTo>
                <a:cubicBezTo>
                  <a:pt x="6239055" y="188517"/>
                  <a:pt x="6238098" y="186026"/>
                  <a:pt x="6243497" y="179623"/>
                </a:cubicBezTo>
                <a:cubicBezTo>
                  <a:pt x="6248896" y="173220"/>
                  <a:pt x="6257529" y="164673"/>
                  <a:pt x="6269395" y="153983"/>
                </a:cubicBezTo>
                <a:cubicBezTo>
                  <a:pt x="6281261" y="143292"/>
                  <a:pt x="6292978" y="129719"/>
                  <a:pt x="6304543" y="113263"/>
                </a:cubicBezTo>
                <a:cubicBezTo>
                  <a:pt x="6316109" y="96808"/>
                  <a:pt x="6322547" y="85167"/>
                  <a:pt x="6323859" y="78341"/>
                </a:cubicBezTo>
                <a:cubicBezTo>
                  <a:pt x="6325172" y="71516"/>
                  <a:pt x="6325154" y="65324"/>
                  <a:pt x="6323805" y="59767"/>
                </a:cubicBezTo>
                <a:cubicBezTo>
                  <a:pt x="6322458" y="54211"/>
                  <a:pt x="6325412" y="51432"/>
                  <a:pt x="6332668" y="51432"/>
                </a:cubicBezTo>
                <a:close/>
                <a:moveTo>
                  <a:pt x="5948778" y="46087"/>
                </a:moveTo>
                <a:cubicBezTo>
                  <a:pt x="5958500" y="47040"/>
                  <a:pt x="5967298" y="50980"/>
                  <a:pt x="5975171" y="57907"/>
                </a:cubicBezTo>
                <a:cubicBezTo>
                  <a:pt x="5983043" y="64833"/>
                  <a:pt x="5986109" y="74054"/>
                  <a:pt x="5984367" y="85569"/>
                </a:cubicBezTo>
                <a:cubicBezTo>
                  <a:pt x="5982624" y="97084"/>
                  <a:pt x="5973845" y="96525"/>
                  <a:pt x="5958027" y="83891"/>
                </a:cubicBezTo>
                <a:cubicBezTo>
                  <a:pt x="5948893" y="76578"/>
                  <a:pt x="5942637" y="68210"/>
                  <a:pt x="5939260" y="58789"/>
                </a:cubicBezTo>
                <a:cubicBezTo>
                  <a:pt x="5935882" y="49367"/>
                  <a:pt x="5939055" y="45133"/>
                  <a:pt x="5948778" y="46087"/>
                </a:cubicBezTo>
                <a:close/>
                <a:moveTo>
                  <a:pt x="7381997" y="41968"/>
                </a:moveTo>
                <a:cubicBezTo>
                  <a:pt x="7403135" y="41968"/>
                  <a:pt x="7419680" y="47704"/>
                  <a:pt x="7431633" y="59176"/>
                </a:cubicBezTo>
                <a:cubicBezTo>
                  <a:pt x="7443585" y="70648"/>
                  <a:pt x="7449561" y="85182"/>
                  <a:pt x="7449561" y="102777"/>
                </a:cubicBezTo>
                <a:cubicBezTo>
                  <a:pt x="7449561" y="115167"/>
                  <a:pt x="7446719" y="126575"/>
                  <a:pt x="7441033" y="137000"/>
                </a:cubicBezTo>
                <a:cubicBezTo>
                  <a:pt x="7435347" y="147425"/>
                  <a:pt x="7427757" y="156438"/>
                  <a:pt x="7418264" y="164039"/>
                </a:cubicBezTo>
                <a:cubicBezTo>
                  <a:pt x="7409775" y="170865"/>
                  <a:pt x="7403870" y="177590"/>
                  <a:pt x="7400551" y="184215"/>
                </a:cubicBezTo>
                <a:cubicBezTo>
                  <a:pt x="7397231" y="190840"/>
                  <a:pt x="7395571" y="195186"/>
                  <a:pt x="7395571" y="197251"/>
                </a:cubicBezTo>
                <a:lnTo>
                  <a:pt x="7395571" y="210824"/>
                </a:lnTo>
                <a:lnTo>
                  <a:pt x="7363004" y="210824"/>
                </a:lnTo>
                <a:lnTo>
                  <a:pt x="7363004" y="193207"/>
                </a:lnTo>
                <a:cubicBezTo>
                  <a:pt x="7363004" y="184846"/>
                  <a:pt x="7365105" y="176694"/>
                  <a:pt x="7369307" y="168749"/>
                </a:cubicBezTo>
                <a:cubicBezTo>
                  <a:pt x="7373509" y="160805"/>
                  <a:pt x="7380642" y="152258"/>
                  <a:pt x="7390709" y="143109"/>
                </a:cubicBezTo>
                <a:cubicBezTo>
                  <a:pt x="7397650" y="137043"/>
                  <a:pt x="7402418" y="130773"/>
                  <a:pt x="7405013" y="124298"/>
                </a:cubicBezTo>
                <a:cubicBezTo>
                  <a:pt x="7407609" y="117824"/>
                  <a:pt x="7408907" y="111546"/>
                  <a:pt x="7408907" y="105466"/>
                </a:cubicBezTo>
                <a:cubicBezTo>
                  <a:pt x="7408907" y="94912"/>
                  <a:pt x="7406577" y="87114"/>
                  <a:pt x="7401916" y="82074"/>
                </a:cubicBezTo>
                <a:cubicBezTo>
                  <a:pt x="7397256" y="77033"/>
                  <a:pt x="7390616" y="74513"/>
                  <a:pt x="7381997" y="74513"/>
                </a:cubicBezTo>
                <a:cubicBezTo>
                  <a:pt x="7373307" y="74513"/>
                  <a:pt x="7365972" y="77901"/>
                  <a:pt x="7359993" y="84676"/>
                </a:cubicBezTo>
                <a:cubicBezTo>
                  <a:pt x="7354013" y="91452"/>
                  <a:pt x="7351023" y="104261"/>
                  <a:pt x="7351023" y="123104"/>
                </a:cubicBezTo>
                <a:lnTo>
                  <a:pt x="7311723" y="123104"/>
                </a:lnTo>
                <a:cubicBezTo>
                  <a:pt x="7312641" y="94610"/>
                  <a:pt x="7319736" y="73964"/>
                  <a:pt x="7333008" y="61166"/>
                </a:cubicBezTo>
                <a:cubicBezTo>
                  <a:pt x="7346280" y="48367"/>
                  <a:pt x="7362609" y="41968"/>
                  <a:pt x="7381997" y="41968"/>
                </a:cubicBezTo>
                <a:close/>
                <a:moveTo>
                  <a:pt x="2194882" y="41968"/>
                </a:moveTo>
                <a:cubicBezTo>
                  <a:pt x="2199357" y="41968"/>
                  <a:pt x="2206563" y="44721"/>
                  <a:pt x="2216500" y="50228"/>
                </a:cubicBezTo>
                <a:cubicBezTo>
                  <a:pt x="2226438" y="55734"/>
                  <a:pt x="2231156" y="60456"/>
                  <a:pt x="2230654" y="64392"/>
                </a:cubicBezTo>
                <a:cubicBezTo>
                  <a:pt x="2230152" y="68328"/>
                  <a:pt x="2228543" y="73014"/>
                  <a:pt x="2225825" y="78449"/>
                </a:cubicBezTo>
                <a:cubicBezTo>
                  <a:pt x="2223108" y="83884"/>
                  <a:pt x="2218587" y="99009"/>
                  <a:pt x="2212263" y="123825"/>
                </a:cubicBezTo>
                <a:cubicBezTo>
                  <a:pt x="2205939" y="148641"/>
                  <a:pt x="2196575" y="170671"/>
                  <a:pt x="2184170" y="189915"/>
                </a:cubicBezTo>
                <a:cubicBezTo>
                  <a:pt x="2210327" y="204356"/>
                  <a:pt x="2227865" y="215334"/>
                  <a:pt x="2236785" y="222848"/>
                </a:cubicBezTo>
                <a:cubicBezTo>
                  <a:pt x="2245704" y="230362"/>
                  <a:pt x="2250863" y="238923"/>
                  <a:pt x="2252261" y="248531"/>
                </a:cubicBezTo>
                <a:cubicBezTo>
                  <a:pt x="2253659" y="258139"/>
                  <a:pt x="2252147" y="266180"/>
                  <a:pt x="2247723" y="272655"/>
                </a:cubicBezTo>
                <a:cubicBezTo>
                  <a:pt x="2243299" y="279130"/>
                  <a:pt x="2237315" y="277577"/>
                  <a:pt x="2229772" y="267998"/>
                </a:cubicBezTo>
                <a:cubicBezTo>
                  <a:pt x="2222229" y="258419"/>
                  <a:pt x="2215572" y="249417"/>
                  <a:pt x="2209800" y="240992"/>
                </a:cubicBezTo>
                <a:cubicBezTo>
                  <a:pt x="2204028" y="232567"/>
                  <a:pt x="2193327" y="218911"/>
                  <a:pt x="2177696" y="200025"/>
                </a:cubicBezTo>
                <a:cubicBezTo>
                  <a:pt x="2161491" y="224375"/>
                  <a:pt x="2144832" y="242802"/>
                  <a:pt x="2127716" y="255307"/>
                </a:cubicBezTo>
                <a:cubicBezTo>
                  <a:pt x="2110601" y="267812"/>
                  <a:pt x="2094558" y="275674"/>
                  <a:pt x="2079587" y="278893"/>
                </a:cubicBezTo>
                <a:cubicBezTo>
                  <a:pt x="2064616" y="282112"/>
                  <a:pt x="2057396" y="281915"/>
                  <a:pt x="2057926" y="278301"/>
                </a:cubicBezTo>
                <a:cubicBezTo>
                  <a:pt x="2058457" y="274688"/>
                  <a:pt x="2066720" y="268306"/>
                  <a:pt x="2082717" y="259157"/>
                </a:cubicBezTo>
                <a:cubicBezTo>
                  <a:pt x="2098713" y="250008"/>
                  <a:pt x="2115137" y="235901"/>
                  <a:pt x="2131986" y="216836"/>
                </a:cubicBezTo>
                <a:cubicBezTo>
                  <a:pt x="2148836" y="197770"/>
                  <a:pt x="2161943" y="177547"/>
                  <a:pt x="2171307" y="156166"/>
                </a:cubicBezTo>
                <a:cubicBezTo>
                  <a:pt x="2180671" y="134785"/>
                  <a:pt x="2186927" y="114977"/>
                  <a:pt x="2190075" y="96744"/>
                </a:cubicBezTo>
                <a:cubicBezTo>
                  <a:pt x="2193223" y="78510"/>
                  <a:pt x="2193449" y="64822"/>
                  <a:pt x="2190752" y="55680"/>
                </a:cubicBezTo>
                <a:cubicBezTo>
                  <a:pt x="2188057" y="46538"/>
                  <a:pt x="2189433" y="41968"/>
                  <a:pt x="2194882" y="41968"/>
                </a:cubicBezTo>
                <a:close/>
                <a:moveTo>
                  <a:pt x="1121363" y="40634"/>
                </a:moveTo>
                <a:cubicBezTo>
                  <a:pt x="1130742" y="40634"/>
                  <a:pt x="1140973" y="42147"/>
                  <a:pt x="1152058" y="45173"/>
                </a:cubicBezTo>
                <a:cubicBezTo>
                  <a:pt x="1163143" y="48198"/>
                  <a:pt x="1168145" y="56319"/>
                  <a:pt x="1167062" y="69533"/>
                </a:cubicBezTo>
                <a:cubicBezTo>
                  <a:pt x="1165979" y="82748"/>
                  <a:pt x="1159458" y="86526"/>
                  <a:pt x="1147498" y="80869"/>
                </a:cubicBezTo>
                <a:cubicBezTo>
                  <a:pt x="1135538" y="75212"/>
                  <a:pt x="1125257" y="67092"/>
                  <a:pt x="1116652" y="56509"/>
                </a:cubicBezTo>
                <a:cubicBezTo>
                  <a:pt x="1108048" y="45925"/>
                  <a:pt x="1109619" y="40634"/>
                  <a:pt x="1121363" y="40634"/>
                </a:cubicBezTo>
                <a:close/>
                <a:moveTo>
                  <a:pt x="5360018" y="38902"/>
                </a:moveTo>
                <a:cubicBezTo>
                  <a:pt x="5372155" y="38015"/>
                  <a:pt x="5381839" y="39951"/>
                  <a:pt x="5389072" y="44710"/>
                </a:cubicBezTo>
                <a:cubicBezTo>
                  <a:pt x="5398716" y="51056"/>
                  <a:pt x="5396676" y="56702"/>
                  <a:pt x="5382953" y="61649"/>
                </a:cubicBezTo>
                <a:cubicBezTo>
                  <a:pt x="5369229" y="66597"/>
                  <a:pt x="5349490" y="70849"/>
                  <a:pt x="5323735" y="74405"/>
                </a:cubicBezTo>
                <a:cubicBezTo>
                  <a:pt x="5296503" y="78965"/>
                  <a:pt x="5275975" y="77628"/>
                  <a:pt x="5262151" y="70393"/>
                </a:cubicBezTo>
                <a:cubicBezTo>
                  <a:pt x="5248327" y="63159"/>
                  <a:pt x="5248689" y="58652"/>
                  <a:pt x="5263237" y="56874"/>
                </a:cubicBezTo>
                <a:cubicBezTo>
                  <a:pt x="5277785" y="55096"/>
                  <a:pt x="5290803" y="52884"/>
                  <a:pt x="5302289" y="50238"/>
                </a:cubicBezTo>
                <a:cubicBezTo>
                  <a:pt x="5313776" y="47592"/>
                  <a:pt x="5328700" y="44423"/>
                  <a:pt x="5347063" y="40731"/>
                </a:cubicBezTo>
                <a:cubicBezTo>
                  <a:pt x="5351654" y="39808"/>
                  <a:pt x="5355972" y="39198"/>
                  <a:pt x="5360018" y="38902"/>
                </a:cubicBezTo>
                <a:close/>
                <a:moveTo>
                  <a:pt x="6732883" y="36609"/>
                </a:moveTo>
                <a:cubicBezTo>
                  <a:pt x="6740057" y="36854"/>
                  <a:pt x="6745845" y="38469"/>
                  <a:pt x="6750247" y="41451"/>
                </a:cubicBezTo>
                <a:cubicBezTo>
                  <a:pt x="6759053" y="47417"/>
                  <a:pt x="6758178" y="52160"/>
                  <a:pt x="6747623" y="55680"/>
                </a:cubicBezTo>
                <a:cubicBezTo>
                  <a:pt x="6737069" y="59201"/>
                  <a:pt x="6719847" y="62302"/>
                  <a:pt x="6695955" y="64984"/>
                </a:cubicBezTo>
                <a:cubicBezTo>
                  <a:pt x="6706753" y="68913"/>
                  <a:pt x="6711013" y="74097"/>
                  <a:pt x="6708733" y="80536"/>
                </a:cubicBezTo>
                <a:cubicBezTo>
                  <a:pt x="6706453" y="86974"/>
                  <a:pt x="6704445" y="95707"/>
                  <a:pt x="6702710" y="106735"/>
                </a:cubicBezTo>
                <a:cubicBezTo>
                  <a:pt x="6704015" y="106936"/>
                  <a:pt x="6706991" y="105412"/>
                  <a:pt x="6711637" y="102164"/>
                </a:cubicBezTo>
                <a:cubicBezTo>
                  <a:pt x="6716283" y="98916"/>
                  <a:pt x="6721804" y="99228"/>
                  <a:pt x="6728199" y="103100"/>
                </a:cubicBezTo>
                <a:cubicBezTo>
                  <a:pt x="6734595" y="106972"/>
                  <a:pt x="6740045" y="111005"/>
                  <a:pt x="6744547" y="115199"/>
                </a:cubicBezTo>
                <a:cubicBezTo>
                  <a:pt x="6749051" y="119394"/>
                  <a:pt x="6749710" y="124650"/>
                  <a:pt x="6746527" y="130966"/>
                </a:cubicBezTo>
                <a:cubicBezTo>
                  <a:pt x="6743343" y="137283"/>
                  <a:pt x="6741309" y="153054"/>
                  <a:pt x="6740428" y="178278"/>
                </a:cubicBezTo>
                <a:cubicBezTo>
                  <a:pt x="6739546" y="203503"/>
                  <a:pt x="6739790" y="223916"/>
                  <a:pt x="6741159" y="239518"/>
                </a:cubicBezTo>
                <a:cubicBezTo>
                  <a:pt x="6742529" y="255120"/>
                  <a:pt x="6739245" y="269536"/>
                  <a:pt x="6731307" y="282765"/>
                </a:cubicBezTo>
                <a:cubicBezTo>
                  <a:pt x="6723370" y="295994"/>
                  <a:pt x="6717505" y="298270"/>
                  <a:pt x="6713712" y="289594"/>
                </a:cubicBezTo>
                <a:cubicBezTo>
                  <a:pt x="6709919" y="280918"/>
                  <a:pt x="6706481" y="270414"/>
                  <a:pt x="6703398" y="258082"/>
                </a:cubicBezTo>
                <a:cubicBezTo>
                  <a:pt x="6683523" y="258082"/>
                  <a:pt x="6667802" y="258982"/>
                  <a:pt x="6656237" y="260781"/>
                </a:cubicBezTo>
                <a:cubicBezTo>
                  <a:pt x="6644671" y="262581"/>
                  <a:pt x="6636085" y="262126"/>
                  <a:pt x="6630478" y="259415"/>
                </a:cubicBezTo>
                <a:cubicBezTo>
                  <a:pt x="6629962" y="264520"/>
                  <a:pt x="6628029" y="270522"/>
                  <a:pt x="6624681" y="277419"/>
                </a:cubicBezTo>
                <a:cubicBezTo>
                  <a:pt x="6621333" y="284317"/>
                  <a:pt x="6616601" y="283389"/>
                  <a:pt x="6610484" y="274634"/>
                </a:cubicBezTo>
                <a:cubicBezTo>
                  <a:pt x="6604368" y="265879"/>
                  <a:pt x="6602888" y="254550"/>
                  <a:pt x="6606043" y="240648"/>
                </a:cubicBezTo>
                <a:cubicBezTo>
                  <a:pt x="6609197" y="226745"/>
                  <a:pt x="6611223" y="206339"/>
                  <a:pt x="6612119" y="179429"/>
                </a:cubicBezTo>
                <a:cubicBezTo>
                  <a:pt x="6613015" y="152520"/>
                  <a:pt x="6611215" y="134577"/>
                  <a:pt x="6606719" y="125600"/>
                </a:cubicBezTo>
                <a:cubicBezTo>
                  <a:pt x="6602224" y="116623"/>
                  <a:pt x="6603547" y="112611"/>
                  <a:pt x="6610689" y="113565"/>
                </a:cubicBezTo>
                <a:cubicBezTo>
                  <a:pt x="6617830" y="114518"/>
                  <a:pt x="6623046" y="115192"/>
                  <a:pt x="6626337" y="115587"/>
                </a:cubicBezTo>
                <a:cubicBezTo>
                  <a:pt x="6629628" y="115981"/>
                  <a:pt x="6636616" y="115533"/>
                  <a:pt x="6647299" y="114242"/>
                </a:cubicBezTo>
                <a:cubicBezTo>
                  <a:pt x="6648145" y="97923"/>
                  <a:pt x="6647120" y="84228"/>
                  <a:pt x="6644223" y="73158"/>
                </a:cubicBezTo>
                <a:cubicBezTo>
                  <a:pt x="6623115" y="75853"/>
                  <a:pt x="6608885" y="74183"/>
                  <a:pt x="6601535" y="68146"/>
                </a:cubicBezTo>
                <a:cubicBezTo>
                  <a:pt x="6594187" y="62108"/>
                  <a:pt x="6596215" y="58502"/>
                  <a:pt x="6607623" y="57326"/>
                </a:cubicBezTo>
                <a:cubicBezTo>
                  <a:pt x="6619031" y="56150"/>
                  <a:pt x="6633507" y="54211"/>
                  <a:pt x="6651053" y="51507"/>
                </a:cubicBezTo>
                <a:cubicBezTo>
                  <a:pt x="6668598" y="48804"/>
                  <a:pt x="6687316" y="44961"/>
                  <a:pt x="6707205" y="39978"/>
                </a:cubicBezTo>
                <a:cubicBezTo>
                  <a:pt x="6717150" y="37486"/>
                  <a:pt x="6725709" y="36363"/>
                  <a:pt x="6732883" y="36609"/>
                </a:cubicBezTo>
                <a:close/>
                <a:moveTo>
                  <a:pt x="1869944" y="33207"/>
                </a:moveTo>
                <a:cubicBezTo>
                  <a:pt x="1877012" y="33881"/>
                  <a:pt x="1883045" y="35694"/>
                  <a:pt x="1888042" y="38644"/>
                </a:cubicBezTo>
                <a:cubicBezTo>
                  <a:pt x="1898038" y="44545"/>
                  <a:pt x="1903290" y="50647"/>
                  <a:pt x="1903799" y="56949"/>
                </a:cubicBezTo>
                <a:cubicBezTo>
                  <a:pt x="1904308" y="63252"/>
                  <a:pt x="1897291" y="65729"/>
                  <a:pt x="1882751" y="64381"/>
                </a:cubicBezTo>
                <a:cubicBezTo>
                  <a:pt x="1868210" y="63033"/>
                  <a:pt x="1854537" y="62585"/>
                  <a:pt x="1841730" y="63037"/>
                </a:cubicBezTo>
                <a:cubicBezTo>
                  <a:pt x="1828925" y="63489"/>
                  <a:pt x="1814319" y="64331"/>
                  <a:pt x="1797914" y="65564"/>
                </a:cubicBezTo>
                <a:cubicBezTo>
                  <a:pt x="1810519" y="72993"/>
                  <a:pt x="1815696" y="79403"/>
                  <a:pt x="1813445" y="84795"/>
                </a:cubicBezTo>
                <a:cubicBezTo>
                  <a:pt x="1811194" y="90187"/>
                  <a:pt x="1810068" y="103824"/>
                  <a:pt x="1810068" y="125707"/>
                </a:cubicBezTo>
                <a:cubicBezTo>
                  <a:pt x="1810068" y="148293"/>
                  <a:pt x="1810519" y="170624"/>
                  <a:pt x="1811423" y="192701"/>
                </a:cubicBezTo>
                <a:cubicBezTo>
                  <a:pt x="1812326" y="214778"/>
                  <a:pt x="1812777" y="233840"/>
                  <a:pt x="1812777" y="249886"/>
                </a:cubicBezTo>
                <a:cubicBezTo>
                  <a:pt x="1812777" y="267826"/>
                  <a:pt x="1808138" y="282897"/>
                  <a:pt x="1798860" y="295101"/>
                </a:cubicBezTo>
                <a:cubicBezTo>
                  <a:pt x="1789583" y="307304"/>
                  <a:pt x="1782043" y="307785"/>
                  <a:pt x="1776242" y="296542"/>
                </a:cubicBezTo>
                <a:cubicBezTo>
                  <a:pt x="1770442" y="285299"/>
                  <a:pt x="1761106" y="274024"/>
                  <a:pt x="1748236" y="262717"/>
                </a:cubicBezTo>
                <a:cubicBezTo>
                  <a:pt x="1735365" y="251410"/>
                  <a:pt x="1736083" y="247556"/>
                  <a:pt x="1750387" y="251155"/>
                </a:cubicBezTo>
                <a:cubicBezTo>
                  <a:pt x="1764692" y="254755"/>
                  <a:pt x="1773489" y="256081"/>
                  <a:pt x="1776780" y="255135"/>
                </a:cubicBezTo>
                <a:cubicBezTo>
                  <a:pt x="1780072" y="254188"/>
                  <a:pt x="1782366" y="248764"/>
                  <a:pt x="1783664" y="238862"/>
                </a:cubicBezTo>
                <a:cubicBezTo>
                  <a:pt x="1784962" y="228960"/>
                  <a:pt x="1785384" y="203693"/>
                  <a:pt x="1784933" y="163060"/>
                </a:cubicBezTo>
                <a:cubicBezTo>
                  <a:pt x="1784481" y="122427"/>
                  <a:pt x="1783165" y="97518"/>
                  <a:pt x="1780986" y="88333"/>
                </a:cubicBezTo>
                <a:cubicBezTo>
                  <a:pt x="1778807" y="79148"/>
                  <a:pt x="1776440" y="72290"/>
                  <a:pt x="1773887" y="67758"/>
                </a:cubicBezTo>
                <a:cubicBezTo>
                  <a:pt x="1740862" y="69522"/>
                  <a:pt x="1716222" y="71537"/>
                  <a:pt x="1699967" y="73803"/>
                </a:cubicBezTo>
                <a:cubicBezTo>
                  <a:pt x="1683712" y="76069"/>
                  <a:pt x="1667873" y="78327"/>
                  <a:pt x="1652450" y="80579"/>
                </a:cubicBezTo>
                <a:cubicBezTo>
                  <a:pt x="1637028" y="82830"/>
                  <a:pt x="1623871" y="78754"/>
                  <a:pt x="1612979" y="68350"/>
                </a:cubicBezTo>
                <a:cubicBezTo>
                  <a:pt x="1602088" y="57946"/>
                  <a:pt x="1602525" y="53429"/>
                  <a:pt x="1614292" y="54798"/>
                </a:cubicBezTo>
                <a:cubicBezTo>
                  <a:pt x="1626058" y="56168"/>
                  <a:pt x="1641907" y="56412"/>
                  <a:pt x="1661841" y="55530"/>
                </a:cubicBezTo>
                <a:cubicBezTo>
                  <a:pt x="1681773" y="54648"/>
                  <a:pt x="1712820" y="51740"/>
                  <a:pt x="1754980" y="46807"/>
                </a:cubicBezTo>
                <a:cubicBezTo>
                  <a:pt x="1797140" y="41874"/>
                  <a:pt x="1827358" y="37805"/>
                  <a:pt x="1845635" y="34600"/>
                </a:cubicBezTo>
                <a:cubicBezTo>
                  <a:pt x="1854773" y="32998"/>
                  <a:pt x="1862876" y="32533"/>
                  <a:pt x="1869944" y="33207"/>
                </a:cubicBezTo>
                <a:close/>
                <a:moveTo>
                  <a:pt x="3167672" y="33041"/>
                </a:moveTo>
                <a:cubicBezTo>
                  <a:pt x="3171164" y="33722"/>
                  <a:pt x="3176172" y="35486"/>
                  <a:pt x="3182697" y="38332"/>
                </a:cubicBezTo>
                <a:cubicBezTo>
                  <a:pt x="3194427" y="42247"/>
                  <a:pt x="3201765" y="47772"/>
                  <a:pt x="3204712" y="54906"/>
                </a:cubicBezTo>
                <a:cubicBezTo>
                  <a:pt x="3207659" y="62040"/>
                  <a:pt x="3206964" y="68665"/>
                  <a:pt x="3202626" y="74782"/>
                </a:cubicBezTo>
                <a:cubicBezTo>
                  <a:pt x="3198288" y="80898"/>
                  <a:pt x="3192523" y="80514"/>
                  <a:pt x="3185332" y="73631"/>
                </a:cubicBezTo>
                <a:cubicBezTo>
                  <a:pt x="3178140" y="66747"/>
                  <a:pt x="3172182" y="59204"/>
                  <a:pt x="3167457" y="51002"/>
                </a:cubicBezTo>
                <a:cubicBezTo>
                  <a:pt x="3162732" y="42799"/>
                  <a:pt x="3160828" y="37214"/>
                  <a:pt x="3161746" y="34245"/>
                </a:cubicBezTo>
                <a:cubicBezTo>
                  <a:pt x="3162204" y="32761"/>
                  <a:pt x="3164180" y="32360"/>
                  <a:pt x="3167672" y="33041"/>
                </a:cubicBezTo>
                <a:close/>
                <a:moveTo>
                  <a:pt x="776966" y="31169"/>
                </a:moveTo>
                <a:cubicBezTo>
                  <a:pt x="787591" y="31169"/>
                  <a:pt x="797909" y="33428"/>
                  <a:pt x="807919" y="37945"/>
                </a:cubicBezTo>
                <a:cubicBezTo>
                  <a:pt x="817929" y="42462"/>
                  <a:pt x="822382" y="51486"/>
                  <a:pt x="821276" y="65016"/>
                </a:cubicBezTo>
                <a:cubicBezTo>
                  <a:pt x="820173" y="78546"/>
                  <a:pt x="813404" y="81550"/>
                  <a:pt x="800971" y="74029"/>
                </a:cubicBezTo>
                <a:cubicBezTo>
                  <a:pt x="788538" y="66507"/>
                  <a:pt x="778266" y="57484"/>
                  <a:pt x="770157" y="46958"/>
                </a:cubicBezTo>
                <a:cubicBezTo>
                  <a:pt x="762048" y="36432"/>
                  <a:pt x="764317" y="31169"/>
                  <a:pt x="776966" y="31169"/>
                </a:cubicBezTo>
                <a:close/>
                <a:moveTo>
                  <a:pt x="2534084" y="27214"/>
                </a:moveTo>
                <a:cubicBezTo>
                  <a:pt x="2537924" y="27707"/>
                  <a:pt x="2542317" y="29140"/>
                  <a:pt x="2547264" y="31514"/>
                </a:cubicBezTo>
                <a:cubicBezTo>
                  <a:pt x="2557159" y="36260"/>
                  <a:pt x="2565502" y="41423"/>
                  <a:pt x="2572292" y="47001"/>
                </a:cubicBezTo>
                <a:cubicBezTo>
                  <a:pt x="2579082" y="52579"/>
                  <a:pt x="2580648" y="58348"/>
                  <a:pt x="2576992" y="64306"/>
                </a:cubicBezTo>
                <a:cubicBezTo>
                  <a:pt x="2573335" y="70264"/>
                  <a:pt x="2571087" y="77040"/>
                  <a:pt x="2570248" y="84633"/>
                </a:cubicBezTo>
                <a:cubicBezTo>
                  <a:pt x="2569409" y="92226"/>
                  <a:pt x="2568990" y="109073"/>
                  <a:pt x="2568990" y="135172"/>
                </a:cubicBezTo>
                <a:cubicBezTo>
                  <a:pt x="2568990" y="161945"/>
                  <a:pt x="2569646" y="187209"/>
                  <a:pt x="2570958" y="210963"/>
                </a:cubicBezTo>
                <a:cubicBezTo>
                  <a:pt x="2572270" y="234718"/>
                  <a:pt x="2573618" y="251797"/>
                  <a:pt x="2575002" y="262201"/>
                </a:cubicBezTo>
                <a:cubicBezTo>
                  <a:pt x="2576386" y="272605"/>
                  <a:pt x="2572170" y="285317"/>
                  <a:pt x="2562354" y="300339"/>
                </a:cubicBezTo>
                <a:cubicBezTo>
                  <a:pt x="2552538" y="315360"/>
                  <a:pt x="2545203" y="316579"/>
                  <a:pt x="2540349" y="303995"/>
                </a:cubicBezTo>
                <a:cubicBezTo>
                  <a:pt x="2535495" y="291412"/>
                  <a:pt x="2526206" y="280137"/>
                  <a:pt x="2512482" y="270170"/>
                </a:cubicBezTo>
                <a:cubicBezTo>
                  <a:pt x="2498759" y="260204"/>
                  <a:pt x="2499841" y="257021"/>
                  <a:pt x="2515730" y="260620"/>
                </a:cubicBezTo>
                <a:cubicBezTo>
                  <a:pt x="2531619" y="264219"/>
                  <a:pt x="2540166" y="261477"/>
                  <a:pt x="2541371" y="252392"/>
                </a:cubicBezTo>
                <a:cubicBezTo>
                  <a:pt x="2542575" y="243308"/>
                  <a:pt x="2543177" y="231674"/>
                  <a:pt x="2543177" y="217492"/>
                </a:cubicBezTo>
                <a:cubicBezTo>
                  <a:pt x="2543177" y="202334"/>
                  <a:pt x="2542511" y="173621"/>
                  <a:pt x="2541177" y="131354"/>
                </a:cubicBezTo>
                <a:cubicBezTo>
                  <a:pt x="2539843" y="89086"/>
                  <a:pt x="2536850" y="65220"/>
                  <a:pt x="2532196" y="59757"/>
                </a:cubicBezTo>
                <a:cubicBezTo>
                  <a:pt x="2527543" y="54293"/>
                  <a:pt x="2520703" y="51783"/>
                  <a:pt x="2511676" y="52228"/>
                </a:cubicBezTo>
                <a:cubicBezTo>
                  <a:pt x="2502649" y="52673"/>
                  <a:pt x="2487559" y="54135"/>
                  <a:pt x="2466407" y="56616"/>
                </a:cubicBezTo>
                <a:cubicBezTo>
                  <a:pt x="2478998" y="60760"/>
                  <a:pt x="2483719" y="66063"/>
                  <a:pt x="2480572" y="72523"/>
                </a:cubicBezTo>
                <a:cubicBezTo>
                  <a:pt x="2477424" y="78983"/>
                  <a:pt x="2475850" y="89936"/>
                  <a:pt x="2475850" y="105380"/>
                </a:cubicBezTo>
                <a:cubicBezTo>
                  <a:pt x="2482748" y="104505"/>
                  <a:pt x="2488118" y="104068"/>
                  <a:pt x="2491961" y="104068"/>
                </a:cubicBezTo>
                <a:cubicBezTo>
                  <a:pt x="2497726" y="104068"/>
                  <a:pt x="2503007" y="106710"/>
                  <a:pt x="2507804" y="111994"/>
                </a:cubicBezTo>
                <a:cubicBezTo>
                  <a:pt x="2512601" y="117279"/>
                  <a:pt x="2509352" y="121541"/>
                  <a:pt x="2498060" y="124782"/>
                </a:cubicBezTo>
                <a:cubicBezTo>
                  <a:pt x="2486767" y="128023"/>
                  <a:pt x="2479306" y="130253"/>
                  <a:pt x="2475678" y="131472"/>
                </a:cubicBezTo>
                <a:lnTo>
                  <a:pt x="2474495" y="163436"/>
                </a:lnTo>
                <a:cubicBezTo>
                  <a:pt x="2485422" y="160826"/>
                  <a:pt x="2494367" y="159048"/>
                  <a:pt x="2501329" y="158102"/>
                </a:cubicBezTo>
                <a:cubicBezTo>
                  <a:pt x="2508291" y="157155"/>
                  <a:pt x="2513658" y="159772"/>
                  <a:pt x="2517430" y="165953"/>
                </a:cubicBezTo>
                <a:cubicBezTo>
                  <a:pt x="2521201" y="172134"/>
                  <a:pt x="2518534" y="176862"/>
                  <a:pt x="2509428" y="180139"/>
                </a:cubicBezTo>
                <a:cubicBezTo>
                  <a:pt x="2500322" y="183416"/>
                  <a:pt x="2488678" y="187026"/>
                  <a:pt x="2474495" y="190970"/>
                </a:cubicBezTo>
                <a:cubicBezTo>
                  <a:pt x="2474495" y="211419"/>
                  <a:pt x="2473072" y="232578"/>
                  <a:pt x="2470225" y="254446"/>
                </a:cubicBezTo>
                <a:cubicBezTo>
                  <a:pt x="2467379" y="276315"/>
                  <a:pt x="2463360" y="287562"/>
                  <a:pt x="2458169" y="288185"/>
                </a:cubicBezTo>
                <a:cubicBezTo>
                  <a:pt x="2452977" y="288809"/>
                  <a:pt x="2449876" y="282611"/>
                  <a:pt x="2448865" y="269590"/>
                </a:cubicBezTo>
                <a:cubicBezTo>
                  <a:pt x="2447854" y="256569"/>
                  <a:pt x="2447801" y="231581"/>
                  <a:pt x="2448704" y="194626"/>
                </a:cubicBezTo>
                <a:cubicBezTo>
                  <a:pt x="2441090" y="196433"/>
                  <a:pt x="2433912" y="197337"/>
                  <a:pt x="2427172" y="197337"/>
                </a:cubicBezTo>
                <a:cubicBezTo>
                  <a:pt x="2421178" y="197337"/>
                  <a:pt x="2414270" y="195229"/>
                  <a:pt x="2406447" y="191013"/>
                </a:cubicBezTo>
                <a:cubicBezTo>
                  <a:pt x="2398625" y="186797"/>
                  <a:pt x="2398592" y="183645"/>
                  <a:pt x="2406350" y="181559"/>
                </a:cubicBezTo>
                <a:cubicBezTo>
                  <a:pt x="2414108" y="179472"/>
                  <a:pt x="2428671" y="175554"/>
                  <a:pt x="2450038" y="169803"/>
                </a:cubicBezTo>
                <a:lnTo>
                  <a:pt x="2450038" y="135236"/>
                </a:lnTo>
                <a:cubicBezTo>
                  <a:pt x="2439957" y="137947"/>
                  <a:pt x="2430238" y="136993"/>
                  <a:pt x="2420881" y="132375"/>
                </a:cubicBezTo>
                <a:cubicBezTo>
                  <a:pt x="2411524" y="127758"/>
                  <a:pt x="2410534" y="124374"/>
                  <a:pt x="2417912" y="122223"/>
                </a:cubicBezTo>
                <a:cubicBezTo>
                  <a:pt x="2425290" y="120071"/>
                  <a:pt x="2435999" y="117433"/>
                  <a:pt x="2450038" y="114307"/>
                </a:cubicBezTo>
                <a:cubicBezTo>
                  <a:pt x="2450038" y="94446"/>
                  <a:pt x="2448884" y="76678"/>
                  <a:pt x="2446575" y="61004"/>
                </a:cubicBezTo>
                <a:cubicBezTo>
                  <a:pt x="2431245" y="62811"/>
                  <a:pt x="2417571" y="64460"/>
                  <a:pt x="2405554" y="65952"/>
                </a:cubicBezTo>
                <a:cubicBezTo>
                  <a:pt x="2404680" y="127729"/>
                  <a:pt x="2403110" y="168147"/>
                  <a:pt x="2400844" y="187205"/>
                </a:cubicBezTo>
                <a:cubicBezTo>
                  <a:pt x="2398578" y="206263"/>
                  <a:pt x="2394444" y="225956"/>
                  <a:pt x="2388443" y="246283"/>
                </a:cubicBezTo>
                <a:cubicBezTo>
                  <a:pt x="2382442" y="266611"/>
                  <a:pt x="2370062" y="282657"/>
                  <a:pt x="2351305" y="294423"/>
                </a:cubicBezTo>
                <a:cubicBezTo>
                  <a:pt x="2332548" y="306190"/>
                  <a:pt x="2329261" y="303838"/>
                  <a:pt x="2341443" y="287368"/>
                </a:cubicBezTo>
                <a:cubicBezTo>
                  <a:pt x="2353625" y="270898"/>
                  <a:pt x="2362849" y="248112"/>
                  <a:pt x="2369116" y="219008"/>
                </a:cubicBezTo>
                <a:cubicBezTo>
                  <a:pt x="2375383" y="189905"/>
                  <a:pt x="2378516" y="165559"/>
                  <a:pt x="2378516" y="145970"/>
                </a:cubicBezTo>
                <a:lnTo>
                  <a:pt x="2378516" y="90624"/>
                </a:lnTo>
                <a:cubicBezTo>
                  <a:pt x="2378516" y="74534"/>
                  <a:pt x="2376039" y="62399"/>
                  <a:pt x="2371084" y="54218"/>
                </a:cubicBezTo>
                <a:cubicBezTo>
                  <a:pt x="2366130" y="46037"/>
                  <a:pt x="2369783" y="43298"/>
                  <a:pt x="2382044" y="46001"/>
                </a:cubicBezTo>
                <a:cubicBezTo>
                  <a:pt x="2394305" y="48704"/>
                  <a:pt x="2409272" y="48940"/>
                  <a:pt x="2426946" y="46711"/>
                </a:cubicBezTo>
                <a:cubicBezTo>
                  <a:pt x="2444621" y="44481"/>
                  <a:pt x="2463887" y="41591"/>
                  <a:pt x="2484745" y="38042"/>
                </a:cubicBezTo>
                <a:cubicBezTo>
                  <a:pt x="2505603" y="34493"/>
                  <a:pt x="2518763" y="31331"/>
                  <a:pt x="2524227" y="28556"/>
                </a:cubicBezTo>
                <a:cubicBezTo>
                  <a:pt x="2526959" y="27168"/>
                  <a:pt x="2530245" y="26721"/>
                  <a:pt x="2534084" y="27214"/>
                </a:cubicBezTo>
                <a:close/>
                <a:moveTo>
                  <a:pt x="7734019" y="26889"/>
                </a:moveTo>
                <a:cubicBezTo>
                  <a:pt x="7737523" y="26935"/>
                  <a:pt x="7740831" y="27814"/>
                  <a:pt x="7743943" y="29524"/>
                </a:cubicBezTo>
                <a:cubicBezTo>
                  <a:pt x="7750167" y="32944"/>
                  <a:pt x="7758003" y="39519"/>
                  <a:pt x="7767453" y="49249"/>
                </a:cubicBezTo>
                <a:cubicBezTo>
                  <a:pt x="7776904" y="58979"/>
                  <a:pt x="7775567" y="64923"/>
                  <a:pt x="7763442" y="67081"/>
                </a:cubicBezTo>
                <a:cubicBezTo>
                  <a:pt x="7751317" y="69239"/>
                  <a:pt x="7738694" y="74391"/>
                  <a:pt x="7725573" y="82536"/>
                </a:cubicBezTo>
                <a:cubicBezTo>
                  <a:pt x="7712451" y="90681"/>
                  <a:pt x="7707921" y="89928"/>
                  <a:pt x="7711979" y="80277"/>
                </a:cubicBezTo>
                <a:cubicBezTo>
                  <a:pt x="7716037" y="70626"/>
                  <a:pt x="7719185" y="63754"/>
                  <a:pt x="7721421" y="59660"/>
                </a:cubicBezTo>
                <a:cubicBezTo>
                  <a:pt x="7723659" y="55566"/>
                  <a:pt x="7723870" y="53418"/>
                  <a:pt x="7722057" y="53217"/>
                </a:cubicBezTo>
                <a:cubicBezTo>
                  <a:pt x="7720243" y="53017"/>
                  <a:pt x="7704572" y="54716"/>
                  <a:pt x="7675045" y="58315"/>
                </a:cubicBezTo>
                <a:cubicBezTo>
                  <a:pt x="7645519" y="61915"/>
                  <a:pt x="7621987" y="64614"/>
                  <a:pt x="7604449" y="66414"/>
                </a:cubicBezTo>
                <a:cubicBezTo>
                  <a:pt x="7586911" y="68214"/>
                  <a:pt x="7574922" y="69114"/>
                  <a:pt x="7568483" y="69114"/>
                </a:cubicBezTo>
                <a:cubicBezTo>
                  <a:pt x="7562633" y="84974"/>
                  <a:pt x="7554921" y="96812"/>
                  <a:pt x="7545349" y="104627"/>
                </a:cubicBezTo>
                <a:cubicBezTo>
                  <a:pt x="7535777" y="112442"/>
                  <a:pt x="7529546" y="111557"/>
                  <a:pt x="7526657" y="101971"/>
                </a:cubicBezTo>
                <a:cubicBezTo>
                  <a:pt x="7523767" y="92384"/>
                  <a:pt x="7525291" y="84110"/>
                  <a:pt x="7531227" y="77148"/>
                </a:cubicBezTo>
                <a:cubicBezTo>
                  <a:pt x="7537164" y="70185"/>
                  <a:pt x="7541965" y="63274"/>
                  <a:pt x="7545629" y="56412"/>
                </a:cubicBezTo>
                <a:cubicBezTo>
                  <a:pt x="7549293" y="49550"/>
                  <a:pt x="7553172" y="43624"/>
                  <a:pt x="7557266" y="38633"/>
                </a:cubicBezTo>
                <a:cubicBezTo>
                  <a:pt x="7561359" y="33643"/>
                  <a:pt x="7565314" y="38354"/>
                  <a:pt x="7569129" y="52766"/>
                </a:cubicBezTo>
                <a:cubicBezTo>
                  <a:pt x="7572169" y="52766"/>
                  <a:pt x="7582727" y="51884"/>
                  <a:pt x="7600803" y="50120"/>
                </a:cubicBezTo>
                <a:cubicBezTo>
                  <a:pt x="7618879" y="48356"/>
                  <a:pt x="7634577" y="46556"/>
                  <a:pt x="7647899" y="44721"/>
                </a:cubicBezTo>
                <a:cubicBezTo>
                  <a:pt x="7661221" y="42885"/>
                  <a:pt x="7675106" y="40655"/>
                  <a:pt x="7689554" y="38031"/>
                </a:cubicBezTo>
                <a:cubicBezTo>
                  <a:pt x="7704002" y="35407"/>
                  <a:pt x="7715123" y="32478"/>
                  <a:pt x="7722917" y="29244"/>
                </a:cubicBezTo>
                <a:cubicBezTo>
                  <a:pt x="7726813" y="27627"/>
                  <a:pt x="7730515" y="26842"/>
                  <a:pt x="7734019" y="26889"/>
                </a:cubicBezTo>
                <a:close/>
                <a:moveTo>
                  <a:pt x="116592" y="25179"/>
                </a:moveTo>
                <a:cubicBezTo>
                  <a:pt x="124759" y="26591"/>
                  <a:pt x="133861" y="29578"/>
                  <a:pt x="143899" y="34138"/>
                </a:cubicBezTo>
                <a:cubicBezTo>
                  <a:pt x="155429" y="39601"/>
                  <a:pt x="159824" y="46058"/>
                  <a:pt x="157086" y="53508"/>
                </a:cubicBezTo>
                <a:cubicBezTo>
                  <a:pt x="154346" y="60958"/>
                  <a:pt x="152547" y="70483"/>
                  <a:pt x="151686" y="82084"/>
                </a:cubicBezTo>
                <a:cubicBezTo>
                  <a:pt x="150825" y="93685"/>
                  <a:pt x="150396" y="110930"/>
                  <a:pt x="150396" y="133817"/>
                </a:cubicBezTo>
                <a:cubicBezTo>
                  <a:pt x="150396" y="155685"/>
                  <a:pt x="151288" y="176006"/>
                  <a:pt x="153074" y="194777"/>
                </a:cubicBezTo>
                <a:cubicBezTo>
                  <a:pt x="154859" y="213548"/>
                  <a:pt x="155060" y="230810"/>
                  <a:pt x="153676" y="246563"/>
                </a:cubicBezTo>
                <a:cubicBezTo>
                  <a:pt x="152292" y="262316"/>
                  <a:pt x="147316" y="276272"/>
                  <a:pt x="138748" y="288433"/>
                </a:cubicBezTo>
                <a:cubicBezTo>
                  <a:pt x="130179" y="300593"/>
                  <a:pt x="122877" y="302339"/>
                  <a:pt x="116839" y="293671"/>
                </a:cubicBezTo>
                <a:cubicBezTo>
                  <a:pt x="110802" y="285002"/>
                  <a:pt x="105385" y="277832"/>
                  <a:pt x="100588" y="272160"/>
                </a:cubicBezTo>
                <a:cubicBezTo>
                  <a:pt x="95791" y="266489"/>
                  <a:pt x="90270" y="260222"/>
                  <a:pt x="84026" y="253360"/>
                </a:cubicBezTo>
                <a:cubicBezTo>
                  <a:pt x="77780" y="246498"/>
                  <a:pt x="79247" y="244021"/>
                  <a:pt x="88425" y="245928"/>
                </a:cubicBezTo>
                <a:cubicBezTo>
                  <a:pt x="97602" y="247836"/>
                  <a:pt x="105181" y="249409"/>
                  <a:pt x="111161" y="250650"/>
                </a:cubicBezTo>
                <a:cubicBezTo>
                  <a:pt x="117141" y="251890"/>
                  <a:pt x="120650" y="250689"/>
                  <a:pt x="121690" y="247047"/>
                </a:cubicBezTo>
                <a:cubicBezTo>
                  <a:pt x="122729" y="243404"/>
                  <a:pt x="123697" y="235965"/>
                  <a:pt x="124594" y="224730"/>
                </a:cubicBezTo>
                <a:cubicBezTo>
                  <a:pt x="125490" y="213494"/>
                  <a:pt x="125720" y="182731"/>
                  <a:pt x="125282" y="132440"/>
                </a:cubicBezTo>
                <a:cubicBezTo>
                  <a:pt x="124845" y="82149"/>
                  <a:pt x="121246" y="51346"/>
                  <a:pt x="114484" y="40032"/>
                </a:cubicBezTo>
                <a:cubicBezTo>
                  <a:pt x="107722" y="28717"/>
                  <a:pt x="108425" y="23766"/>
                  <a:pt x="116592" y="25179"/>
                </a:cubicBezTo>
                <a:close/>
                <a:moveTo>
                  <a:pt x="4297866" y="23822"/>
                </a:moveTo>
                <a:cubicBezTo>
                  <a:pt x="4300270" y="23594"/>
                  <a:pt x="4303570" y="23827"/>
                  <a:pt x="4307764" y="24523"/>
                </a:cubicBezTo>
                <a:cubicBezTo>
                  <a:pt x="4322879" y="25440"/>
                  <a:pt x="4333960" y="28438"/>
                  <a:pt x="4341008" y="33514"/>
                </a:cubicBezTo>
                <a:cubicBezTo>
                  <a:pt x="4348057" y="38590"/>
                  <a:pt x="4351007" y="45793"/>
                  <a:pt x="4349860" y="55121"/>
                </a:cubicBezTo>
                <a:cubicBezTo>
                  <a:pt x="4348713" y="64449"/>
                  <a:pt x="4343149" y="66988"/>
                  <a:pt x="4333168" y="62736"/>
                </a:cubicBezTo>
                <a:cubicBezTo>
                  <a:pt x="4323187" y="58484"/>
                  <a:pt x="4312263" y="50357"/>
                  <a:pt x="4300397" y="38354"/>
                </a:cubicBezTo>
                <a:cubicBezTo>
                  <a:pt x="4291497" y="29352"/>
                  <a:pt x="4290653" y="24508"/>
                  <a:pt x="4297866" y="23822"/>
                </a:cubicBezTo>
                <a:close/>
                <a:moveTo>
                  <a:pt x="424248" y="22636"/>
                </a:moveTo>
                <a:cubicBezTo>
                  <a:pt x="428390" y="23046"/>
                  <a:pt x="434445" y="26152"/>
                  <a:pt x="442415" y="31954"/>
                </a:cubicBezTo>
                <a:cubicBezTo>
                  <a:pt x="453042" y="39691"/>
                  <a:pt x="455963" y="45986"/>
                  <a:pt x="451181" y="50841"/>
                </a:cubicBezTo>
                <a:cubicBezTo>
                  <a:pt x="446399" y="55695"/>
                  <a:pt x="442254" y="60854"/>
                  <a:pt x="438748" y="66317"/>
                </a:cubicBezTo>
                <a:cubicBezTo>
                  <a:pt x="435241" y="71781"/>
                  <a:pt x="421536" y="93363"/>
                  <a:pt x="397631" y="131063"/>
                </a:cubicBezTo>
                <a:lnTo>
                  <a:pt x="427423" y="131063"/>
                </a:lnTo>
                <a:cubicBezTo>
                  <a:pt x="439842" y="114644"/>
                  <a:pt x="445377" y="101311"/>
                  <a:pt x="444029" y="91065"/>
                </a:cubicBezTo>
                <a:cubicBezTo>
                  <a:pt x="442681" y="80819"/>
                  <a:pt x="449008" y="79274"/>
                  <a:pt x="463012" y="86429"/>
                </a:cubicBezTo>
                <a:cubicBezTo>
                  <a:pt x="477015" y="93585"/>
                  <a:pt x="482446" y="99056"/>
                  <a:pt x="479306" y="102842"/>
                </a:cubicBezTo>
                <a:cubicBezTo>
                  <a:pt x="476165" y="106628"/>
                  <a:pt x="471168" y="112525"/>
                  <a:pt x="464313" y="120534"/>
                </a:cubicBezTo>
                <a:cubicBezTo>
                  <a:pt x="457458" y="128543"/>
                  <a:pt x="449195" y="139269"/>
                  <a:pt x="439523" y="152713"/>
                </a:cubicBezTo>
                <a:cubicBezTo>
                  <a:pt x="429850" y="166157"/>
                  <a:pt x="421285" y="177375"/>
                  <a:pt x="413828" y="186366"/>
                </a:cubicBezTo>
                <a:cubicBezTo>
                  <a:pt x="428971" y="181132"/>
                  <a:pt x="444229" y="176902"/>
                  <a:pt x="459602" y="173675"/>
                </a:cubicBezTo>
                <a:cubicBezTo>
                  <a:pt x="474975" y="170449"/>
                  <a:pt x="470253" y="175927"/>
                  <a:pt x="445438" y="190109"/>
                </a:cubicBezTo>
                <a:cubicBezTo>
                  <a:pt x="420622" y="204292"/>
                  <a:pt x="405217" y="214215"/>
                  <a:pt x="399222" y="219879"/>
                </a:cubicBezTo>
                <a:cubicBezTo>
                  <a:pt x="393229" y="225544"/>
                  <a:pt x="387162" y="223837"/>
                  <a:pt x="381025" y="214760"/>
                </a:cubicBezTo>
                <a:cubicBezTo>
                  <a:pt x="374888" y="205683"/>
                  <a:pt x="375292" y="198244"/>
                  <a:pt x="382241" y="192443"/>
                </a:cubicBezTo>
                <a:cubicBezTo>
                  <a:pt x="389188" y="186642"/>
                  <a:pt x="395548" y="180189"/>
                  <a:pt x="401320" y="173084"/>
                </a:cubicBezTo>
                <a:cubicBezTo>
                  <a:pt x="407092" y="165978"/>
                  <a:pt x="413907" y="156962"/>
                  <a:pt x="421766" y="146034"/>
                </a:cubicBezTo>
                <a:cubicBezTo>
                  <a:pt x="397703" y="150437"/>
                  <a:pt x="382097" y="154915"/>
                  <a:pt x="374948" y="159468"/>
                </a:cubicBezTo>
                <a:cubicBezTo>
                  <a:pt x="367800" y="164021"/>
                  <a:pt x="362566" y="160869"/>
                  <a:pt x="359246" y="150014"/>
                </a:cubicBezTo>
                <a:cubicBezTo>
                  <a:pt x="355926" y="139158"/>
                  <a:pt x="357841" y="132501"/>
                  <a:pt x="364989" y="130042"/>
                </a:cubicBezTo>
                <a:cubicBezTo>
                  <a:pt x="372138" y="127582"/>
                  <a:pt x="378239" y="123194"/>
                  <a:pt x="383294" y="116877"/>
                </a:cubicBezTo>
                <a:cubicBezTo>
                  <a:pt x="388349" y="110560"/>
                  <a:pt x="395799" y="97629"/>
                  <a:pt x="405644" y="78083"/>
                </a:cubicBezTo>
                <a:cubicBezTo>
                  <a:pt x="415488" y="58538"/>
                  <a:pt x="419511" y="44954"/>
                  <a:pt x="417711" y="37332"/>
                </a:cubicBezTo>
                <a:cubicBezTo>
                  <a:pt x="415911" y="29710"/>
                  <a:pt x="416923" y="24974"/>
                  <a:pt x="420744" y="23125"/>
                </a:cubicBezTo>
                <a:cubicBezTo>
                  <a:pt x="421700" y="22662"/>
                  <a:pt x="422867" y="22499"/>
                  <a:pt x="424248" y="22636"/>
                </a:cubicBezTo>
                <a:close/>
                <a:moveTo>
                  <a:pt x="7036301" y="22079"/>
                </a:moveTo>
                <a:cubicBezTo>
                  <a:pt x="7038022" y="22425"/>
                  <a:pt x="7040085" y="23146"/>
                  <a:pt x="7042493" y="24243"/>
                </a:cubicBezTo>
                <a:cubicBezTo>
                  <a:pt x="7052123" y="28631"/>
                  <a:pt x="7059189" y="33528"/>
                  <a:pt x="7063692" y="38935"/>
                </a:cubicBezTo>
                <a:cubicBezTo>
                  <a:pt x="7068840" y="46707"/>
                  <a:pt x="7068671" y="51984"/>
                  <a:pt x="7063186" y="54766"/>
                </a:cubicBezTo>
                <a:cubicBezTo>
                  <a:pt x="7057701" y="57548"/>
                  <a:pt x="7049133" y="66109"/>
                  <a:pt x="7037481" y="80449"/>
                </a:cubicBezTo>
                <a:cubicBezTo>
                  <a:pt x="7025830" y="94790"/>
                  <a:pt x="7011225" y="106384"/>
                  <a:pt x="6993665" y="115232"/>
                </a:cubicBezTo>
                <a:cubicBezTo>
                  <a:pt x="6976105" y="124080"/>
                  <a:pt x="6973926" y="121308"/>
                  <a:pt x="6987125" y="106918"/>
                </a:cubicBezTo>
                <a:cubicBezTo>
                  <a:pt x="7000326" y="92528"/>
                  <a:pt x="7011124" y="77868"/>
                  <a:pt x="7019520" y="62940"/>
                </a:cubicBezTo>
                <a:cubicBezTo>
                  <a:pt x="7027917" y="48012"/>
                  <a:pt x="7031437" y="36733"/>
                  <a:pt x="7030081" y="29104"/>
                </a:cubicBezTo>
                <a:cubicBezTo>
                  <a:pt x="7029065" y="23383"/>
                  <a:pt x="7031139" y="21041"/>
                  <a:pt x="7036301" y="22079"/>
                </a:cubicBezTo>
                <a:close/>
                <a:moveTo>
                  <a:pt x="1231246" y="21367"/>
                </a:moveTo>
                <a:cubicBezTo>
                  <a:pt x="1232850" y="21483"/>
                  <a:pt x="1234740" y="21972"/>
                  <a:pt x="1236916" y="22834"/>
                </a:cubicBezTo>
                <a:cubicBezTo>
                  <a:pt x="1245621" y="26283"/>
                  <a:pt x="1251949" y="30965"/>
                  <a:pt x="1255899" y="36880"/>
                </a:cubicBezTo>
                <a:cubicBezTo>
                  <a:pt x="1259850" y="42796"/>
                  <a:pt x="1260309" y="47166"/>
                  <a:pt x="1257276" y="49991"/>
                </a:cubicBezTo>
                <a:cubicBezTo>
                  <a:pt x="1254243" y="52816"/>
                  <a:pt x="1251256" y="56408"/>
                  <a:pt x="1248317" y="60768"/>
                </a:cubicBezTo>
                <a:cubicBezTo>
                  <a:pt x="1268837" y="79080"/>
                  <a:pt x="1284515" y="92571"/>
                  <a:pt x="1295349" y="101239"/>
                </a:cubicBezTo>
                <a:cubicBezTo>
                  <a:pt x="1306183" y="109908"/>
                  <a:pt x="1317580" y="117343"/>
                  <a:pt x="1329540" y="123545"/>
                </a:cubicBezTo>
                <a:cubicBezTo>
                  <a:pt x="1341500" y="129748"/>
                  <a:pt x="1353675" y="135645"/>
                  <a:pt x="1366064" y="141238"/>
                </a:cubicBezTo>
                <a:cubicBezTo>
                  <a:pt x="1378455" y="146830"/>
                  <a:pt x="1378440" y="150602"/>
                  <a:pt x="1366021" y="152552"/>
                </a:cubicBezTo>
                <a:cubicBezTo>
                  <a:pt x="1353603" y="154502"/>
                  <a:pt x="1340672" y="155703"/>
                  <a:pt x="1327228" y="156155"/>
                </a:cubicBezTo>
                <a:cubicBezTo>
                  <a:pt x="1313784" y="156607"/>
                  <a:pt x="1303244" y="152312"/>
                  <a:pt x="1295607" y="143270"/>
                </a:cubicBezTo>
                <a:cubicBezTo>
                  <a:pt x="1287971" y="134229"/>
                  <a:pt x="1269662" y="110858"/>
                  <a:pt x="1240680" y="73158"/>
                </a:cubicBezTo>
                <a:cubicBezTo>
                  <a:pt x="1229137" y="95256"/>
                  <a:pt x="1216912" y="114375"/>
                  <a:pt x="1204006" y="130515"/>
                </a:cubicBezTo>
                <a:cubicBezTo>
                  <a:pt x="1191100" y="146655"/>
                  <a:pt x="1177010" y="158001"/>
                  <a:pt x="1161738" y="164555"/>
                </a:cubicBezTo>
                <a:cubicBezTo>
                  <a:pt x="1146466" y="171108"/>
                  <a:pt x="1144114" y="168509"/>
                  <a:pt x="1154683" y="156757"/>
                </a:cubicBezTo>
                <a:cubicBezTo>
                  <a:pt x="1165251" y="145006"/>
                  <a:pt x="1175855" y="131816"/>
                  <a:pt x="1186496" y="117189"/>
                </a:cubicBezTo>
                <a:cubicBezTo>
                  <a:pt x="1197137" y="102562"/>
                  <a:pt x="1206250" y="86566"/>
                  <a:pt x="1213836" y="69200"/>
                </a:cubicBezTo>
                <a:cubicBezTo>
                  <a:pt x="1221422" y="51834"/>
                  <a:pt x="1224989" y="38902"/>
                  <a:pt x="1224537" y="30406"/>
                </a:cubicBezTo>
                <a:cubicBezTo>
                  <a:pt x="1224199" y="24033"/>
                  <a:pt x="1226435" y="21021"/>
                  <a:pt x="1231246" y="21367"/>
                </a:cubicBezTo>
                <a:close/>
                <a:moveTo>
                  <a:pt x="3889027" y="17432"/>
                </a:moveTo>
                <a:cubicBezTo>
                  <a:pt x="3892927" y="17635"/>
                  <a:pt x="3896942" y="18213"/>
                  <a:pt x="3901072" y="19167"/>
                </a:cubicBezTo>
                <a:cubicBezTo>
                  <a:pt x="3909332" y="21074"/>
                  <a:pt x="3916710" y="24795"/>
                  <a:pt x="3923207" y="30330"/>
                </a:cubicBezTo>
                <a:cubicBezTo>
                  <a:pt x="3929703" y="35866"/>
                  <a:pt x="3932116" y="44162"/>
                  <a:pt x="3930445" y="55218"/>
                </a:cubicBezTo>
                <a:cubicBezTo>
                  <a:pt x="3928774" y="66274"/>
                  <a:pt x="3921762" y="68257"/>
                  <a:pt x="3909408" y="61166"/>
                </a:cubicBezTo>
                <a:cubicBezTo>
                  <a:pt x="3897054" y="54074"/>
                  <a:pt x="3886876" y="46521"/>
                  <a:pt x="3878874" y="38504"/>
                </a:cubicBezTo>
                <a:cubicBezTo>
                  <a:pt x="3870728" y="25899"/>
                  <a:pt x="3870327" y="19048"/>
                  <a:pt x="3877669" y="17951"/>
                </a:cubicBezTo>
                <a:cubicBezTo>
                  <a:pt x="3881340" y="17403"/>
                  <a:pt x="3885126" y="17230"/>
                  <a:pt x="3889027" y="17432"/>
                </a:cubicBezTo>
                <a:close/>
                <a:moveTo>
                  <a:pt x="3580589" y="16067"/>
                </a:moveTo>
                <a:cubicBezTo>
                  <a:pt x="3582477" y="16009"/>
                  <a:pt x="3584812" y="16394"/>
                  <a:pt x="3587592" y="17220"/>
                </a:cubicBezTo>
                <a:cubicBezTo>
                  <a:pt x="3598713" y="20525"/>
                  <a:pt x="3607062" y="24372"/>
                  <a:pt x="3612641" y="28760"/>
                </a:cubicBezTo>
                <a:cubicBezTo>
                  <a:pt x="3618219" y="33148"/>
                  <a:pt x="3618875" y="37967"/>
                  <a:pt x="3614609" y="43215"/>
                </a:cubicBezTo>
                <a:cubicBezTo>
                  <a:pt x="3610343" y="48464"/>
                  <a:pt x="3605302" y="56896"/>
                  <a:pt x="3599487" y="68511"/>
                </a:cubicBezTo>
                <a:cubicBezTo>
                  <a:pt x="3593672" y="80127"/>
                  <a:pt x="3585100" y="91972"/>
                  <a:pt x="3573772" y="104046"/>
                </a:cubicBezTo>
                <a:cubicBezTo>
                  <a:pt x="3602122" y="103258"/>
                  <a:pt x="3619650" y="100361"/>
                  <a:pt x="3626353" y="95356"/>
                </a:cubicBezTo>
                <a:cubicBezTo>
                  <a:pt x="3633058" y="90351"/>
                  <a:pt x="3640826" y="89778"/>
                  <a:pt x="3649660" y="93635"/>
                </a:cubicBezTo>
                <a:cubicBezTo>
                  <a:pt x="3658494" y="97493"/>
                  <a:pt x="3665603" y="102315"/>
                  <a:pt x="3670987" y="108101"/>
                </a:cubicBezTo>
                <a:cubicBezTo>
                  <a:pt x="3676372" y="113887"/>
                  <a:pt x="3676777" y="119272"/>
                  <a:pt x="3672203" y="124255"/>
                </a:cubicBezTo>
                <a:cubicBezTo>
                  <a:pt x="3667628" y="129238"/>
                  <a:pt x="3664456" y="141055"/>
                  <a:pt x="3662684" y="159704"/>
                </a:cubicBezTo>
                <a:cubicBezTo>
                  <a:pt x="3660913" y="178354"/>
                  <a:pt x="3659354" y="197111"/>
                  <a:pt x="3658006" y="215975"/>
                </a:cubicBezTo>
                <a:cubicBezTo>
                  <a:pt x="3656658" y="234840"/>
                  <a:pt x="3652678" y="251112"/>
                  <a:pt x="3646068" y="264793"/>
                </a:cubicBezTo>
                <a:cubicBezTo>
                  <a:pt x="3639457" y="278473"/>
                  <a:pt x="3629200" y="288874"/>
                  <a:pt x="3615297" y="295994"/>
                </a:cubicBezTo>
                <a:cubicBezTo>
                  <a:pt x="3601395" y="303114"/>
                  <a:pt x="3593916" y="301325"/>
                  <a:pt x="3592862" y="290627"/>
                </a:cubicBezTo>
                <a:cubicBezTo>
                  <a:pt x="3591808" y="279929"/>
                  <a:pt x="3586086" y="267754"/>
                  <a:pt x="3575697" y="254102"/>
                </a:cubicBezTo>
                <a:cubicBezTo>
                  <a:pt x="3565307" y="240450"/>
                  <a:pt x="3566713" y="236822"/>
                  <a:pt x="3579913" y="243218"/>
                </a:cubicBezTo>
                <a:cubicBezTo>
                  <a:pt x="3593113" y="249614"/>
                  <a:pt x="3602330" y="253213"/>
                  <a:pt x="3607564" y="254016"/>
                </a:cubicBezTo>
                <a:cubicBezTo>
                  <a:pt x="3612799" y="254819"/>
                  <a:pt x="3617671" y="250012"/>
                  <a:pt x="3622180" y="239594"/>
                </a:cubicBezTo>
                <a:cubicBezTo>
                  <a:pt x="3626691" y="229175"/>
                  <a:pt x="3629845" y="213398"/>
                  <a:pt x="3631645" y="192260"/>
                </a:cubicBezTo>
                <a:cubicBezTo>
                  <a:pt x="3633445" y="171123"/>
                  <a:pt x="3634345" y="153441"/>
                  <a:pt x="3634345" y="139216"/>
                </a:cubicBezTo>
                <a:cubicBezTo>
                  <a:pt x="3634345" y="126381"/>
                  <a:pt x="3633108" y="119136"/>
                  <a:pt x="3630634" y="117480"/>
                </a:cubicBezTo>
                <a:cubicBezTo>
                  <a:pt x="3628160" y="115823"/>
                  <a:pt x="3622012" y="116228"/>
                  <a:pt x="3612189" y="118695"/>
                </a:cubicBezTo>
                <a:lnTo>
                  <a:pt x="3584053" y="125750"/>
                </a:lnTo>
                <a:cubicBezTo>
                  <a:pt x="3577228" y="126682"/>
                  <a:pt x="3571162" y="124445"/>
                  <a:pt x="3565856" y="119039"/>
                </a:cubicBezTo>
                <a:cubicBezTo>
                  <a:pt x="3552132" y="134627"/>
                  <a:pt x="3537846" y="146622"/>
                  <a:pt x="3522996" y="155026"/>
                </a:cubicBezTo>
                <a:cubicBezTo>
                  <a:pt x="3519284" y="157127"/>
                  <a:pt x="3516489" y="158405"/>
                  <a:pt x="3514611" y="158861"/>
                </a:cubicBezTo>
                <a:lnTo>
                  <a:pt x="3512949" y="158228"/>
                </a:lnTo>
                <a:lnTo>
                  <a:pt x="3512631" y="163791"/>
                </a:lnTo>
                <a:cubicBezTo>
                  <a:pt x="3512425" y="171123"/>
                  <a:pt x="3512546" y="180186"/>
                  <a:pt x="3512994" y="190980"/>
                </a:cubicBezTo>
                <a:cubicBezTo>
                  <a:pt x="3513891" y="212569"/>
                  <a:pt x="3513180" y="228917"/>
                  <a:pt x="3510865" y="240024"/>
                </a:cubicBezTo>
                <a:cubicBezTo>
                  <a:pt x="3508549" y="251130"/>
                  <a:pt x="3505437" y="260064"/>
                  <a:pt x="3501529" y="266826"/>
                </a:cubicBezTo>
                <a:cubicBezTo>
                  <a:pt x="3497621" y="273587"/>
                  <a:pt x="3493438" y="273687"/>
                  <a:pt x="3488978" y="267127"/>
                </a:cubicBezTo>
                <a:cubicBezTo>
                  <a:pt x="3484518" y="260566"/>
                  <a:pt x="3481105" y="255117"/>
                  <a:pt x="3478739" y="250779"/>
                </a:cubicBezTo>
                <a:cubicBezTo>
                  <a:pt x="3476373" y="246441"/>
                  <a:pt x="3474060" y="244096"/>
                  <a:pt x="3471802" y="243745"/>
                </a:cubicBezTo>
                <a:cubicBezTo>
                  <a:pt x="3469543" y="243394"/>
                  <a:pt x="3458318" y="244867"/>
                  <a:pt x="3438127" y="248165"/>
                </a:cubicBezTo>
                <a:cubicBezTo>
                  <a:pt x="3433424" y="268270"/>
                  <a:pt x="3428057" y="273770"/>
                  <a:pt x="3422027" y="264664"/>
                </a:cubicBezTo>
                <a:cubicBezTo>
                  <a:pt x="3415997" y="255558"/>
                  <a:pt x="3412982" y="243433"/>
                  <a:pt x="3412982" y="228290"/>
                </a:cubicBezTo>
                <a:cubicBezTo>
                  <a:pt x="3412982" y="214021"/>
                  <a:pt x="3412541" y="196293"/>
                  <a:pt x="3411659" y="175106"/>
                </a:cubicBezTo>
                <a:cubicBezTo>
                  <a:pt x="3410777" y="153918"/>
                  <a:pt x="3407629" y="138581"/>
                  <a:pt x="3402216" y="129095"/>
                </a:cubicBezTo>
                <a:cubicBezTo>
                  <a:pt x="3396803" y="119609"/>
                  <a:pt x="3397724" y="114866"/>
                  <a:pt x="3404980" y="114866"/>
                </a:cubicBezTo>
                <a:cubicBezTo>
                  <a:pt x="3409770" y="114866"/>
                  <a:pt x="3415370" y="115303"/>
                  <a:pt x="3421780" y="116178"/>
                </a:cubicBezTo>
                <a:cubicBezTo>
                  <a:pt x="3428663" y="107531"/>
                  <a:pt x="3436342" y="94159"/>
                  <a:pt x="3444817" y="76061"/>
                </a:cubicBezTo>
                <a:cubicBezTo>
                  <a:pt x="3453292" y="57964"/>
                  <a:pt x="3455956" y="43706"/>
                  <a:pt x="3452808" y="33288"/>
                </a:cubicBezTo>
                <a:cubicBezTo>
                  <a:pt x="3449661" y="22870"/>
                  <a:pt x="3457587" y="21784"/>
                  <a:pt x="3476588" y="30029"/>
                </a:cubicBezTo>
                <a:cubicBezTo>
                  <a:pt x="3492792" y="37859"/>
                  <a:pt x="3497801" y="44753"/>
                  <a:pt x="3491613" y="50711"/>
                </a:cubicBezTo>
                <a:cubicBezTo>
                  <a:pt x="3485425" y="56670"/>
                  <a:pt x="3478760" y="65005"/>
                  <a:pt x="3471619" y="75717"/>
                </a:cubicBezTo>
                <a:cubicBezTo>
                  <a:pt x="3464478" y="86429"/>
                  <a:pt x="3453536" y="99916"/>
                  <a:pt x="3438794" y="116178"/>
                </a:cubicBezTo>
                <a:cubicBezTo>
                  <a:pt x="3456146" y="113683"/>
                  <a:pt x="3468206" y="109460"/>
                  <a:pt x="3474975" y="103509"/>
                </a:cubicBezTo>
                <a:cubicBezTo>
                  <a:pt x="3481743" y="97557"/>
                  <a:pt x="3489071" y="96503"/>
                  <a:pt x="3496958" y="100347"/>
                </a:cubicBezTo>
                <a:cubicBezTo>
                  <a:pt x="3504846" y="104190"/>
                  <a:pt x="3511747" y="108191"/>
                  <a:pt x="3517662" y="112349"/>
                </a:cubicBezTo>
                <a:cubicBezTo>
                  <a:pt x="3523577" y="116508"/>
                  <a:pt x="3524914" y="121387"/>
                  <a:pt x="3521674" y="126987"/>
                </a:cubicBezTo>
                <a:cubicBezTo>
                  <a:pt x="3518432" y="132587"/>
                  <a:pt x="3515952" y="139255"/>
                  <a:pt x="3514231" y="146992"/>
                </a:cubicBezTo>
                <a:cubicBezTo>
                  <a:pt x="3513801" y="148926"/>
                  <a:pt x="3513452" y="151293"/>
                  <a:pt x="3513186" y="154093"/>
                </a:cubicBezTo>
                <a:lnTo>
                  <a:pt x="3513164" y="154465"/>
                </a:lnTo>
                <a:lnTo>
                  <a:pt x="3514353" y="151731"/>
                </a:lnTo>
                <a:cubicBezTo>
                  <a:pt x="3516145" y="148898"/>
                  <a:pt x="3518854" y="145242"/>
                  <a:pt x="3522480" y="140764"/>
                </a:cubicBezTo>
                <a:cubicBezTo>
                  <a:pt x="3536985" y="122854"/>
                  <a:pt x="3550257" y="102379"/>
                  <a:pt x="3562296" y="79342"/>
                </a:cubicBezTo>
                <a:cubicBezTo>
                  <a:pt x="3574335" y="56304"/>
                  <a:pt x="3578780" y="39365"/>
                  <a:pt x="3575632" y="28524"/>
                </a:cubicBezTo>
                <a:cubicBezTo>
                  <a:pt x="3573272" y="20393"/>
                  <a:pt x="3574924" y="16241"/>
                  <a:pt x="3580589" y="16067"/>
                </a:cubicBezTo>
                <a:close/>
                <a:moveTo>
                  <a:pt x="4236102" y="15123"/>
                </a:moveTo>
                <a:cubicBezTo>
                  <a:pt x="4251009" y="17030"/>
                  <a:pt x="4259585" y="19708"/>
                  <a:pt x="4261829" y="23157"/>
                </a:cubicBezTo>
                <a:cubicBezTo>
                  <a:pt x="4264073" y="26606"/>
                  <a:pt x="4264747" y="30255"/>
                  <a:pt x="4263851" y="34106"/>
                </a:cubicBezTo>
                <a:cubicBezTo>
                  <a:pt x="4262955" y="37956"/>
                  <a:pt x="4262937" y="45553"/>
                  <a:pt x="4263797" y="56896"/>
                </a:cubicBezTo>
                <a:cubicBezTo>
                  <a:pt x="4264657" y="68239"/>
                  <a:pt x="4266608" y="79905"/>
                  <a:pt x="4269648" y="91893"/>
                </a:cubicBezTo>
                <a:cubicBezTo>
                  <a:pt x="4278998" y="89398"/>
                  <a:pt x="4286501" y="86974"/>
                  <a:pt x="4292158" y="84622"/>
                </a:cubicBezTo>
                <a:cubicBezTo>
                  <a:pt x="4297816" y="82271"/>
                  <a:pt x="4304860" y="84002"/>
                  <a:pt x="4313292" y="89817"/>
                </a:cubicBezTo>
                <a:cubicBezTo>
                  <a:pt x="4321724" y="95632"/>
                  <a:pt x="4319814" y="101264"/>
                  <a:pt x="4307560" y="106714"/>
                </a:cubicBezTo>
                <a:cubicBezTo>
                  <a:pt x="4295306" y="112163"/>
                  <a:pt x="4284784" y="115906"/>
                  <a:pt x="4275993" y="117942"/>
                </a:cubicBezTo>
                <a:cubicBezTo>
                  <a:pt x="4286734" y="149820"/>
                  <a:pt x="4296335" y="173327"/>
                  <a:pt x="4304796" y="188464"/>
                </a:cubicBezTo>
                <a:cubicBezTo>
                  <a:pt x="4313256" y="203600"/>
                  <a:pt x="4321466" y="216696"/>
                  <a:pt x="4329425" y="227752"/>
                </a:cubicBezTo>
                <a:cubicBezTo>
                  <a:pt x="4337384" y="238808"/>
                  <a:pt x="4346626" y="248943"/>
                  <a:pt x="4357152" y="258157"/>
                </a:cubicBezTo>
                <a:cubicBezTo>
                  <a:pt x="4367678" y="267371"/>
                  <a:pt x="4374285" y="272332"/>
                  <a:pt x="4376973" y="273042"/>
                </a:cubicBezTo>
                <a:cubicBezTo>
                  <a:pt x="4379662" y="273752"/>
                  <a:pt x="4382151" y="270934"/>
                  <a:pt x="4384438" y="264589"/>
                </a:cubicBezTo>
                <a:cubicBezTo>
                  <a:pt x="4386725" y="258243"/>
                  <a:pt x="4390597" y="249019"/>
                  <a:pt x="4396053" y="236916"/>
                </a:cubicBezTo>
                <a:cubicBezTo>
                  <a:pt x="4401510" y="224812"/>
                  <a:pt x="4404005" y="225501"/>
                  <a:pt x="4403539" y="238981"/>
                </a:cubicBezTo>
                <a:cubicBezTo>
                  <a:pt x="4403073" y="252460"/>
                  <a:pt x="4403510" y="265241"/>
                  <a:pt x="4404851" y="277323"/>
                </a:cubicBezTo>
                <a:cubicBezTo>
                  <a:pt x="4406192" y="289404"/>
                  <a:pt x="4407773" y="299116"/>
                  <a:pt x="4409594" y="306458"/>
                </a:cubicBezTo>
                <a:cubicBezTo>
                  <a:pt x="4411415" y="313801"/>
                  <a:pt x="4404776" y="315611"/>
                  <a:pt x="4389675" y="311890"/>
                </a:cubicBezTo>
                <a:cubicBezTo>
                  <a:pt x="4374575" y="308168"/>
                  <a:pt x="4360092" y="300296"/>
                  <a:pt x="4346225" y="288271"/>
                </a:cubicBezTo>
                <a:cubicBezTo>
                  <a:pt x="4332358" y="276247"/>
                  <a:pt x="4319240" y="260613"/>
                  <a:pt x="4306871" y="241368"/>
                </a:cubicBezTo>
                <a:cubicBezTo>
                  <a:pt x="4294503" y="222124"/>
                  <a:pt x="4284250" y="203686"/>
                  <a:pt x="4276112" y="186054"/>
                </a:cubicBezTo>
                <a:cubicBezTo>
                  <a:pt x="4267974" y="168423"/>
                  <a:pt x="4260613" y="147440"/>
                  <a:pt x="4254031" y="123104"/>
                </a:cubicBezTo>
                <a:cubicBezTo>
                  <a:pt x="4234959" y="127550"/>
                  <a:pt x="4218475" y="131135"/>
                  <a:pt x="4204579" y="133860"/>
                </a:cubicBezTo>
                <a:cubicBezTo>
                  <a:pt x="4190683" y="136584"/>
                  <a:pt x="4177939" y="135344"/>
                  <a:pt x="4166344" y="130138"/>
                </a:cubicBezTo>
                <a:cubicBezTo>
                  <a:pt x="4154750" y="124933"/>
                  <a:pt x="4157303" y="120882"/>
                  <a:pt x="4174002" y="117985"/>
                </a:cubicBezTo>
                <a:cubicBezTo>
                  <a:pt x="4190701" y="115088"/>
                  <a:pt x="4215198" y="108592"/>
                  <a:pt x="4247492" y="98497"/>
                </a:cubicBezTo>
                <a:cubicBezTo>
                  <a:pt x="4244983" y="88229"/>
                  <a:pt x="4241724" y="74620"/>
                  <a:pt x="4237716" y="57670"/>
                </a:cubicBezTo>
                <a:cubicBezTo>
                  <a:pt x="4233708" y="40720"/>
                  <a:pt x="4228710" y="28914"/>
                  <a:pt x="4222723" y="22253"/>
                </a:cubicBezTo>
                <a:cubicBezTo>
                  <a:pt x="4216736" y="15592"/>
                  <a:pt x="4221196" y="13215"/>
                  <a:pt x="4236102" y="15123"/>
                </a:cubicBezTo>
                <a:close/>
                <a:moveTo>
                  <a:pt x="906261" y="12334"/>
                </a:moveTo>
                <a:cubicBezTo>
                  <a:pt x="907974" y="12237"/>
                  <a:pt x="910145" y="12482"/>
                  <a:pt x="912770" y="13068"/>
                </a:cubicBezTo>
                <a:cubicBezTo>
                  <a:pt x="923276" y="15413"/>
                  <a:pt x="932076" y="18439"/>
                  <a:pt x="939175" y="22146"/>
                </a:cubicBezTo>
                <a:cubicBezTo>
                  <a:pt x="946273" y="25853"/>
                  <a:pt x="947564" y="32288"/>
                  <a:pt x="943047" y="41451"/>
                </a:cubicBezTo>
                <a:cubicBezTo>
                  <a:pt x="938529" y="50615"/>
                  <a:pt x="936687" y="70576"/>
                  <a:pt x="937518" y="101336"/>
                </a:cubicBezTo>
                <a:cubicBezTo>
                  <a:pt x="953751" y="98783"/>
                  <a:pt x="966543" y="96120"/>
                  <a:pt x="975892" y="93345"/>
                </a:cubicBezTo>
                <a:cubicBezTo>
                  <a:pt x="985243" y="90570"/>
                  <a:pt x="994707" y="93646"/>
                  <a:pt x="1004286" y="102573"/>
                </a:cubicBezTo>
                <a:cubicBezTo>
                  <a:pt x="1013865" y="111500"/>
                  <a:pt x="1012023" y="116250"/>
                  <a:pt x="998758" y="116823"/>
                </a:cubicBezTo>
                <a:cubicBezTo>
                  <a:pt x="985493" y="117397"/>
                  <a:pt x="965130" y="119756"/>
                  <a:pt x="937668" y="123900"/>
                </a:cubicBezTo>
                <a:cubicBezTo>
                  <a:pt x="938529" y="155592"/>
                  <a:pt x="940092" y="189202"/>
                  <a:pt x="942358" y="224730"/>
                </a:cubicBezTo>
                <a:cubicBezTo>
                  <a:pt x="944624" y="260258"/>
                  <a:pt x="940473" y="285497"/>
                  <a:pt x="929903" y="300446"/>
                </a:cubicBezTo>
                <a:cubicBezTo>
                  <a:pt x="919335" y="315396"/>
                  <a:pt x="911362" y="317934"/>
                  <a:pt x="905984" y="308061"/>
                </a:cubicBezTo>
                <a:cubicBezTo>
                  <a:pt x="900606" y="298188"/>
                  <a:pt x="891468" y="287587"/>
                  <a:pt x="878569" y="276258"/>
                </a:cubicBezTo>
                <a:cubicBezTo>
                  <a:pt x="865670" y="264929"/>
                  <a:pt x="866620" y="260839"/>
                  <a:pt x="881419" y="263986"/>
                </a:cubicBezTo>
                <a:cubicBezTo>
                  <a:pt x="896218" y="267134"/>
                  <a:pt x="905228" y="268425"/>
                  <a:pt x="908447" y="267858"/>
                </a:cubicBezTo>
                <a:cubicBezTo>
                  <a:pt x="911667" y="267292"/>
                  <a:pt x="913714" y="256719"/>
                  <a:pt x="914588" y="236141"/>
                </a:cubicBezTo>
                <a:cubicBezTo>
                  <a:pt x="915463" y="215563"/>
                  <a:pt x="915054" y="179232"/>
                  <a:pt x="913362" y="127148"/>
                </a:cubicBezTo>
                <a:lnTo>
                  <a:pt x="889228" y="132332"/>
                </a:lnTo>
                <a:cubicBezTo>
                  <a:pt x="871503" y="136061"/>
                  <a:pt x="859074" y="138829"/>
                  <a:pt x="851940" y="140635"/>
                </a:cubicBezTo>
                <a:cubicBezTo>
                  <a:pt x="844805" y="142442"/>
                  <a:pt x="835911" y="139893"/>
                  <a:pt x="825257" y="132988"/>
                </a:cubicBezTo>
                <a:cubicBezTo>
                  <a:pt x="814601" y="126084"/>
                  <a:pt x="815448" y="122025"/>
                  <a:pt x="827794" y="120814"/>
                </a:cubicBezTo>
                <a:cubicBezTo>
                  <a:pt x="840141" y="119602"/>
                  <a:pt x="868613" y="114708"/>
                  <a:pt x="913211" y="106133"/>
                </a:cubicBezTo>
                <a:cubicBezTo>
                  <a:pt x="913211" y="75531"/>
                  <a:pt x="912556" y="56071"/>
                  <a:pt x="911244" y="47754"/>
                </a:cubicBezTo>
                <a:cubicBezTo>
                  <a:pt x="909932" y="39436"/>
                  <a:pt x="907231" y="30990"/>
                  <a:pt x="903145" y="22415"/>
                </a:cubicBezTo>
                <a:cubicBezTo>
                  <a:pt x="900080" y="15983"/>
                  <a:pt x="901118" y="12623"/>
                  <a:pt x="906261" y="12334"/>
                </a:cubicBezTo>
                <a:close/>
                <a:moveTo>
                  <a:pt x="6044344" y="10682"/>
                </a:moveTo>
                <a:cubicBezTo>
                  <a:pt x="6045989" y="10450"/>
                  <a:pt x="6048077" y="10571"/>
                  <a:pt x="6050607" y="11046"/>
                </a:cubicBezTo>
                <a:cubicBezTo>
                  <a:pt x="6060732" y="12947"/>
                  <a:pt x="6069755" y="16729"/>
                  <a:pt x="6077678" y="22393"/>
                </a:cubicBezTo>
                <a:cubicBezTo>
                  <a:pt x="6085601" y="28058"/>
                  <a:pt x="6087523" y="34313"/>
                  <a:pt x="6083443" y="41161"/>
                </a:cubicBezTo>
                <a:cubicBezTo>
                  <a:pt x="6079363" y="48008"/>
                  <a:pt x="6076908" y="65371"/>
                  <a:pt x="6076076" y="93248"/>
                </a:cubicBezTo>
                <a:cubicBezTo>
                  <a:pt x="6084909" y="91599"/>
                  <a:pt x="6093800" y="89387"/>
                  <a:pt x="6102748" y="86612"/>
                </a:cubicBezTo>
                <a:cubicBezTo>
                  <a:pt x="6111697" y="83837"/>
                  <a:pt x="6119612" y="85680"/>
                  <a:pt x="6126496" y="92140"/>
                </a:cubicBezTo>
                <a:cubicBezTo>
                  <a:pt x="6133379" y="98601"/>
                  <a:pt x="6130418" y="104244"/>
                  <a:pt x="6117612" y="109069"/>
                </a:cubicBezTo>
                <a:cubicBezTo>
                  <a:pt x="6104806" y="113894"/>
                  <a:pt x="6090904" y="117490"/>
                  <a:pt x="6075904" y="119856"/>
                </a:cubicBezTo>
                <a:lnTo>
                  <a:pt x="6074720" y="159371"/>
                </a:lnTo>
                <a:cubicBezTo>
                  <a:pt x="6108392" y="154925"/>
                  <a:pt x="6131021" y="151566"/>
                  <a:pt x="6142607" y="149293"/>
                </a:cubicBezTo>
                <a:cubicBezTo>
                  <a:pt x="6154194" y="147020"/>
                  <a:pt x="6164286" y="147361"/>
                  <a:pt x="6172883" y="150315"/>
                </a:cubicBezTo>
                <a:cubicBezTo>
                  <a:pt x="6181480" y="153269"/>
                  <a:pt x="6187517" y="158471"/>
                  <a:pt x="6190995" y="165921"/>
                </a:cubicBezTo>
                <a:cubicBezTo>
                  <a:pt x="6194471" y="173370"/>
                  <a:pt x="6189908" y="176869"/>
                  <a:pt x="6177303" y="176418"/>
                </a:cubicBezTo>
                <a:cubicBezTo>
                  <a:pt x="6164698" y="175966"/>
                  <a:pt x="6149225" y="176414"/>
                  <a:pt x="6130884" y="177762"/>
                </a:cubicBezTo>
                <a:cubicBezTo>
                  <a:pt x="6112543" y="179110"/>
                  <a:pt x="6087971" y="181304"/>
                  <a:pt x="6057168" y="184344"/>
                </a:cubicBezTo>
                <a:cubicBezTo>
                  <a:pt x="6067077" y="192633"/>
                  <a:pt x="6069985" y="198520"/>
                  <a:pt x="6065891" y="202004"/>
                </a:cubicBezTo>
                <a:cubicBezTo>
                  <a:pt x="6061796" y="205489"/>
                  <a:pt x="6056501" y="210913"/>
                  <a:pt x="6050005" y="218277"/>
                </a:cubicBezTo>
                <a:cubicBezTo>
                  <a:pt x="6043509" y="225641"/>
                  <a:pt x="6038358" y="230939"/>
                  <a:pt x="6034550" y="234173"/>
                </a:cubicBezTo>
                <a:cubicBezTo>
                  <a:pt x="6030743" y="237407"/>
                  <a:pt x="6030925" y="238816"/>
                  <a:pt x="6035098" y="238400"/>
                </a:cubicBezTo>
                <a:cubicBezTo>
                  <a:pt x="6039271" y="237984"/>
                  <a:pt x="6061872" y="235704"/>
                  <a:pt x="6102899" y="231559"/>
                </a:cubicBezTo>
                <a:cubicBezTo>
                  <a:pt x="6097507" y="223658"/>
                  <a:pt x="6092786" y="215276"/>
                  <a:pt x="6088735" y="206414"/>
                </a:cubicBezTo>
                <a:cubicBezTo>
                  <a:pt x="6084683" y="197552"/>
                  <a:pt x="6086928" y="194580"/>
                  <a:pt x="6095467" y="197498"/>
                </a:cubicBezTo>
                <a:cubicBezTo>
                  <a:pt x="6104007" y="200416"/>
                  <a:pt x="6112479" y="205611"/>
                  <a:pt x="6120882" y="213082"/>
                </a:cubicBezTo>
                <a:cubicBezTo>
                  <a:pt x="6129285" y="220553"/>
                  <a:pt x="6136742" y="229430"/>
                  <a:pt x="6143252" y="239712"/>
                </a:cubicBezTo>
                <a:cubicBezTo>
                  <a:pt x="6149763" y="249994"/>
                  <a:pt x="6151319" y="261025"/>
                  <a:pt x="6147920" y="272805"/>
                </a:cubicBezTo>
                <a:cubicBezTo>
                  <a:pt x="6144521" y="284586"/>
                  <a:pt x="6139226" y="287293"/>
                  <a:pt x="6132035" y="280926"/>
                </a:cubicBezTo>
                <a:cubicBezTo>
                  <a:pt x="6124843" y="274559"/>
                  <a:pt x="6117117" y="263345"/>
                  <a:pt x="6108857" y="247284"/>
                </a:cubicBezTo>
                <a:cubicBezTo>
                  <a:pt x="6064962" y="255357"/>
                  <a:pt x="6036002" y="261807"/>
                  <a:pt x="6021977" y="266632"/>
                </a:cubicBezTo>
                <a:cubicBezTo>
                  <a:pt x="6007952" y="271458"/>
                  <a:pt x="5996337" y="276412"/>
                  <a:pt x="5987130" y="281496"/>
                </a:cubicBezTo>
                <a:cubicBezTo>
                  <a:pt x="5977924" y="286579"/>
                  <a:pt x="5973321" y="282345"/>
                  <a:pt x="5973321" y="268794"/>
                </a:cubicBezTo>
                <a:cubicBezTo>
                  <a:pt x="5973321" y="255988"/>
                  <a:pt x="5976989" y="248363"/>
                  <a:pt x="5984324" y="245918"/>
                </a:cubicBezTo>
                <a:cubicBezTo>
                  <a:pt x="5991659" y="243473"/>
                  <a:pt x="5997631" y="240572"/>
                  <a:pt x="6002242" y="237217"/>
                </a:cubicBezTo>
                <a:cubicBezTo>
                  <a:pt x="6006852" y="233861"/>
                  <a:pt x="6013316" y="227146"/>
                  <a:pt x="6021633" y="217072"/>
                </a:cubicBezTo>
                <a:cubicBezTo>
                  <a:pt x="6029951" y="206998"/>
                  <a:pt x="6034998" y="196820"/>
                  <a:pt x="6036776" y="186538"/>
                </a:cubicBezTo>
                <a:cubicBezTo>
                  <a:pt x="6020457" y="190052"/>
                  <a:pt x="6007931" y="192956"/>
                  <a:pt x="5999198" y="195250"/>
                </a:cubicBezTo>
                <a:cubicBezTo>
                  <a:pt x="5990465" y="197545"/>
                  <a:pt x="5981495" y="194619"/>
                  <a:pt x="5972288" y="186474"/>
                </a:cubicBezTo>
                <a:cubicBezTo>
                  <a:pt x="5963082" y="178329"/>
                  <a:pt x="5965254" y="174256"/>
                  <a:pt x="5978806" y="174256"/>
                </a:cubicBezTo>
                <a:cubicBezTo>
                  <a:pt x="5990178" y="174256"/>
                  <a:pt x="6013545" y="170463"/>
                  <a:pt x="6048908" y="162877"/>
                </a:cubicBezTo>
                <a:lnTo>
                  <a:pt x="6048908" y="124438"/>
                </a:lnTo>
                <a:cubicBezTo>
                  <a:pt x="6036891" y="126245"/>
                  <a:pt x="6026014" y="124581"/>
                  <a:pt x="6016277" y="119448"/>
                </a:cubicBezTo>
                <a:cubicBezTo>
                  <a:pt x="6006540" y="114314"/>
                  <a:pt x="6006676" y="110489"/>
                  <a:pt x="6016686" y="107972"/>
                </a:cubicBezTo>
                <a:cubicBezTo>
                  <a:pt x="6026695" y="105455"/>
                  <a:pt x="6037436" y="102670"/>
                  <a:pt x="6048908" y="99615"/>
                </a:cubicBezTo>
                <a:cubicBezTo>
                  <a:pt x="6048908" y="84744"/>
                  <a:pt x="6048693" y="70497"/>
                  <a:pt x="6048263" y="56874"/>
                </a:cubicBezTo>
                <a:cubicBezTo>
                  <a:pt x="6047833" y="43251"/>
                  <a:pt x="6045585" y="31732"/>
                  <a:pt x="6041520" y="22318"/>
                </a:cubicBezTo>
                <a:cubicBezTo>
                  <a:pt x="6038470" y="15257"/>
                  <a:pt x="6039412" y="11379"/>
                  <a:pt x="6044344" y="10682"/>
                </a:cubicBezTo>
                <a:close/>
                <a:moveTo>
                  <a:pt x="3083082" y="10573"/>
                </a:moveTo>
                <a:cubicBezTo>
                  <a:pt x="3084464" y="10424"/>
                  <a:pt x="3086246" y="10589"/>
                  <a:pt x="3088428" y="11068"/>
                </a:cubicBezTo>
                <a:cubicBezTo>
                  <a:pt x="3097154" y="12982"/>
                  <a:pt x="3105055" y="15775"/>
                  <a:pt x="3112132" y="19446"/>
                </a:cubicBezTo>
                <a:cubicBezTo>
                  <a:pt x="3119209" y="23117"/>
                  <a:pt x="3120947" y="29069"/>
                  <a:pt x="3117348" y="37300"/>
                </a:cubicBezTo>
                <a:cubicBezTo>
                  <a:pt x="3113749" y="45531"/>
                  <a:pt x="3111949" y="64181"/>
                  <a:pt x="3111949" y="93248"/>
                </a:cubicBezTo>
                <a:cubicBezTo>
                  <a:pt x="3115577" y="92445"/>
                  <a:pt x="3119919" y="91119"/>
                  <a:pt x="3124974" y="89269"/>
                </a:cubicBezTo>
                <a:cubicBezTo>
                  <a:pt x="3130029" y="87419"/>
                  <a:pt x="3135421" y="88172"/>
                  <a:pt x="3141149" y="91527"/>
                </a:cubicBezTo>
                <a:cubicBezTo>
                  <a:pt x="3146878" y="94883"/>
                  <a:pt x="3148865" y="98608"/>
                  <a:pt x="3147108" y="102702"/>
                </a:cubicBezTo>
                <a:cubicBezTo>
                  <a:pt x="3145351" y="106796"/>
                  <a:pt x="3133538" y="112787"/>
                  <a:pt x="3111670" y="120674"/>
                </a:cubicBezTo>
                <a:cubicBezTo>
                  <a:pt x="3110952" y="129264"/>
                  <a:pt x="3110594" y="137782"/>
                  <a:pt x="3110594" y="146228"/>
                </a:cubicBezTo>
                <a:cubicBezTo>
                  <a:pt x="3121306" y="147002"/>
                  <a:pt x="3130731" y="149171"/>
                  <a:pt x="3138869" y="152735"/>
                </a:cubicBezTo>
                <a:cubicBezTo>
                  <a:pt x="3147007" y="156298"/>
                  <a:pt x="3150782" y="162823"/>
                  <a:pt x="3150194" y="172309"/>
                </a:cubicBezTo>
                <a:cubicBezTo>
                  <a:pt x="3149607" y="181795"/>
                  <a:pt x="3143767" y="183936"/>
                  <a:pt x="3132674" y="178730"/>
                </a:cubicBezTo>
                <a:cubicBezTo>
                  <a:pt x="3121582" y="173525"/>
                  <a:pt x="3114222" y="167129"/>
                  <a:pt x="3110594" y="159543"/>
                </a:cubicBezTo>
                <a:cubicBezTo>
                  <a:pt x="3110594" y="188252"/>
                  <a:pt x="3110813" y="211673"/>
                  <a:pt x="3111250" y="229806"/>
                </a:cubicBezTo>
                <a:cubicBezTo>
                  <a:pt x="3111688" y="247940"/>
                  <a:pt x="3111193" y="263420"/>
                  <a:pt x="3109766" y="276247"/>
                </a:cubicBezTo>
                <a:cubicBezTo>
                  <a:pt x="3108339" y="289074"/>
                  <a:pt x="3105302" y="296675"/>
                  <a:pt x="3100656" y="299048"/>
                </a:cubicBezTo>
                <a:cubicBezTo>
                  <a:pt x="3096010" y="301421"/>
                  <a:pt x="3092041" y="298858"/>
                  <a:pt x="3088750" y="291358"/>
                </a:cubicBezTo>
                <a:cubicBezTo>
                  <a:pt x="3085459" y="283858"/>
                  <a:pt x="3082849" y="278076"/>
                  <a:pt x="3080921" y="274010"/>
                </a:cubicBezTo>
                <a:cubicBezTo>
                  <a:pt x="3078992" y="269945"/>
                  <a:pt x="3079608" y="263477"/>
                  <a:pt x="3082770" y="254608"/>
                </a:cubicBezTo>
                <a:cubicBezTo>
                  <a:pt x="3085932" y="245738"/>
                  <a:pt x="3087732" y="233513"/>
                  <a:pt x="3088169" y="217933"/>
                </a:cubicBezTo>
                <a:cubicBezTo>
                  <a:pt x="3088607" y="202352"/>
                  <a:pt x="3088826" y="182437"/>
                  <a:pt x="3088826" y="158188"/>
                </a:cubicBezTo>
                <a:cubicBezTo>
                  <a:pt x="3081197" y="178723"/>
                  <a:pt x="3072589" y="194698"/>
                  <a:pt x="3063002" y="206113"/>
                </a:cubicBezTo>
                <a:cubicBezTo>
                  <a:pt x="3053416" y="217528"/>
                  <a:pt x="3041152" y="227465"/>
                  <a:pt x="3026209" y="235926"/>
                </a:cubicBezTo>
                <a:cubicBezTo>
                  <a:pt x="3011267" y="244387"/>
                  <a:pt x="3009496" y="241877"/>
                  <a:pt x="3020896" y="228397"/>
                </a:cubicBezTo>
                <a:cubicBezTo>
                  <a:pt x="3032296" y="214918"/>
                  <a:pt x="3044238" y="197035"/>
                  <a:pt x="3056721" y="174751"/>
                </a:cubicBezTo>
                <a:cubicBezTo>
                  <a:pt x="3069205" y="152466"/>
                  <a:pt x="3078106" y="136147"/>
                  <a:pt x="3083426" y="125793"/>
                </a:cubicBezTo>
                <a:cubicBezTo>
                  <a:pt x="3078479" y="127600"/>
                  <a:pt x="3072213" y="128504"/>
                  <a:pt x="3064626" y="128504"/>
                </a:cubicBezTo>
                <a:cubicBezTo>
                  <a:pt x="3056954" y="128504"/>
                  <a:pt x="3049397" y="126933"/>
                  <a:pt x="3041955" y="123793"/>
                </a:cubicBezTo>
                <a:cubicBezTo>
                  <a:pt x="3034512" y="120652"/>
                  <a:pt x="3036814" y="117523"/>
                  <a:pt x="3048859" y="114404"/>
                </a:cubicBezTo>
                <a:cubicBezTo>
                  <a:pt x="3060905" y="111285"/>
                  <a:pt x="3074227" y="106477"/>
                  <a:pt x="3088826" y="99981"/>
                </a:cubicBezTo>
                <a:cubicBezTo>
                  <a:pt x="3088826" y="77668"/>
                  <a:pt x="3088610" y="60854"/>
                  <a:pt x="3088180" y="49539"/>
                </a:cubicBezTo>
                <a:cubicBezTo>
                  <a:pt x="3087750" y="38225"/>
                  <a:pt x="3085502" y="28506"/>
                  <a:pt x="3081437" y="20382"/>
                </a:cubicBezTo>
                <a:cubicBezTo>
                  <a:pt x="3078388" y="14289"/>
                  <a:pt x="3078936" y="11020"/>
                  <a:pt x="3083082" y="10573"/>
                </a:cubicBezTo>
                <a:close/>
                <a:moveTo>
                  <a:pt x="6371795" y="8239"/>
                </a:moveTo>
                <a:cubicBezTo>
                  <a:pt x="6387082" y="8239"/>
                  <a:pt x="6398034" y="13671"/>
                  <a:pt x="6404653" y="24533"/>
                </a:cubicBezTo>
                <a:cubicBezTo>
                  <a:pt x="6411270" y="35396"/>
                  <a:pt x="6422645" y="49342"/>
                  <a:pt x="6438778" y="66371"/>
                </a:cubicBezTo>
                <a:cubicBezTo>
                  <a:pt x="6454911" y="83400"/>
                  <a:pt x="6470488" y="98321"/>
                  <a:pt x="6485509" y="111134"/>
                </a:cubicBezTo>
                <a:cubicBezTo>
                  <a:pt x="6500531" y="123947"/>
                  <a:pt x="6517517" y="134552"/>
                  <a:pt x="6536467" y="142948"/>
                </a:cubicBezTo>
                <a:cubicBezTo>
                  <a:pt x="6555417" y="151344"/>
                  <a:pt x="6560465" y="156883"/>
                  <a:pt x="6551611" y="159564"/>
                </a:cubicBezTo>
                <a:cubicBezTo>
                  <a:pt x="6542755" y="162246"/>
                  <a:pt x="6527963" y="163121"/>
                  <a:pt x="6507235" y="162189"/>
                </a:cubicBezTo>
                <a:cubicBezTo>
                  <a:pt x="6486506" y="161257"/>
                  <a:pt x="6473955" y="157657"/>
                  <a:pt x="6469581" y="151391"/>
                </a:cubicBezTo>
                <a:cubicBezTo>
                  <a:pt x="6465207" y="145124"/>
                  <a:pt x="6457216" y="133705"/>
                  <a:pt x="6445608" y="117135"/>
                </a:cubicBezTo>
                <a:cubicBezTo>
                  <a:pt x="6433999" y="100565"/>
                  <a:pt x="6424313" y="87021"/>
                  <a:pt x="6416547" y="76502"/>
                </a:cubicBezTo>
                <a:cubicBezTo>
                  <a:pt x="6408783" y="65984"/>
                  <a:pt x="6401397" y="55899"/>
                  <a:pt x="6394392" y="46248"/>
                </a:cubicBezTo>
                <a:cubicBezTo>
                  <a:pt x="6387387" y="36597"/>
                  <a:pt x="6381593" y="30524"/>
                  <a:pt x="6377011" y="28029"/>
                </a:cubicBezTo>
                <a:cubicBezTo>
                  <a:pt x="6372430" y="25534"/>
                  <a:pt x="6368321" y="23766"/>
                  <a:pt x="6364686" y="22727"/>
                </a:cubicBezTo>
                <a:cubicBezTo>
                  <a:pt x="6361051" y="21687"/>
                  <a:pt x="6358617" y="19012"/>
                  <a:pt x="6357383" y="14703"/>
                </a:cubicBezTo>
                <a:cubicBezTo>
                  <a:pt x="6356150" y="10394"/>
                  <a:pt x="6360954" y="8239"/>
                  <a:pt x="6371795" y="8239"/>
                </a:cubicBezTo>
                <a:close/>
                <a:moveTo>
                  <a:pt x="3256283" y="8239"/>
                </a:moveTo>
                <a:cubicBezTo>
                  <a:pt x="3261532" y="8239"/>
                  <a:pt x="3269290" y="10570"/>
                  <a:pt x="3279558" y="15230"/>
                </a:cubicBezTo>
                <a:cubicBezTo>
                  <a:pt x="3291087" y="21597"/>
                  <a:pt x="3293450" y="27075"/>
                  <a:pt x="3286645" y="31664"/>
                </a:cubicBezTo>
                <a:cubicBezTo>
                  <a:pt x="3279841" y="36253"/>
                  <a:pt x="3273101" y="41885"/>
                  <a:pt x="3266425" y="48560"/>
                </a:cubicBezTo>
                <a:cubicBezTo>
                  <a:pt x="3259750" y="55236"/>
                  <a:pt x="3249855" y="63030"/>
                  <a:pt x="3236741" y="71942"/>
                </a:cubicBezTo>
                <a:cubicBezTo>
                  <a:pt x="3223627" y="80855"/>
                  <a:pt x="3220479" y="79973"/>
                  <a:pt x="3227298" y="69296"/>
                </a:cubicBezTo>
                <a:cubicBezTo>
                  <a:pt x="3234117" y="58620"/>
                  <a:pt x="3239738" y="48496"/>
                  <a:pt x="3244162" y="38924"/>
                </a:cubicBezTo>
                <a:cubicBezTo>
                  <a:pt x="3248586" y="29352"/>
                  <a:pt x="3250124" y="21845"/>
                  <a:pt x="3248776" y="16403"/>
                </a:cubicBezTo>
                <a:cubicBezTo>
                  <a:pt x="3247428" y="10960"/>
                  <a:pt x="3249931" y="8239"/>
                  <a:pt x="3256283" y="8239"/>
                </a:cubicBezTo>
                <a:close/>
                <a:moveTo>
                  <a:pt x="4943873" y="6981"/>
                </a:moveTo>
                <a:cubicBezTo>
                  <a:pt x="4953474" y="8867"/>
                  <a:pt x="4960702" y="11193"/>
                  <a:pt x="4965556" y="13961"/>
                </a:cubicBezTo>
                <a:cubicBezTo>
                  <a:pt x="4970410" y="16729"/>
                  <a:pt x="4972145" y="20873"/>
                  <a:pt x="4970761" y="26394"/>
                </a:cubicBezTo>
                <a:cubicBezTo>
                  <a:pt x="4969377" y="31915"/>
                  <a:pt x="4968270" y="40698"/>
                  <a:pt x="4967438" y="52744"/>
                </a:cubicBezTo>
                <a:cubicBezTo>
                  <a:pt x="4983313" y="49331"/>
                  <a:pt x="4994538" y="46004"/>
                  <a:pt x="5001112" y="42763"/>
                </a:cubicBezTo>
                <a:cubicBezTo>
                  <a:pt x="5007687" y="39523"/>
                  <a:pt x="5015639" y="41735"/>
                  <a:pt x="5024967" y="49399"/>
                </a:cubicBezTo>
                <a:cubicBezTo>
                  <a:pt x="5034296" y="57064"/>
                  <a:pt x="5031396" y="62266"/>
                  <a:pt x="5016266" y="65005"/>
                </a:cubicBezTo>
                <a:cubicBezTo>
                  <a:pt x="5001138" y="67744"/>
                  <a:pt x="4984861" y="71093"/>
                  <a:pt x="4967438" y="75050"/>
                </a:cubicBezTo>
                <a:lnTo>
                  <a:pt x="4967438" y="93248"/>
                </a:lnTo>
                <a:cubicBezTo>
                  <a:pt x="4976501" y="90653"/>
                  <a:pt x="4985474" y="87978"/>
                  <a:pt x="4994358" y="85225"/>
                </a:cubicBezTo>
                <a:cubicBezTo>
                  <a:pt x="5003242" y="82471"/>
                  <a:pt x="5010875" y="84425"/>
                  <a:pt x="5017256" y="91086"/>
                </a:cubicBezTo>
                <a:cubicBezTo>
                  <a:pt x="5023638" y="97747"/>
                  <a:pt x="5020777" y="102688"/>
                  <a:pt x="5008673" y="105907"/>
                </a:cubicBezTo>
                <a:cubicBezTo>
                  <a:pt x="4996571" y="109126"/>
                  <a:pt x="4982753" y="112364"/>
                  <a:pt x="4967223" y="115619"/>
                </a:cubicBezTo>
                <a:lnTo>
                  <a:pt x="4966083" y="136441"/>
                </a:lnTo>
                <a:cubicBezTo>
                  <a:pt x="4994089" y="131135"/>
                  <a:pt x="5013592" y="126883"/>
                  <a:pt x="5024591" y="123685"/>
                </a:cubicBezTo>
                <a:cubicBezTo>
                  <a:pt x="5035590" y="120487"/>
                  <a:pt x="5045459" y="122258"/>
                  <a:pt x="5054200" y="128998"/>
                </a:cubicBezTo>
                <a:cubicBezTo>
                  <a:pt x="5062940" y="135738"/>
                  <a:pt x="5065213" y="140252"/>
                  <a:pt x="5061018" y="142539"/>
                </a:cubicBezTo>
                <a:cubicBezTo>
                  <a:pt x="5056824" y="144826"/>
                  <a:pt x="5050597" y="146432"/>
                  <a:pt x="5042337" y="147357"/>
                </a:cubicBezTo>
                <a:cubicBezTo>
                  <a:pt x="5034077" y="148282"/>
                  <a:pt x="5021278" y="149856"/>
                  <a:pt x="5003941" y="152079"/>
                </a:cubicBezTo>
                <a:cubicBezTo>
                  <a:pt x="4986604" y="154302"/>
                  <a:pt x="4966334" y="157270"/>
                  <a:pt x="4943131" y="160984"/>
                </a:cubicBezTo>
                <a:cubicBezTo>
                  <a:pt x="4946817" y="162275"/>
                  <a:pt x="4949786" y="164053"/>
                  <a:pt x="4952037" y="166319"/>
                </a:cubicBezTo>
                <a:cubicBezTo>
                  <a:pt x="4954202" y="170793"/>
                  <a:pt x="4953933" y="173869"/>
                  <a:pt x="4951230" y="175547"/>
                </a:cubicBezTo>
                <a:cubicBezTo>
                  <a:pt x="4948527" y="177224"/>
                  <a:pt x="4948603" y="179189"/>
                  <a:pt x="4951456" y="181440"/>
                </a:cubicBezTo>
                <a:cubicBezTo>
                  <a:pt x="4954310" y="183692"/>
                  <a:pt x="4962942" y="189837"/>
                  <a:pt x="4977354" y="199875"/>
                </a:cubicBezTo>
                <a:cubicBezTo>
                  <a:pt x="4989701" y="185807"/>
                  <a:pt x="4996735" y="177049"/>
                  <a:pt x="4998456" y="173600"/>
                </a:cubicBezTo>
                <a:cubicBezTo>
                  <a:pt x="5000177" y="170151"/>
                  <a:pt x="5001346" y="165795"/>
                  <a:pt x="5001962" y="160532"/>
                </a:cubicBezTo>
                <a:cubicBezTo>
                  <a:pt x="5002579" y="155270"/>
                  <a:pt x="5010025" y="156155"/>
                  <a:pt x="5024300" y="163189"/>
                </a:cubicBezTo>
                <a:cubicBezTo>
                  <a:pt x="5038576" y="170223"/>
                  <a:pt x="5040656" y="176231"/>
                  <a:pt x="5030538" y="181215"/>
                </a:cubicBezTo>
                <a:cubicBezTo>
                  <a:pt x="5020421" y="186198"/>
                  <a:pt x="5006587" y="195293"/>
                  <a:pt x="4989034" y="208500"/>
                </a:cubicBezTo>
                <a:cubicBezTo>
                  <a:pt x="4997725" y="213907"/>
                  <a:pt x="5007057" y="220012"/>
                  <a:pt x="5017030" y="226816"/>
                </a:cubicBezTo>
                <a:cubicBezTo>
                  <a:pt x="5027004" y="233621"/>
                  <a:pt x="5039003" y="240314"/>
                  <a:pt x="5053028" y="246896"/>
                </a:cubicBezTo>
                <a:cubicBezTo>
                  <a:pt x="5067052" y="253478"/>
                  <a:pt x="5081586" y="257709"/>
                  <a:pt x="5096629" y="259587"/>
                </a:cubicBezTo>
                <a:cubicBezTo>
                  <a:pt x="5111672" y="261466"/>
                  <a:pt x="5119545" y="264033"/>
                  <a:pt x="5120247" y="267288"/>
                </a:cubicBezTo>
                <a:cubicBezTo>
                  <a:pt x="5120950" y="270543"/>
                  <a:pt x="5113794" y="273411"/>
                  <a:pt x="5098780" y="275892"/>
                </a:cubicBezTo>
                <a:cubicBezTo>
                  <a:pt x="5083766" y="278373"/>
                  <a:pt x="5070949" y="280072"/>
                  <a:pt x="5060330" y="280990"/>
                </a:cubicBezTo>
                <a:cubicBezTo>
                  <a:pt x="5049712" y="281908"/>
                  <a:pt x="5040323" y="279269"/>
                  <a:pt x="5032163" y="273074"/>
                </a:cubicBezTo>
                <a:cubicBezTo>
                  <a:pt x="5024003" y="266879"/>
                  <a:pt x="5012725" y="257261"/>
                  <a:pt x="4998327" y="244218"/>
                </a:cubicBezTo>
                <a:cubicBezTo>
                  <a:pt x="4983929" y="231176"/>
                  <a:pt x="4963774" y="212401"/>
                  <a:pt x="4937861" y="187894"/>
                </a:cubicBezTo>
                <a:lnTo>
                  <a:pt x="4924245" y="202262"/>
                </a:lnTo>
                <a:cubicBezTo>
                  <a:pt x="4936836" y="208343"/>
                  <a:pt x="4941977" y="213541"/>
                  <a:pt x="4939668" y="217857"/>
                </a:cubicBezTo>
                <a:cubicBezTo>
                  <a:pt x="4937360" y="222174"/>
                  <a:pt x="4935778" y="227978"/>
                  <a:pt x="4934925" y="235270"/>
                </a:cubicBezTo>
                <a:cubicBezTo>
                  <a:pt x="4934072" y="242562"/>
                  <a:pt x="4933821" y="249510"/>
                  <a:pt x="4934172" y="256113"/>
                </a:cubicBezTo>
                <a:cubicBezTo>
                  <a:pt x="4934524" y="262717"/>
                  <a:pt x="4940575" y="263000"/>
                  <a:pt x="4952327" y="256963"/>
                </a:cubicBezTo>
                <a:cubicBezTo>
                  <a:pt x="4964079" y="250926"/>
                  <a:pt x="4974035" y="245975"/>
                  <a:pt x="4982194" y="242110"/>
                </a:cubicBezTo>
                <a:cubicBezTo>
                  <a:pt x="4990354" y="238246"/>
                  <a:pt x="4991487" y="240239"/>
                  <a:pt x="4985593" y="248090"/>
                </a:cubicBezTo>
                <a:cubicBezTo>
                  <a:pt x="4979699" y="255941"/>
                  <a:pt x="4969876" y="265635"/>
                  <a:pt x="4956124" y="277172"/>
                </a:cubicBezTo>
                <a:cubicBezTo>
                  <a:pt x="4942372" y="288709"/>
                  <a:pt x="4933312" y="298310"/>
                  <a:pt x="4928945" y="305974"/>
                </a:cubicBezTo>
                <a:cubicBezTo>
                  <a:pt x="4924578" y="313639"/>
                  <a:pt x="4919506" y="314815"/>
                  <a:pt x="4913727" y="309502"/>
                </a:cubicBezTo>
                <a:cubicBezTo>
                  <a:pt x="4907948" y="304189"/>
                  <a:pt x="4903954" y="300016"/>
                  <a:pt x="4901746" y="296983"/>
                </a:cubicBezTo>
                <a:cubicBezTo>
                  <a:pt x="4899538" y="293950"/>
                  <a:pt x="4900910" y="287956"/>
                  <a:pt x="4905864" y="279000"/>
                </a:cubicBezTo>
                <a:cubicBezTo>
                  <a:pt x="4910819" y="270045"/>
                  <a:pt x="4913519" y="257433"/>
                  <a:pt x="4913963" y="241164"/>
                </a:cubicBezTo>
                <a:cubicBezTo>
                  <a:pt x="4914408" y="224895"/>
                  <a:pt x="4914401" y="214781"/>
                  <a:pt x="4913942" y="210824"/>
                </a:cubicBezTo>
                <a:cubicBezTo>
                  <a:pt x="4886137" y="240250"/>
                  <a:pt x="4859277" y="258630"/>
                  <a:pt x="4833364" y="265965"/>
                </a:cubicBezTo>
                <a:cubicBezTo>
                  <a:pt x="4807452" y="273300"/>
                  <a:pt x="4804336" y="270586"/>
                  <a:pt x="4824018" y="257824"/>
                </a:cubicBezTo>
                <a:cubicBezTo>
                  <a:pt x="4843700" y="245061"/>
                  <a:pt x="4865315" y="227358"/>
                  <a:pt x="4888861" y="204715"/>
                </a:cubicBezTo>
                <a:cubicBezTo>
                  <a:pt x="4905198" y="189034"/>
                  <a:pt x="4915885" y="177402"/>
                  <a:pt x="4920921" y="169819"/>
                </a:cubicBezTo>
                <a:lnTo>
                  <a:pt x="4923628" y="164467"/>
                </a:lnTo>
                <a:lnTo>
                  <a:pt x="4893650" y="171331"/>
                </a:lnTo>
                <a:cubicBezTo>
                  <a:pt x="4885011" y="173353"/>
                  <a:pt x="4879009" y="174815"/>
                  <a:pt x="4875642" y="175719"/>
                </a:cubicBezTo>
                <a:cubicBezTo>
                  <a:pt x="4868910" y="177526"/>
                  <a:pt x="4860453" y="174665"/>
                  <a:pt x="4850271" y="167136"/>
                </a:cubicBezTo>
                <a:cubicBezTo>
                  <a:pt x="4840090" y="159607"/>
                  <a:pt x="4841417" y="155549"/>
                  <a:pt x="4854251" y="154961"/>
                </a:cubicBezTo>
                <a:cubicBezTo>
                  <a:pt x="4867085" y="154373"/>
                  <a:pt x="4895759" y="149792"/>
                  <a:pt x="4940271" y="141216"/>
                </a:cubicBezTo>
                <a:lnTo>
                  <a:pt x="4940271" y="120394"/>
                </a:lnTo>
                <a:cubicBezTo>
                  <a:pt x="4931666" y="122201"/>
                  <a:pt x="4923794" y="123553"/>
                  <a:pt x="4916652" y="124449"/>
                </a:cubicBezTo>
                <a:cubicBezTo>
                  <a:pt x="4909511" y="125345"/>
                  <a:pt x="4901990" y="123395"/>
                  <a:pt x="4894088" y="118598"/>
                </a:cubicBezTo>
                <a:cubicBezTo>
                  <a:pt x="4886187" y="113801"/>
                  <a:pt x="4887879" y="110205"/>
                  <a:pt x="4899164" y="107811"/>
                </a:cubicBezTo>
                <a:cubicBezTo>
                  <a:pt x="4910450" y="105416"/>
                  <a:pt x="4924152" y="102204"/>
                  <a:pt x="4940271" y="98174"/>
                </a:cubicBezTo>
                <a:lnTo>
                  <a:pt x="4940271" y="78557"/>
                </a:lnTo>
                <a:cubicBezTo>
                  <a:pt x="4928282" y="80306"/>
                  <a:pt x="4918018" y="82317"/>
                  <a:pt x="4909478" y="84590"/>
                </a:cubicBezTo>
                <a:cubicBezTo>
                  <a:pt x="4900939" y="86863"/>
                  <a:pt x="4892238" y="85114"/>
                  <a:pt x="4883376" y="79342"/>
                </a:cubicBezTo>
                <a:cubicBezTo>
                  <a:pt x="4874513" y="73570"/>
                  <a:pt x="4877841" y="69045"/>
                  <a:pt x="4893357" y="65769"/>
                </a:cubicBezTo>
                <a:cubicBezTo>
                  <a:pt x="4908873" y="62492"/>
                  <a:pt x="4924511" y="59742"/>
                  <a:pt x="4940271" y="57520"/>
                </a:cubicBezTo>
                <a:cubicBezTo>
                  <a:pt x="4940271" y="47582"/>
                  <a:pt x="4939840" y="39368"/>
                  <a:pt x="4938980" y="32879"/>
                </a:cubicBezTo>
                <a:cubicBezTo>
                  <a:pt x="4938119" y="26390"/>
                  <a:pt x="4936320" y="19980"/>
                  <a:pt x="4933581" y="13649"/>
                </a:cubicBezTo>
                <a:cubicBezTo>
                  <a:pt x="4930842" y="7318"/>
                  <a:pt x="4934273" y="5095"/>
                  <a:pt x="4943873" y="6981"/>
                </a:cubicBezTo>
                <a:close/>
                <a:moveTo>
                  <a:pt x="4574602" y="4304"/>
                </a:moveTo>
                <a:cubicBezTo>
                  <a:pt x="4576323" y="4180"/>
                  <a:pt x="4578556" y="4412"/>
                  <a:pt x="4581300" y="5002"/>
                </a:cubicBezTo>
                <a:cubicBezTo>
                  <a:pt x="4592278" y="7361"/>
                  <a:pt x="4600853" y="10179"/>
                  <a:pt x="4607027" y="13456"/>
                </a:cubicBezTo>
                <a:cubicBezTo>
                  <a:pt x="4613200" y="16732"/>
                  <a:pt x="4615136" y="20525"/>
                  <a:pt x="4612834" y="24835"/>
                </a:cubicBezTo>
                <a:cubicBezTo>
                  <a:pt x="4610533" y="29144"/>
                  <a:pt x="4608529" y="40247"/>
                  <a:pt x="4606822" y="58143"/>
                </a:cubicBezTo>
                <a:cubicBezTo>
                  <a:pt x="4615512" y="57269"/>
                  <a:pt x="4626927" y="55250"/>
                  <a:pt x="4641066" y="52088"/>
                </a:cubicBezTo>
                <a:cubicBezTo>
                  <a:pt x="4655206" y="48926"/>
                  <a:pt x="4665183" y="50672"/>
                  <a:pt x="4670998" y="57326"/>
                </a:cubicBezTo>
                <a:cubicBezTo>
                  <a:pt x="4676813" y="63980"/>
                  <a:pt x="4671195" y="69630"/>
                  <a:pt x="4654145" y="74276"/>
                </a:cubicBezTo>
                <a:cubicBezTo>
                  <a:pt x="4637094" y="78922"/>
                  <a:pt x="4621277" y="82428"/>
                  <a:pt x="4606693" y="84795"/>
                </a:cubicBezTo>
                <a:lnTo>
                  <a:pt x="4605488" y="140485"/>
                </a:lnTo>
                <a:cubicBezTo>
                  <a:pt x="4619943" y="139682"/>
                  <a:pt x="4632175" y="138599"/>
                  <a:pt x="4642185" y="137237"/>
                </a:cubicBezTo>
                <a:cubicBezTo>
                  <a:pt x="4652194" y="135874"/>
                  <a:pt x="4664316" y="133601"/>
                  <a:pt x="4678548" y="130418"/>
                </a:cubicBezTo>
                <a:cubicBezTo>
                  <a:pt x="4692781" y="127234"/>
                  <a:pt x="4705081" y="130841"/>
                  <a:pt x="4715449" y="141238"/>
                </a:cubicBezTo>
                <a:cubicBezTo>
                  <a:pt x="4725817" y="151634"/>
                  <a:pt x="4723781" y="156833"/>
                  <a:pt x="4709340" y="156833"/>
                </a:cubicBezTo>
                <a:cubicBezTo>
                  <a:pt x="4698628" y="156833"/>
                  <a:pt x="4683406" y="157284"/>
                  <a:pt x="4663674" y="158188"/>
                </a:cubicBezTo>
                <a:lnTo>
                  <a:pt x="4606053" y="161873"/>
                </a:lnTo>
                <a:lnTo>
                  <a:pt x="4658716" y="204682"/>
                </a:lnTo>
                <a:cubicBezTo>
                  <a:pt x="4677939" y="218987"/>
                  <a:pt x="4694387" y="228788"/>
                  <a:pt x="4708061" y="234087"/>
                </a:cubicBezTo>
                <a:cubicBezTo>
                  <a:pt x="4721734" y="239386"/>
                  <a:pt x="4736175" y="244810"/>
                  <a:pt x="4751382" y="250359"/>
                </a:cubicBezTo>
                <a:cubicBezTo>
                  <a:pt x="4766590" y="255909"/>
                  <a:pt x="4766188" y="259928"/>
                  <a:pt x="4750177" y="262416"/>
                </a:cubicBezTo>
                <a:cubicBezTo>
                  <a:pt x="4734167" y="264904"/>
                  <a:pt x="4719013" y="266378"/>
                  <a:pt x="4704715" y="266836"/>
                </a:cubicBezTo>
                <a:cubicBezTo>
                  <a:pt x="4690418" y="267295"/>
                  <a:pt x="4676322" y="260122"/>
                  <a:pt x="4662426" y="245315"/>
                </a:cubicBezTo>
                <a:cubicBezTo>
                  <a:pt x="4648530" y="230509"/>
                  <a:pt x="4629551" y="208665"/>
                  <a:pt x="4605488" y="179784"/>
                </a:cubicBezTo>
                <a:lnTo>
                  <a:pt x="4605488" y="248553"/>
                </a:lnTo>
                <a:cubicBezTo>
                  <a:pt x="4605488" y="265804"/>
                  <a:pt x="4603789" y="283625"/>
                  <a:pt x="4600390" y="302017"/>
                </a:cubicBezTo>
                <a:cubicBezTo>
                  <a:pt x="4596992" y="320408"/>
                  <a:pt x="4591116" y="322731"/>
                  <a:pt x="4582763" y="308986"/>
                </a:cubicBezTo>
                <a:cubicBezTo>
                  <a:pt x="4574409" y="295241"/>
                  <a:pt x="4571133" y="283930"/>
                  <a:pt x="4572933" y="275053"/>
                </a:cubicBezTo>
                <a:cubicBezTo>
                  <a:pt x="4574732" y="266177"/>
                  <a:pt x="4576532" y="253855"/>
                  <a:pt x="4578332" y="238088"/>
                </a:cubicBezTo>
                <a:cubicBezTo>
                  <a:pt x="4580131" y="222321"/>
                  <a:pt x="4581031" y="203790"/>
                  <a:pt x="4581031" y="182494"/>
                </a:cubicBezTo>
                <a:cubicBezTo>
                  <a:pt x="4579683" y="193121"/>
                  <a:pt x="4568720" y="209185"/>
                  <a:pt x="4548142" y="230688"/>
                </a:cubicBezTo>
                <a:cubicBezTo>
                  <a:pt x="4527564" y="252191"/>
                  <a:pt x="4504953" y="266854"/>
                  <a:pt x="4480309" y="274677"/>
                </a:cubicBezTo>
                <a:cubicBezTo>
                  <a:pt x="4455665" y="282499"/>
                  <a:pt x="4451410" y="281134"/>
                  <a:pt x="4467543" y="270579"/>
                </a:cubicBezTo>
                <a:cubicBezTo>
                  <a:pt x="4483675" y="260025"/>
                  <a:pt x="4503067" y="243204"/>
                  <a:pt x="4525718" y="220116"/>
                </a:cubicBezTo>
                <a:cubicBezTo>
                  <a:pt x="4548368" y="197028"/>
                  <a:pt x="4563206" y="179089"/>
                  <a:pt x="4570233" y="166297"/>
                </a:cubicBezTo>
                <a:cubicBezTo>
                  <a:pt x="4543216" y="170786"/>
                  <a:pt x="4523957" y="174156"/>
                  <a:pt x="4512456" y="176407"/>
                </a:cubicBezTo>
                <a:cubicBezTo>
                  <a:pt x="4500955" y="178658"/>
                  <a:pt x="4490161" y="175712"/>
                  <a:pt x="4480073" y="167566"/>
                </a:cubicBezTo>
                <a:cubicBezTo>
                  <a:pt x="4469984" y="159421"/>
                  <a:pt x="4471264" y="155348"/>
                  <a:pt x="4483912" y="155348"/>
                </a:cubicBezTo>
                <a:cubicBezTo>
                  <a:pt x="4493907" y="155348"/>
                  <a:pt x="4506813" y="154689"/>
                  <a:pt x="4522631" y="153369"/>
                </a:cubicBezTo>
                <a:cubicBezTo>
                  <a:pt x="4538448" y="152050"/>
                  <a:pt x="4557915" y="149741"/>
                  <a:pt x="4581031" y="146443"/>
                </a:cubicBezTo>
                <a:lnTo>
                  <a:pt x="4581031" y="88000"/>
                </a:lnTo>
                <a:cubicBezTo>
                  <a:pt x="4569918" y="89778"/>
                  <a:pt x="4560034" y="90896"/>
                  <a:pt x="4551379" y="91355"/>
                </a:cubicBezTo>
                <a:cubicBezTo>
                  <a:pt x="4542725" y="91814"/>
                  <a:pt x="4534028" y="89351"/>
                  <a:pt x="4525287" y="83966"/>
                </a:cubicBezTo>
                <a:cubicBezTo>
                  <a:pt x="4516547" y="78582"/>
                  <a:pt x="4518196" y="74964"/>
                  <a:pt x="4530235" y="73114"/>
                </a:cubicBezTo>
                <a:cubicBezTo>
                  <a:pt x="4542273" y="71265"/>
                  <a:pt x="4559205" y="68318"/>
                  <a:pt x="4581031" y="64274"/>
                </a:cubicBezTo>
                <a:cubicBezTo>
                  <a:pt x="4581031" y="40541"/>
                  <a:pt x="4578332" y="24139"/>
                  <a:pt x="4572933" y="15069"/>
                </a:cubicBezTo>
                <a:cubicBezTo>
                  <a:pt x="4568883" y="8266"/>
                  <a:pt x="4569440" y="4678"/>
                  <a:pt x="4574602" y="4304"/>
                </a:cubicBezTo>
                <a:close/>
                <a:moveTo>
                  <a:pt x="7120673" y="2574"/>
                </a:moveTo>
                <a:cubicBezTo>
                  <a:pt x="7122207" y="2334"/>
                  <a:pt x="7124222" y="2448"/>
                  <a:pt x="7126717" y="2916"/>
                </a:cubicBezTo>
                <a:cubicBezTo>
                  <a:pt x="7136698" y="4787"/>
                  <a:pt x="7144599" y="7117"/>
                  <a:pt x="7150421" y="9906"/>
                </a:cubicBezTo>
                <a:cubicBezTo>
                  <a:pt x="7156243" y="12696"/>
                  <a:pt x="7158029" y="16661"/>
                  <a:pt x="7155777" y="21802"/>
                </a:cubicBezTo>
                <a:cubicBezTo>
                  <a:pt x="7153526" y="26943"/>
                  <a:pt x="7152401" y="37709"/>
                  <a:pt x="7152401" y="54099"/>
                </a:cubicBezTo>
                <a:cubicBezTo>
                  <a:pt x="7163758" y="52465"/>
                  <a:pt x="7171867" y="50030"/>
                  <a:pt x="7176729" y="46797"/>
                </a:cubicBezTo>
                <a:cubicBezTo>
                  <a:pt x="7181590" y="43563"/>
                  <a:pt x="7187394" y="43140"/>
                  <a:pt x="7194141" y="45528"/>
                </a:cubicBezTo>
                <a:cubicBezTo>
                  <a:pt x="7200888" y="47915"/>
                  <a:pt x="7207765" y="51285"/>
                  <a:pt x="7214770" y="55637"/>
                </a:cubicBezTo>
                <a:cubicBezTo>
                  <a:pt x="7221775" y="59990"/>
                  <a:pt x="7223409" y="64342"/>
                  <a:pt x="7219674" y="68694"/>
                </a:cubicBezTo>
                <a:cubicBezTo>
                  <a:pt x="7215939" y="73046"/>
                  <a:pt x="7213311" y="77180"/>
                  <a:pt x="7211791" y="81095"/>
                </a:cubicBezTo>
                <a:cubicBezTo>
                  <a:pt x="7221025" y="80263"/>
                  <a:pt x="7231285" y="78481"/>
                  <a:pt x="7242571" y="75749"/>
                </a:cubicBezTo>
                <a:cubicBezTo>
                  <a:pt x="7253857" y="73018"/>
                  <a:pt x="7262573" y="76402"/>
                  <a:pt x="7268717" y="85902"/>
                </a:cubicBezTo>
                <a:cubicBezTo>
                  <a:pt x="7274862" y="95403"/>
                  <a:pt x="7272055" y="100153"/>
                  <a:pt x="7260296" y="100153"/>
                </a:cubicBezTo>
                <a:cubicBezTo>
                  <a:pt x="7251520" y="100153"/>
                  <a:pt x="7233243" y="101415"/>
                  <a:pt x="7205467" y="103939"/>
                </a:cubicBezTo>
                <a:lnTo>
                  <a:pt x="7199637" y="125083"/>
                </a:lnTo>
                <a:cubicBezTo>
                  <a:pt x="7209531" y="135566"/>
                  <a:pt x="7210912" y="141431"/>
                  <a:pt x="7203777" y="142679"/>
                </a:cubicBezTo>
                <a:cubicBezTo>
                  <a:pt x="7196643" y="143926"/>
                  <a:pt x="7179518" y="146250"/>
                  <a:pt x="7152401" y="149648"/>
                </a:cubicBezTo>
                <a:lnTo>
                  <a:pt x="7152401" y="168835"/>
                </a:lnTo>
                <a:cubicBezTo>
                  <a:pt x="7161263" y="168061"/>
                  <a:pt x="7169659" y="165842"/>
                  <a:pt x="7177589" y="162178"/>
                </a:cubicBezTo>
                <a:cubicBezTo>
                  <a:pt x="7185519" y="158514"/>
                  <a:pt x="7193427" y="160529"/>
                  <a:pt x="7201315" y="168222"/>
                </a:cubicBezTo>
                <a:cubicBezTo>
                  <a:pt x="7209202" y="175916"/>
                  <a:pt x="7207391" y="180888"/>
                  <a:pt x="7195883" y="183140"/>
                </a:cubicBezTo>
                <a:cubicBezTo>
                  <a:pt x="7184375" y="185391"/>
                  <a:pt x="7169881" y="188094"/>
                  <a:pt x="7152401" y="191249"/>
                </a:cubicBezTo>
                <a:lnTo>
                  <a:pt x="7152401" y="206629"/>
                </a:lnTo>
                <a:cubicBezTo>
                  <a:pt x="7190259" y="204033"/>
                  <a:pt x="7212995" y="201585"/>
                  <a:pt x="7220610" y="199283"/>
                </a:cubicBezTo>
                <a:cubicBezTo>
                  <a:pt x="7228225" y="196982"/>
                  <a:pt x="7235398" y="197064"/>
                  <a:pt x="7242131" y="199531"/>
                </a:cubicBezTo>
                <a:cubicBezTo>
                  <a:pt x="7248863" y="201997"/>
                  <a:pt x="7254489" y="206521"/>
                  <a:pt x="7259005" y="213104"/>
                </a:cubicBezTo>
                <a:cubicBezTo>
                  <a:pt x="7263523" y="219686"/>
                  <a:pt x="7258102" y="222977"/>
                  <a:pt x="7242743" y="222977"/>
                </a:cubicBezTo>
                <a:cubicBezTo>
                  <a:pt x="7231185" y="222977"/>
                  <a:pt x="7217859" y="223421"/>
                  <a:pt x="7202767" y="224310"/>
                </a:cubicBezTo>
                <a:cubicBezTo>
                  <a:pt x="7187674" y="225200"/>
                  <a:pt x="7170885" y="226849"/>
                  <a:pt x="7152401" y="229258"/>
                </a:cubicBezTo>
                <a:cubicBezTo>
                  <a:pt x="7152401" y="251915"/>
                  <a:pt x="7151469" y="271852"/>
                  <a:pt x="7149604" y="289067"/>
                </a:cubicBezTo>
                <a:cubicBezTo>
                  <a:pt x="7147739" y="306283"/>
                  <a:pt x="7144026" y="317568"/>
                  <a:pt x="7138461" y="322925"/>
                </a:cubicBezTo>
                <a:cubicBezTo>
                  <a:pt x="7132897" y="328281"/>
                  <a:pt x="7129302" y="320619"/>
                  <a:pt x="7127674" y="299941"/>
                </a:cubicBezTo>
                <a:cubicBezTo>
                  <a:pt x="7126047" y="279262"/>
                  <a:pt x="7125685" y="256311"/>
                  <a:pt x="7126588" y="231086"/>
                </a:cubicBezTo>
                <a:cubicBezTo>
                  <a:pt x="7098281" y="234671"/>
                  <a:pt x="7079810" y="237367"/>
                  <a:pt x="7071177" y="239174"/>
                </a:cubicBezTo>
                <a:cubicBezTo>
                  <a:pt x="7062545" y="240981"/>
                  <a:pt x="7053425" y="237356"/>
                  <a:pt x="7043817" y="228301"/>
                </a:cubicBezTo>
                <a:cubicBezTo>
                  <a:pt x="7034208" y="219245"/>
                  <a:pt x="7036557" y="215176"/>
                  <a:pt x="7050861" y="216094"/>
                </a:cubicBezTo>
                <a:cubicBezTo>
                  <a:pt x="7065165" y="217011"/>
                  <a:pt x="7090407" y="215369"/>
                  <a:pt x="7126588" y="211168"/>
                </a:cubicBezTo>
                <a:lnTo>
                  <a:pt x="7126588" y="193293"/>
                </a:lnTo>
                <a:cubicBezTo>
                  <a:pt x="7112549" y="195989"/>
                  <a:pt x="7102131" y="198011"/>
                  <a:pt x="7095333" y="199359"/>
                </a:cubicBezTo>
                <a:cubicBezTo>
                  <a:pt x="7088536" y="200707"/>
                  <a:pt x="7081247" y="197534"/>
                  <a:pt x="7073468" y="189840"/>
                </a:cubicBezTo>
                <a:cubicBezTo>
                  <a:pt x="7065689" y="182147"/>
                  <a:pt x="7068575" y="178300"/>
                  <a:pt x="7082126" y="178300"/>
                </a:cubicBezTo>
                <a:cubicBezTo>
                  <a:pt x="7093512" y="178300"/>
                  <a:pt x="7108333" y="176715"/>
                  <a:pt x="7126588" y="173546"/>
                </a:cubicBezTo>
                <a:lnTo>
                  <a:pt x="7126588" y="152789"/>
                </a:lnTo>
                <a:cubicBezTo>
                  <a:pt x="7114471" y="156388"/>
                  <a:pt x="7104073" y="158862"/>
                  <a:pt x="7095398" y="160210"/>
                </a:cubicBezTo>
                <a:cubicBezTo>
                  <a:pt x="7086723" y="161558"/>
                  <a:pt x="7078505" y="158385"/>
                  <a:pt x="7070747" y="150691"/>
                </a:cubicBezTo>
                <a:cubicBezTo>
                  <a:pt x="7062989" y="142998"/>
                  <a:pt x="7066331" y="139151"/>
                  <a:pt x="7080771" y="139151"/>
                </a:cubicBezTo>
                <a:cubicBezTo>
                  <a:pt x="7092171" y="139151"/>
                  <a:pt x="7107444" y="137552"/>
                  <a:pt x="7126588" y="134354"/>
                </a:cubicBezTo>
                <a:lnTo>
                  <a:pt x="7126588" y="113640"/>
                </a:lnTo>
                <a:cubicBezTo>
                  <a:pt x="7112922" y="115404"/>
                  <a:pt x="7102651" y="117644"/>
                  <a:pt x="7095774" y="120362"/>
                </a:cubicBezTo>
                <a:cubicBezTo>
                  <a:pt x="7088899" y="123079"/>
                  <a:pt x="7081291" y="120437"/>
                  <a:pt x="7072951" y="112435"/>
                </a:cubicBezTo>
                <a:cubicBezTo>
                  <a:pt x="7064613" y="104433"/>
                  <a:pt x="7066627" y="100149"/>
                  <a:pt x="7078996" y="99583"/>
                </a:cubicBezTo>
                <a:cubicBezTo>
                  <a:pt x="7091365" y="99016"/>
                  <a:pt x="7107229" y="97529"/>
                  <a:pt x="7126588" y="95120"/>
                </a:cubicBezTo>
                <a:lnTo>
                  <a:pt x="7126588" y="75846"/>
                </a:lnTo>
                <a:cubicBezTo>
                  <a:pt x="7120895" y="76721"/>
                  <a:pt x="7115757" y="77840"/>
                  <a:pt x="7111175" y="79202"/>
                </a:cubicBezTo>
                <a:cubicBezTo>
                  <a:pt x="7106594" y="80564"/>
                  <a:pt x="7100593" y="77850"/>
                  <a:pt x="7093171" y="71060"/>
                </a:cubicBezTo>
                <a:cubicBezTo>
                  <a:pt x="7085751" y="64270"/>
                  <a:pt x="7087919" y="60875"/>
                  <a:pt x="7099679" y="60875"/>
                </a:cubicBezTo>
                <a:cubicBezTo>
                  <a:pt x="7108427" y="60875"/>
                  <a:pt x="7117425" y="60158"/>
                  <a:pt x="7126674" y="58724"/>
                </a:cubicBezTo>
                <a:cubicBezTo>
                  <a:pt x="7127520" y="38562"/>
                  <a:pt x="7125243" y="23752"/>
                  <a:pt x="7119844" y="14295"/>
                </a:cubicBezTo>
                <a:cubicBezTo>
                  <a:pt x="7115795" y="7202"/>
                  <a:pt x="7116071" y="3295"/>
                  <a:pt x="7120673" y="2574"/>
                </a:cubicBezTo>
                <a:close/>
                <a:moveTo>
                  <a:pt x="5687212" y="208"/>
                </a:moveTo>
                <a:cubicBezTo>
                  <a:pt x="5690224" y="-410"/>
                  <a:pt x="5694211" y="352"/>
                  <a:pt x="5699172" y="2496"/>
                </a:cubicBezTo>
                <a:cubicBezTo>
                  <a:pt x="5709096" y="6784"/>
                  <a:pt x="5717004" y="11989"/>
                  <a:pt x="5722898" y="18113"/>
                </a:cubicBezTo>
                <a:cubicBezTo>
                  <a:pt x="5728792" y="24236"/>
                  <a:pt x="5727189" y="28176"/>
                  <a:pt x="5718090" y="29933"/>
                </a:cubicBezTo>
                <a:cubicBezTo>
                  <a:pt x="5708992" y="31689"/>
                  <a:pt x="5692396" y="36862"/>
                  <a:pt x="5668305" y="45452"/>
                </a:cubicBezTo>
                <a:cubicBezTo>
                  <a:pt x="5680910" y="49754"/>
                  <a:pt x="5686287" y="53852"/>
                  <a:pt x="5684437" y="57745"/>
                </a:cubicBezTo>
                <a:cubicBezTo>
                  <a:pt x="5682587" y="61639"/>
                  <a:pt x="5681261" y="66274"/>
                  <a:pt x="5680458" y="71652"/>
                </a:cubicBezTo>
                <a:cubicBezTo>
                  <a:pt x="5721155" y="65428"/>
                  <a:pt x="5745803" y="60947"/>
                  <a:pt x="5754400" y="58208"/>
                </a:cubicBezTo>
                <a:cubicBezTo>
                  <a:pt x="5762996" y="55469"/>
                  <a:pt x="5771425" y="56340"/>
                  <a:pt x="5779685" y="60821"/>
                </a:cubicBezTo>
                <a:cubicBezTo>
                  <a:pt x="5787945" y="65303"/>
                  <a:pt x="5792595" y="70010"/>
                  <a:pt x="5793635" y="74943"/>
                </a:cubicBezTo>
                <a:cubicBezTo>
                  <a:pt x="5794674" y="79876"/>
                  <a:pt x="5785414" y="82830"/>
                  <a:pt x="5765854" y="83805"/>
                </a:cubicBezTo>
                <a:cubicBezTo>
                  <a:pt x="5746294" y="84780"/>
                  <a:pt x="5717764" y="87397"/>
                  <a:pt x="5680264" y="91656"/>
                </a:cubicBezTo>
                <a:cubicBezTo>
                  <a:pt x="5679490" y="111446"/>
                  <a:pt x="5679103" y="133358"/>
                  <a:pt x="5679103" y="157392"/>
                </a:cubicBezTo>
                <a:cubicBezTo>
                  <a:pt x="5712630" y="190919"/>
                  <a:pt x="5739758" y="213638"/>
                  <a:pt x="5760487" y="225547"/>
                </a:cubicBezTo>
                <a:cubicBezTo>
                  <a:pt x="5781216" y="237457"/>
                  <a:pt x="5801855" y="245950"/>
                  <a:pt x="5822404" y="251026"/>
                </a:cubicBezTo>
                <a:cubicBezTo>
                  <a:pt x="5842954" y="256103"/>
                  <a:pt x="5845227" y="260792"/>
                  <a:pt x="5829223" y="265094"/>
                </a:cubicBezTo>
                <a:cubicBezTo>
                  <a:pt x="5813220" y="269396"/>
                  <a:pt x="5797388" y="271777"/>
                  <a:pt x="5781728" y="272235"/>
                </a:cubicBezTo>
                <a:cubicBezTo>
                  <a:pt x="5766069" y="272694"/>
                  <a:pt x="5755346" y="270038"/>
                  <a:pt x="5749560" y="264266"/>
                </a:cubicBezTo>
                <a:cubicBezTo>
                  <a:pt x="5743774" y="258494"/>
                  <a:pt x="5734435" y="247782"/>
                  <a:pt x="5721543" y="232129"/>
                </a:cubicBezTo>
                <a:cubicBezTo>
                  <a:pt x="5708651" y="216477"/>
                  <a:pt x="5694504" y="197229"/>
                  <a:pt x="5679103" y="174385"/>
                </a:cubicBezTo>
                <a:cubicBezTo>
                  <a:pt x="5679103" y="201273"/>
                  <a:pt x="5678863" y="227189"/>
                  <a:pt x="5678382" y="252134"/>
                </a:cubicBezTo>
                <a:cubicBezTo>
                  <a:pt x="5677902" y="277079"/>
                  <a:pt x="5675923" y="297352"/>
                  <a:pt x="5672446" y="312954"/>
                </a:cubicBezTo>
                <a:cubicBezTo>
                  <a:pt x="5668968" y="328557"/>
                  <a:pt x="5663107" y="329213"/>
                  <a:pt x="5654861" y="314923"/>
                </a:cubicBezTo>
                <a:cubicBezTo>
                  <a:pt x="5646615" y="300633"/>
                  <a:pt x="5644292" y="288404"/>
                  <a:pt x="5647891" y="278237"/>
                </a:cubicBezTo>
                <a:cubicBezTo>
                  <a:pt x="5651491" y="268070"/>
                  <a:pt x="5653742" y="237052"/>
                  <a:pt x="5654646" y="185183"/>
                </a:cubicBezTo>
                <a:cubicBezTo>
                  <a:pt x="5648666" y="202291"/>
                  <a:pt x="5637000" y="219066"/>
                  <a:pt x="5619648" y="235507"/>
                </a:cubicBezTo>
                <a:cubicBezTo>
                  <a:pt x="5602297" y="251948"/>
                  <a:pt x="5581970" y="264542"/>
                  <a:pt x="5558666" y="273289"/>
                </a:cubicBezTo>
                <a:cubicBezTo>
                  <a:pt x="5535364" y="282037"/>
                  <a:pt x="5533309" y="279147"/>
                  <a:pt x="5552504" y="264621"/>
                </a:cubicBezTo>
                <a:cubicBezTo>
                  <a:pt x="5571698" y="250094"/>
                  <a:pt x="5589975" y="233710"/>
                  <a:pt x="5607334" y="215470"/>
                </a:cubicBezTo>
                <a:cubicBezTo>
                  <a:pt x="5611674" y="210910"/>
                  <a:pt x="5615914" y="206033"/>
                  <a:pt x="5620055" y="200839"/>
                </a:cubicBezTo>
                <a:lnTo>
                  <a:pt x="5621430" y="198964"/>
                </a:lnTo>
                <a:lnTo>
                  <a:pt x="5619183" y="199435"/>
                </a:lnTo>
                <a:cubicBezTo>
                  <a:pt x="5618260" y="199312"/>
                  <a:pt x="5617383" y="198864"/>
                  <a:pt x="5616551" y="198089"/>
                </a:cubicBezTo>
                <a:cubicBezTo>
                  <a:pt x="5613224" y="194992"/>
                  <a:pt x="5611252" y="189342"/>
                  <a:pt x="5610635" y="181139"/>
                </a:cubicBezTo>
                <a:cubicBezTo>
                  <a:pt x="5600038" y="187980"/>
                  <a:pt x="5591434" y="193737"/>
                  <a:pt x="5584823" y="198412"/>
                </a:cubicBezTo>
                <a:cubicBezTo>
                  <a:pt x="5578212" y="203087"/>
                  <a:pt x="5570426" y="200904"/>
                  <a:pt x="5561463" y="191862"/>
                </a:cubicBezTo>
                <a:cubicBezTo>
                  <a:pt x="5552501" y="182821"/>
                  <a:pt x="5553891" y="178300"/>
                  <a:pt x="5565636" y="178300"/>
                </a:cubicBezTo>
                <a:cubicBezTo>
                  <a:pt x="5574928" y="178300"/>
                  <a:pt x="5590201" y="174213"/>
                  <a:pt x="5611453" y="166039"/>
                </a:cubicBezTo>
                <a:lnTo>
                  <a:pt x="5611453" y="146034"/>
                </a:lnTo>
                <a:cubicBezTo>
                  <a:pt x="5603078" y="150509"/>
                  <a:pt x="5595220" y="153205"/>
                  <a:pt x="5587877" y="154122"/>
                </a:cubicBezTo>
                <a:cubicBezTo>
                  <a:pt x="5580535" y="155040"/>
                  <a:pt x="5573405" y="152803"/>
                  <a:pt x="5566486" y="147411"/>
                </a:cubicBezTo>
                <a:cubicBezTo>
                  <a:pt x="5559566" y="142019"/>
                  <a:pt x="5560922" y="138409"/>
                  <a:pt x="5570551" y="136581"/>
                </a:cubicBezTo>
                <a:cubicBezTo>
                  <a:pt x="5580180" y="134752"/>
                  <a:pt x="5588526" y="132694"/>
                  <a:pt x="5595589" y="130407"/>
                </a:cubicBezTo>
                <a:cubicBezTo>
                  <a:pt x="5602652" y="128120"/>
                  <a:pt x="5607940" y="127880"/>
                  <a:pt x="5611453" y="129687"/>
                </a:cubicBezTo>
                <a:cubicBezTo>
                  <a:pt x="5611453" y="123320"/>
                  <a:pt x="5609879" y="116329"/>
                  <a:pt x="5606732" y="108714"/>
                </a:cubicBezTo>
                <a:cubicBezTo>
                  <a:pt x="5605944" y="106810"/>
                  <a:pt x="5605693" y="105286"/>
                  <a:pt x="5605979" y="104141"/>
                </a:cubicBezTo>
                <a:lnTo>
                  <a:pt x="5606782" y="103392"/>
                </a:lnTo>
                <a:lnTo>
                  <a:pt x="5605092" y="103697"/>
                </a:lnTo>
                <a:cubicBezTo>
                  <a:pt x="5592598" y="106059"/>
                  <a:pt x="5584128" y="107803"/>
                  <a:pt x="5579682" y="108929"/>
                </a:cubicBezTo>
                <a:cubicBezTo>
                  <a:pt x="5570791" y="111181"/>
                  <a:pt x="5561266" y="108542"/>
                  <a:pt x="5551106" y="101013"/>
                </a:cubicBezTo>
                <a:cubicBezTo>
                  <a:pt x="5540945" y="93485"/>
                  <a:pt x="5542276" y="89423"/>
                  <a:pt x="5555096" y="88828"/>
                </a:cubicBezTo>
                <a:cubicBezTo>
                  <a:pt x="5567916" y="88233"/>
                  <a:pt x="5583325" y="86813"/>
                  <a:pt x="5601321" y="84569"/>
                </a:cubicBezTo>
                <a:cubicBezTo>
                  <a:pt x="5619319" y="82324"/>
                  <a:pt x="5637093" y="79611"/>
                  <a:pt x="5654646" y="76427"/>
                </a:cubicBezTo>
                <a:cubicBezTo>
                  <a:pt x="5653800" y="62861"/>
                  <a:pt x="5652473" y="55024"/>
                  <a:pt x="5650666" y="52916"/>
                </a:cubicBezTo>
                <a:cubicBezTo>
                  <a:pt x="5640470" y="55584"/>
                  <a:pt x="5630038" y="57373"/>
                  <a:pt x="5619369" y="58283"/>
                </a:cubicBezTo>
                <a:cubicBezTo>
                  <a:pt x="5608699" y="59194"/>
                  <a:pt x="5609055" y="56344"/>
                  <a:pt x="5620434" y="49733"/>
                </a:cubicBezTo>
                <a:cubicBezTo>
                  <a:pt x="5631813" y="43122"/>
                  <a:pt x="5644238" y="35905"/>
                  <a:pt x="5657711" y="28083"/>
                </a:cubicBezTo>
                <a:cubicBezTo>
                  <a:pt x="5671183" y="20260"/>
                  <a:pt x="5678981" y="12968"/>
                  <a:pt x="5681103" y="6207"/>
                </a:cubicBezTo>
                <a:cubicBezTo>
                  <a:pt x="5682164" y="2826"/>
                  <a:pt x="5684201" y="826"/>
                  <a:pt x="5687212" y="208"/>
                </a:cubicBezTo>
                <a:close/>
                <a:moveTo>
                  <a:pt x="2783401" y="159"/>
                </a:moveTo>
                <a:cubicBezTo>
                  <a:pt x="2784733" y="141"/>
                  <a:pt x="2786342" y="437"/>
                  <a:pt x="2788230" y="1044"/>
                </a:cubicBezTo>
                <a:cubicBezTo>
                  <a:pt x="2795780" y="3475"/>
                  <a:pt x="2802781" y="7196"/>
                  <a:pt x="2809234" y="12208"/>
                </a:cubicBezTo>
                <a:cubicBezTo>
                  <a:pt x="2815688" y="17220"/>
                  <a:pt x="2816666" y="21490"/>
                  <a:pt x="2812171" y="25017"/>
                </a:cubicBezTo>
                <a:cubicBezTo>
                  <a:pt x="2807675" y="28545"/>
                  <a:pt x="2802093" y="34536"/>
                  <a:pt x="2795425" y="42989"/>
                </a:cubicBezTo>
                <a:cubicBezTo>
                  <a:pt x="2788757" y="51443"/>
                  <a:pt x="2780834" y="58746"/>
                  <a:pt x="2771656" y="64898"/>
                </a:cubicBezTo>
                <a:cubicBezTo>
                  <a:pt x="2788147" y="63177"/>
                  <a:pt x="2807499" y="60094"/>
                  <a:pt x="2829712" y="55648"/>
                </a:cubicBezTo>
                <a:cubicBezTo>
                  <a:pt x="2851925" y="51203"/>
                  <a:pt x="2866778" y="47582"/>
                  <a:pt x="2874271" y="44785"/>
                </a:cubicBezTo>
                <a:cubicBezTo>
                  <a:pt x="2881763" y="41989"/>
                  <a:pt x="2889113" y="41071"/>
                  <a:pt x="2896319" y="42032"/>
                </a:cubicBezTo>
                <a:cubicBezTo>
                  <a:pt x="2903525" y="42993"/>
                  <a:pt x="2910197" y="46366"/>
                  <a:pt x="2916334" y="52153"/>
                </a:cubicBezTo>
                <a:cubicBezTo>
                  <a:pt x="2922472" y="57939"/>
                  <a:pt x="2913617" y="63112"/>
                  <a:pt x="2889769" y="67672"/>
                </a:cubicBezTo>
                <a:cubicBezTo>
                  <a:pt x="2865921" y="72233"/>
                  <a:pt x="2840503" y="76162"/>
                  <a:pt x="2813515" y="79460"/>
                </a:cubicBezTo>
                <a:lnTo>
                  <a:pt x="2813515" y="104046"/>
                </a:lnTo>
                <a:cubicBezTo>
                  <a:pt x="2828658" y="100605"/>
                  <a:pt x="2841303" y="96819"/>
                  <a:pt x="2851448" y="92689"/>
                </a:cubicBezTo>
                <a:cubicBezTo>
                  <a:pt x="2861594" y="88559"/>
                  <a:pt x="2871528" y="90276"/>
                  <a:pt x="2881251" y="97841"/>
                </a:cubicBezTo>
                <a:cubicBezTo>
                  <a:pt x="2890974" y="105405"/>
                  <a:pt x="2885786" y="111277"/>
                  <a:pt x="2865688" y="115458"/>
                </a:cubicBezTo>
                <a:cubicBezTo>
                  <a:pt x="2845591" y="119638"/>
                  <a:pt x="2828078" y="122122"/>
                  <a:pt x="2813149" y="122911"/>
                </a:cubicBezTo>
                <a:cubicBezTo>
                  <a:pt x="2812461" y="131099"/>
                  <a:pt x="2812454" y="138757"/>
                  <a:pt x="2813128" y="145884"/>
                </a:cubicBezTo>
                <a:cubicBezTo>
                  <a:pt x="2824213" y="143288"/>
                  <a:pt x="2836556" y="139714"/>
                  <a:pt x="2850158" y="135161"/>
                </a:cubicBezTo>
                <a:cubicBezTo>
                  <a:pt x="2863759" y="130608"/>
                  <a:pt x="2875899" y="131845"/>
                  <a:pt x="2886575" y="138872"/>
                </a:cubicBezTo>
                <a:cubicBezTo>
                  <a:pt x="2897251" y="145898"/>
                  <a:pt x="2889518" y="152226"/>
                  <a:pt x="2863376" y="157854"/>
                </a:cubicBezTo>
                <a:cubicBezTo>
                  <a:pt x="2837234" y="163483"/>
                  <a:pt x="2820162" y="165394"/>
                  <a:pt x="2812160" y="163587"/>
                </a:cubicBezTo>
                <a:cubicBezTo>
                  <a:pt x="2812160" y="166297"/>
                  <a:pt x="2811870" y="170129"/>
                  <a:pt x="2811291" y="175081"/>
                </a:cubicBezTo>
                <a:lnTo>
                  <a:pt x="2809169" y="189923"/>
                </a:lnTo>
                <a:lnTo>
                  <a:pt x="2811278" y="189829"/>
                </a:lnTo>
                <a:cubicBezTo>
                  <a:pt x="2820699" y="191235"/>
                  <a:pt x="2828142" y="192848"/>
                  <a:pt x="2833606" y="194669"/>
                </a:cubicBezTo>
                <a:cubicBezTo>
                  <a:pt x="2839973" y="196792"/>
                  <a:pt x="2845415" y="200108"/>
                  <a:pt x="2849932" y="204618"/>
                </a:cubicBezTo>
                <a:cubicBezTo>
                  <a:pt x="2854449" y="209128"/>
                  <a:pt x="2856407" y="216015"/>
                  <a:pt x="2855804" y="225278"/>
                </a:cubicBezTo>
                <a:cubicBezTo>
                  <a:pt x="2855202" y="234542"/>
                  <a:pt x="2849792" y="236786"/>
                  <a:pt x="2839575" y="232011"/>
                </a:cubicBezTo>
                <a:cubicBezTo>
                  <a:pt x="2829357" y="227236"/>
                  <a:pt x="2819732" y="218660"/>
                  <a:pt x="2810697" y="206285"/>
                </a:cubicBezTo>
                <a:lnTo>
                  <a:pt x="2806812" y="200133"/>
                </a:lnTo>
                <a:lnTo>
                  <a:pt x="2806365" y="201760"/>
                </a:lnTo>
                <a:cubicBezTo>
                  <a:pt x="2803462" y="207879"/>
                  <a:pt x="2798807" y="206989"/>
                  <a:pt x="2792403" y="199090"/>
                </a:cubicBezTo>
                <a:cubicBezTo>
                  <a:pt x="2783863" y="188557"/>
                  <a:pt x="2781393" y="175909"/>
                  <a:pt x="2784992" y="161145"/>
                </a:cubicBezTo>
                <a:cubicBezTo>
                  <a:pt x="2788592" y="146382"/>
                  <a:pt x="2789137" y="120201"/>
                  <a:pt x="2786627" y="82601"/>
                </a:cubicBezTo>
                <a:cubicBezTo>
                  <a:pt x="2780676" y="83504"/>
                  <a:pt x="2773742" y="82156"/>
                  <a:pt x="2765827" y="78557"/>
                </a:cubicBezTo>
                <a:cubicBezTo>
                  <a:pt x="2758054" y="86817"/>
                  <a:pt x="2747489" y="96249"/>
                  <a:pt x="2734131" y="106853"/>
                </a:cubicBezTo>
                <a:cubicBezTo>
                  <a:pt x="2720773" y="117458"/>
                  <a:pt x="2709491" y="123940"/>
                  <a:pt x="2700285" y="126299"/>
                </a:cubicBezTo>
                <a:cubicBezTo>
                  <a:pt x="2691078" y="128658"/>
                  <a:pt x="2690075" y="125947"/>
                  <a:pt x="2697273" y="118168"/>
                </a:cubicBezTo>
                <a:cubicBezTo>
                  <a:pt x="2704472" y="110388"/>
                  <a:pt x="2713560" y="100931"/>
                  <a:pt x="2724538" y="89796"/>
                </a:cubicBezTo>
                <a:cubicBezTo>
                  <a:pt x="2735515" y="78661"/>
                  <a:pt x="2747661" y="64263"/>
                  <a:pt x="2760976" y="46603"/>
                </a:cubicBezTo>
                <a:cubicBezTo>
                  <a:pt x="2774291" y="28943"/>
                  <a:pt x="2780275" y="16327"/>
                  <a:pt x="2778926" y="8756"/>
                </a:cubicBezTo>
                <a:cubicBezTo>
                  <a:pt x="2777915" y="3077"/>
                  <a:pt x="2779407" y="211"/>
                  <a:pt x="2783401" y="15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6596669" y="2118152"/>
            <a:ext cx="2835554" cy="671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4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×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25+2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×2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5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TextBox 11"/>
          <p:cNvSpPr txBox="1"/>
          <p:nvPr/>
        </p:nvSpPr>
        <p:spPr>
          <a:xfrm>
            <a:off x="6332271" y="2126479"/>
            <a:ext cx="422614" cy="671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=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4429114" y="2119805"/>
            <a:ext cx="2276722" cy="671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（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4+2)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×2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5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6595567" y="2576090"/>
            <a:ext cx="2835554" cy="671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25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×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4+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5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×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6331169" y="2584417"/>
            <a:ext cx="422614" cy="671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=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4661602" y="2577743"/>
            <a:ext cx="1703232" cy="668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5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×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(4+2)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312224" y="5427891"/>
            <a:ext cx="43441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或：</a:t>
            </a: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a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×(</a:t>
            </a:r>
            <a:r>
              <a:rPr kumimoji="0" lang="en-US" altLang="zh-CN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b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+</a:t>
            </a:r>
            <a:r>
              <a:rPr kumimoji="0" lang="en-US" altLang="zh-CN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c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)=</a:t>
            </a:r>
            <a:r>
              <a:rPr kumimoji="0" lang="en-US" altLang="zh-CN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a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×</a:t>
            </a:r>
            <a:r>
              <a:rPr kumimoji="0" lang="en-US" altLang="zh-CN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b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+</a:t>
            </a:r>
            <a:r>
              <a:rPr kumimoji="0" lang="en-US" altLang="zh-CN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a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×</a:t>
            </a:r>
            <a:r>
              <a:rPr kumimoji="0" lang="en-US" altLang="zh-CN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c</a:t>
            </a:r>
            <a:endParaRPr kumimoji="0" lang="en-US" altLang="zh-CN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3312224" y="2576624"/>
            <a:ext cx="1703232" cy="671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想一想：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新知探究</a:t>
            </a: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03" y="3942277"/>
            <a:ext cx="2915723" cy="29157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0" grpId="0"/>
      <p:bldP spid="11" grpId="0"/>
      <p:bldP spid="12" grpId="0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3189587" y="2246762"/>
            <a:ext cx="67709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乘法结合律：（</a:t>
            </a:r>
            <a:r>
              <a:rPr kumimoji="0" lang="en-US" altLang="zh-CN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a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×</a:t>
            </a:r>
            <a:r>
              <a:rPr kumimoji="0" lang="en-US" altLang="zh-CN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b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)×</a:t>
            </a: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c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=</a:t>
            </a: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a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×(</a:t>
            </a:r>
            <a:r>
              <a:rPr kumimoji="0" lang="en-US" altLang="zh-CN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b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×</a:t>
            </a:r>
            <a:r>
              <a:rPr kumimoji="0" lang="en-US" altLang="zh-CN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c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)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40" name="矩形 239"/>
          <p:cNvSpPr/>
          <p:nvPr/>
        </p:nvSpPr>
        <p:spPr>
          <a:xfrm>
            <a:off x="2211228" y="1206585"/>
            <a:ext cx="77695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想一想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: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怎样区分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80EE2"/>
                </a:solidFill>
                <a:effectLst/>
                <a:uLnTx/>
                <a:uFillTx/>
                <a:cs typeface="+mn-ea"/>
                <a:sym typeface="+mn-lt"/>
              </a:rPr>
              <a:t>乘法结合律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和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80EE2"/>
                </a:solidFill>
                <a:effectLst/>
                <a:uLnTx/>
                <a:uFillTx/>
                <a:cs typeface="+mn-ea"/>
                <a:sym typeface="+mn-lt"/>
              </a:rPr>
              <a:t>乘法分配律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呢？</a:t>
            </a:r>
          </a:p>
        </p:txBody>
      </p:sp>
      <p:sp>
        <p:nvSpPr>
          <p:cNvPr id="241" name="矩形 240"/>
          <p:cNvSpPr/>
          <p:nvPr/>
        </p:nvSpPr>
        <p:spPr>
          <a:xfrm>
            <a:off x="3189279" y="2905029"/>
            <a:ext cx="6304020" cy="11271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乘法分配律：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（</a:t>
            </a: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a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+</a:t>
            </a: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b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)×</a:t>
            </a: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c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=</a:t>
            </a: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a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×</a:t>
            </a: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c+b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×</a:t>
            </a: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c</a:t>
            </a:r>
          </a:p>
          <a:p>
            <a:pPr marL="0" marR="0" lvl="0" indent="0" algn="l" defTabSz="457200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    或</a:t>
            </a: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a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×(</a:t>
            </a:r>
            <a:r>
              <a:rPr kumimoji="0" lang="en-US" altLang="zh-CN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b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+</a:t>
            </a:r>
            <a:r>
              <a:rPr kumimoji="0" lang="en-US" altLang="zh-CN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c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)=</a:t>
            </a:r>
            <a:r>
              <a:rPr kumimoji="0" lang="en-US" altLang="zh-CN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a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×</a:t>
            </a:r>
            <a:r>
              <a:rPr kumimoji="0" lang="en-US" altLang="zh-CN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b+a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×</a:t>
            </a:r>
            <a:r>
              <a:rPr kumimoji="0" lang="en-US" altLang="zh-CN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c</a:t>
            </a:r>
            <a:endParaRPr kumimoji="0" lang="zh-CN" altLang="en-US" sz="28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43" name="组合 242"/>
          <p:cNvGrpSpPr/>
          <p:nvPr/>
        </p:nvGrpSpPr>
        <p:grpSpPr>
          <a:xfrm>
            <a:off x="3362024" y="4614270"/>
            <a:ext cx="7148431" cy="1027851"/>
            <a:chOff x="1833435" y="3002500"/>
            <a:chExt cx="5910451" cy="969380"/>
          </a:xfrm>
        </p:grpSpPr>
        <p:sp>
          <p:nvSpPr>
            <p:cNvPr id="244" name="MH_SubTitle_1"/>
            <p:cNvSpPr/>
            <p:nvPr>
              <p:custDataLst>
                <p:tags r:id="rId1"/>
              </p:custDataLst>
            </p:nvPr>
          </p:nvSpPr>
          <p:spPr bwMode="auto">
            <a:xfrm>
              <a:off x="1833435" y="3002500"/>
              <a:ext cx="5910451" cy="96938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B05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050" b="1" i="0" u="none" strike="noStrike" kern="1200" cap="none" spc="0" normalizeH="0" baseline="0" noProof="0">
                <a:ln>
                  <a:noFill/>
                </a:ln>
                <a:solidFill>
                  <a:srgbClr val="B4271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45" name="矩形 244"/>
            <p:cNvSpPr/>
            <p:nvPr/>
          </p:nvSpPr>
          <p:spPr>
            <a:xfrm>
              <a:off x="2068067" y="3072050"/>
              <a:ext cx="5596182" cy="7837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乘法结合律是</a:t>
              </a:r>
              <a:r>
                <a:rPr kumimoji="0" lang="zh-CN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180EE2"/>
                  </a:solidFill>
                  <a:effectLst/>
                  <a:uLnTx/>
                  <a:uFillTx/>
                  <a:cs typeface="+mn-ea"/>
                  <a:sym typeface="+mn-lt"/>
                </a:rPr>
                <a:t>三个数相乘，</a:t>
              </a:r>
              <a:r>
                <a:rPr kumimoji="0" lang="zh-CN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而乘法分配律是两个数的</a:t>
              </a:r>
              <a:r>
                <a:rPr kumimoji="0" lang="zh-CN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180EE2"/>
                  </a:solidFill>
                  <a:effectLst/>
                  <a:uLnTx/>
                  <a:uFillTx/>
                  <a:cs typeface="+mn-ea"/>
                  <a:sym typeface="+mn-lt"/>
                </a:rPr>
                <a:t>和</a:t>
              </a:r>
              <a:r>
                <a:rPr kumimoji="0" lang="zh-CN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，与另一个数相乘。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新知探究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03" y="3942277"/>
            <a:ext cx="2915723" cy="29157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40" grpId="0"/>
      <p:bldP spid="24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-4258719" y="-919168"/>
            <a:ext cx="9103285" cy="9103285"/>
          </a:xfrm>
          <a:prstGeom prst="ellipse">
            <a:avLst/>
          </a:prstGeom>
          <a:blipFill>
            <a:blip r:embed="rId3"/>
            <a:stretch>
              <a:fillRect l="-39140" r="-17320"/>
            </a:stretch>
          </a:blipFill>
          <a:ln w="165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558415" y="2505670"/>
            <a:ext cx="3776663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290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60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cs typeface="+mn-ea"/>
                <a:sym typeface="+mn-lt"/>
              </a:rPr>
              <a:t>课堂练习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6844165" y="3858417"/>
            <a:ext cx="4162425" cy="4635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纸上得来终觉浅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,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绝知此事要躬行</a:t>
            </a:r>
          </a:p>
        </p:txBody>
      </p:sp>
      <p:sp>
        <p:nvSpPr>
          <p:cNvPr id="15" name="椭圆 14"/>
          <p:cNvSpPr>
            <a:spLocks noChangeAspect="1"/>
          </p:cNvSpPr>
          <p:nvPr/>
        </p:nvSpPr>
        <p:spPr>
          <a:xfrm>
            <a:off x="4085090" y="2644773"/>
            <a:ext cx="2087563" cy="2085975"/>
          </a:xfrm>
          <a:prstGeom prst="ellipse">
            <a:avLst/>
          </a:prstGeom>
          <a:gradFill>
            <a:gsLst>
              <a:gs pos="0">
                <a:srgbClr val="C00000"/>
              </a:gs>
              <a:gs pos="22000">
                <a:srgbClr val="FFC000"/>
              </a:gs>
              <a:gs pos="84000">
                <a:srgbClr val="00B0F0"/>
              </a:gs>
              <a:gs pos="62000">
                <a:srgbClr val="00B050"/>
              </a:gs>
              <a:gs pos="42000">
                <a:srgbClr val="92D050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800" dirty="0">
                <a:solidFill>
                  <a:schemeClr val="tx1"/>
                </a:solidFill>
                <a:cs typeface="+mn-ea"/>
                <a:sym typeface="+mn-lt"/>
              </a:rPr>
              <a:t>03</a:t>
            </a:r>
            <a:endParaRPr lang="zh-CN" altLang="en-US" sz="48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4386715" y="2793998"/>
            <a:ext cx="1800225" cy="18002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3</a:t>
            </a:r>
            <a:endParaRPr lang="zh-CN" altLang="en-US" sz="80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7" name="直接连接符 16"/>
          <p:cNvCxnSpPr/>
          <p:nvPr/>
        </p:nvCxnSpPr>
        <p:spPr>
          <a:xfrm flipV="1">
            <a:off x="6172653" y="3700461"/>
            <a:ext cx="470535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6868027" y="2866259"/>
            <a:ext cx="449804" cy="437624"/>
          </a:xfrm>
          <a:prstGeom prst="round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2803060" y="3940846"/>
            <a:ext cx="1835347" cy="496158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3" name="任意多边形: 形状 22"/>
          <p:cNvSpPr>
            <a:spLocks noChangeArrowheads="1"/>
          </p:cNvSpPr>
          <p:nvPr/>
        </p:nvSpPr>
        <p:spPr bwMode="auto">
          <a:xfrm>
            <a:off x="1113324" y="1305856"/>
            <a:ext cx="6518680" cy="825548"/>
          </a:xfrm>
          <a:custGeom>
            <a:avLst/>
            <a:gdLst/>
            <a:ahLst/>
            <a:cxnLst/>
            <a:rect l="l" t="t" r="r" b="b"/>
            <a:pathLst>
              <a:path w="6518680" h="825548">
                <a:moveTo>
                  <a:pt x="2578476" y="740064"/>
                </a:moveTo>
                <a:cubicBezTo>
                  <a:pt x="2575104" y="740254"/>
                  <a:pt x="2571825" y="741534"/>
                  <a:pt x="2568638" y="743904"/>
                </a:cubicBezTo>
                <a:cubicBezTo>
                  <a:pt x="2562263" y="748643"/>
                  <a:pt x="2559076" y="754960"/>
                  <a:pt x="2559076" y="762854"/>
                </a:cubicBezTo>
                <a:cubicBezTo>
                  <a:pt x="2559076" y="770749"/>
                  <a:pt x="2562625" y="776675"/>
                  <a:pt x="2569724" y="780633"/>
                </a:cubicBezTo>
                <a:cubicBezTo>
                  <a:pt x="2576822" y="784591"/>
                  <a:pt x="2583770" y="784390"/>
                  <a:pt x="2590567" y="780030"/>
                </a:cubicBezTo>
                <a:cubicBezTo>
                  <a:pt x="2597365" y="775657"/>
                  <a:pt x="2600559" y="769347"/>
                  <a:pt x="2600150" y="761101"/>
                </a:cubicBezTo>
                <a:cubicBezTo>
                  <a:pt x="2599742" y="752856"/>
                  <a:pt x="2595981" y="746743"/>
                  <a:pt x="2588868" y="742764"/>
                </a:cubicBezTo>
                <a:cubicBezTo>
                  <a:pt x="2585312" y="740774"/>
                  <a:pt x="2581848" y="739874"/>
                  <a:pt x="2578476" y="740064"/>
                </a:cubicBezTo>
                <a:close/>
                <a:moveTo>
                  <a:pt x="2580958" y="717145"/>
                </a:moveTo>
                <a:cubicBezTo>
                  <a:pt x="2586479" y="717267"/>
                  <a:pt x="2592123" y="718539"/>
                  <a:pt x="2597892" y="720963"/>
                </a:cubicBezTo>
                <a:cubicBezTo>
                  <a:pt x="2609428" y="725810"/>
                  <a:pt x="2617090" y="733489"/>
                  <a:pt x="2620875" y="744001"/>
                </a:cubicBezTo>
                <a:cubicBezTo>
                  <a:pt x="2624661" y="754512"/>
                  <a:pt x="2625106" y="764909"/>
                  <a:pt x="2622209" y="775191"/>
                </a:cubicBezTo>
                <a:cubicBezTo>
                  <a:pt x="2619312" y="785472"/>
                  <a:pt x="2613892" y="793342"/>
                  <a:pt x="2605947" y="798798"/>
                </a:cubicBezTo>
                <a:cubicBezTo>
                  <a:pt x="2598003" y="804255"/>
                  <a:pt x="2588563" y="806983"/>
                  <a:pt x="2577629" y="806983"/>
                </a:cubicBezTo>
                <a:cubicBezTo>
                  <a:pt x="2566694" y="806983"/>
                  <a:pt x="2556793" y="802544"/>
                  <a:pt x="2547923" y="793668"/>
                </a:cubicBezTo>
                <a:cubicBezTo>
                  <a:pt x="2539054" y="784791"/>
                  <a:pt x="2534619" y="775248"/>
                  <a:pt x="2534619" y="765038"/>
                </a:cubicBezTo>
                <a:cubicBezTo>
                  <a:pt x="2534619" y="754827"/>
                  <a:pt x="2537007" y="745897"/>
                  <a:pt x="2541782" y="738247"/>
                </a:cubicBezTo>
                <a:cubicBezTo>
                  <a:pt x="2546557" y="730596"/>
                  <a:pt x="2554218" y="724591"/>
                  <a:pt x="2564766" y="720232"/>
                </a:cubicBezTo>
                <a:cubicBezTo>
                  <a:pt x="2570040" y="718052"/>
                  <a:pt x="2575437" y="717023"/>
                  <a:pt x="2580958" y="717145"/>
                </a:cubicBezTo>
                <a:close/>
                <a:moveTo>
                  <a:pt x="232483" y="705067"/>
                </a:moveTo>
                <a:cubicBezTo>
                  <a:pt x="224058" y="706415"/>
                  <a:pt x="209557" y="709104"/>
                  <a:pt x="188979" y="713133"/>
                </a:cubicBezTo>
                <a:lnTo>
                  <a:pt x="188979" y="735289"/>
                </a:lnTo>
                <a:cubicBezTo>
                  <a:pt x="196120" y="734500"/>
                  <a:pt x="204340" y="732052"/>
                  <a:pt x="213641" y="727943"/>
                </a:cubicBezTo>
                <a:cubicBezTo>
                  <a:pt x="222940" y="723835"/>
                  <a:pt x="231053" y="725380"/>
                  <a:pt x="237979" y="732579"/>
                </a:cubicBezTo>
                <a:cubicBezTo>
                  <a:pt x="244905" y="739777"/>
                  <a:pt x="240747" y="744979"/>
                  <a:pt x="225503" y="748184"/>
                </a:cubicBezTo>
                <a:cubicBezTo>
                  <a:pt x="210259" y="751389"/>
                  <a:pt x="198085" y="752540"/>
                  <a:pt x="188979" y="751637"/>
                </a:cubicBezTo>
                <a:lnTo>
                  <a:pt x="188979" y="777126"/>
                </a:lnTo>
                <a:cubicBezTo>
                  <a:pt x="202473" y="775449"/>
                  <a:pt x="214106" y="773229"/>
                  <a:pt x="223879" y="770469"/>
                </a:cubicBezTo>
                <a:cubicBezTo>
                  <a:pt x="233652" y="767708"/>
                  <a:pt x="240825" y="768576"/>
                  <a:pt x="245400" y="773072"/>
                </a:cubicBezTo>
                <a:cubicBezTo>
                  <a:pt x="249975" y="777567"/>
                  <a:pt x="252040" y="770971"/>
                  <a:pt x="251595" y="753282"/>
                </a:cubicBezTo>
                <a:cubicBezTo>
                  <a:pt x="251150" y="735594"/>
                  <a:pt x="249960" y="722799"/>
                  <a:pt x="248024" y="714897"/>
                </a:cubicBezTo>
                <a:cubicBezTo>
                  <a:pt x="246089" y="706996"/>
                  <a:pt x="240908" y="703719"/>
                  <a:pt x="232483" y="705067"/>
                </a:cubicBezTo>
                <a:close/>
                <a:moveTo>
                  <a:pt x="247261" y="680561"/>
                </a:moveTo>
                <a:cubicBezTo>
                  <a:pt x="250010" y="680468"/>
                  <a:pt x="253130" y="681033"/>
                  <a:pt x="256618" y="682255"/>
                </a:cubicBezTo>
                <a:cubicBezTo>
                  <a:pt x="263594" y="684700"/>
                  <a:pt x="269811" y="688518"/>
                  <a:pt x="275267" y="693709"/>
                </a:cubicBezTo>
                <a:cubicBezTo>
                  <a:pt x="280724" y="698901"/>
                  <a:pt x="282104" y="703938"/>
                  <a:pt x="279408" y="708820"/>
                </a:cubicBezTo>
                <a:cubicBezTo>
                  <a:pt x="276712" y="713703"/>
                  <a:pt x="275364" y="719852"/>
                  <a:pt x="275364" y="727266"/>
                </a:cubicBezTo>
                <a:cubicBezTo>
                  <a:pt x="275364" y="735468"/>
                  <a:pt x="276490" y="748177"/>
                  <a:pt x="278741" y="765393"/>
                </a:cubicBezTo>
                <a:cubicBezTo>
                  <a:pt x="280992" y="782608"/>
                  <a:pt x="278931" y="798343"/>
                  <a:pt x="272557" y="812597"/>
                </a:cubicBezTo>
                <a:cubicBezTo>
                  <a:pt x="266183" y="826851"/>
                  <a:pt x="260812" y="829339"/>
                  <a:pt x="256446" y="820061"/>
                </a:cubicBezTo>
                <a:cubicBezTo>
                  <a:pt x="252079" y="810783"/>
                  <a:pt x="248347" y="800573"/>
                  <a:pt x="245249" y="789430"/>
                </a:cubicBezTo>
                <a:cubicBezTo>
                  <a:pt x="218821" y="793030"/>
                  <a:pt x="199705" y="794829"/>
                  <a:pt x="187903" y="794829"/>
                </a:cubicBezTo>
                <a:cubicBezTo>
                  <a:pt x="181751" y="809227"/>
                  <a:pt x="176090" y="811575"/>
                  <a:pt x="170921" y="801874"/>
                </a:cubicBezTo>
                <a:cubicBezTo>
                  <a:pt x="165751" y="792173"/>
                  <a:pt x="163618" y="782483"/>
                  <a:pt x="164521" y="772803"/>
                </a:cubicBezTo>
                <a:cubicBezTo>
                  <a:pt x="165425" y="763123"/>
                  <a:pt x="165435" y="751085"/>
                  <a:pt x="164554" y="736687"/>
                </a:cubicBezTo>
                <a:cubicBezTo>
                  <a:pt x="163672" y="722289"/>
                  <a:pt x="161420" y="711258"/>
                  <a:pt x="157799" y="703593"/>
                </a:cubicBezTo>
                <a:cubicBezTo>
                  <a:pt x="154179" y="695929"/>
                  <a:pt x="155856" y="693000"/>
                  <a:pt x="162833" y="694806"/>
                </a:cubicBezTo>
                <a:cubicBezTo>
                  <a:pt x="169809" y="696613"/>
                  <a:pt x="174896" y="697517"/>
                  <a:pt x="178094" y="697517"/>
                </a:cubicBezTo>
                <a:cubicBezTo>
                  <a:pt x="182397" y="697517"/>
                  <a:pt x="189115" y="696685"/>
                  <a:pt x="198250" y="695022"/>
                </a:cubicBezTo>
                <a:cubicBezTo>
                  <a:pt x="222140" y="689701"/>
                  <a:pt x="236097" y="685632"/>
                  <a:pt x="240119" y="682814"/>
                </a:cubicBezTo>
                <a:cubicBezTo>
                  <a:pt x="242131" y="681406"/>
                  <a:pt x="244511" y="680654"/>
                  <a:pt x="247261" y="680561"/>
                </a:cubicBezTo>
                <a:close/>
                <a:moveTo>
                  <a:pt x="887518" y="668950"/>
                </a:moveTo>
                <a:cubicBezTo>
                  <a:pt x="889836" y="669261"/>
                  <a:pt x="892641" y="669896"/>
                  <a:pt x="895932" y="670855"/>
                </a:cubicBezTo>
                <a:cubicBezTo>
                  <a:pt x="909097" y="674691"/>
                  <a:pt x="918572" y="680502"/>
                  <a:pt x="924358" y="688289"/>
                </a:cubicBezTo>
                <a:cubicBezTo>
                  <a:pt x="930145" y="696076"/>
                  <a:pt x="931571" y="705655"/>
                  <a:pt x="928639" y="717027"/>
                </a:cubicBezTo>
                <a:cubicBezTo>
                  <a:pt x="925706" y="728398"/>
                  <a:pt x="916461" y="725717"/>
                  <a:pt x="900901" y="708982"/>
                </a:cubicBezTo>
                <a:cubicBezTo>
                  <a:pt x="889214" y="692792"/>
                  <a:pt x="882173" y="681431"/>
                  <a:pt x="879778" y="674899"/>
                </a:cubicBezTo>
                <a:cubicBezTo>
                  <a:pt x="877982" y="670000"/>
                  <a:pt x="880562" y="668017"/>
                  <a:pt x="887518" y="668950"/>
                </a:cubicBezTo>
                <a:close/>
                <a:moveTo>
                  <a:pt x="1335839" y="663386"/>
                </a:moveTo>
                <a:cubicBezTo>
                  <a:pt x="1337490" y="663436"/>
                  <a:pt x="1339546" y="663878"/>
                  <a:pt x="1342009" y="664714"/>
                </a:cubicBezTo>
                <a:cubicBezTo>
                  <a:pt x="1351861" y="668055"/>
                  <a:pt x="1359985" y="672357"/>
                  <a:pt x="1366381" y="677620"/>
                </a:cubicBezTo>
                <a:cubicBezTo>
                  <a:pt x="1372777" y="682883"/>
                  <a:pt x="1374117" y="687841"/>
                  <a:pt x="1370403" y="692494"/>
                </a:cubicBezTo>
                <a:cubicBezTo>
                  <a:pt x="1366689" y="697148"/>
                  <a:pt x="1363294" y="707394"/>
                  <a:pt x="1360218" y="723232"/>
                </a:cubicBezTo>
                <a:cubicBezTo>
                  <a:pt x="1357142" y="739071"/>
                  <a:pt x="1354435" y="752831"/>
                  <a:pt x="1352098" y="764511"/>
                </a:cubicBezTo>
                <a:cubicBezTo>
                  <a:pt x="1349760" y="776191"/>
                  <a:pt x="1344290" y="785290"/>
                  <a:pt x="1335685" y="791807"/>
                </a:cubicBezTo>
                <a:cubicBezTo>
                  <a:pt x="1327081" y="798325"/>
                  <a:pt x="1322170" y="797160"/>
                  <a:pt x="1320951" y="788312"/>
                </a:cubicBezTo>
                <a:cubicBezTo>
                  <a:pt x="1319732" y="779464"/>
                  <a:pt x="1319122" y="773090"/>
                  <a:pt x="1319122" y="769189"/>
                </a:cubicBezTo>
                <a:cubicBezTo>
                  <a:pt x="1293339" y="769189"/>
                  <a:pt x="1268193" y="770523"/>
                  <a:pt x="1243686" y="773190"/>
                </a:cubicBezTo>
                <a:cubicBezTo>
                  <a:pt x="1219178" y="775857"/>
                  <a:pt x="1197994" y="778532"/>
                  <a:pt x="1180134" y="781213"/>
                </a:cubicBezTo>
                <a:cubicBezTo>
                  <a:pt x="1162273" y="783895"/>
                  <a:pt x="1148772" y="787960"/>
                  <a:pt x="1139630" y="793410"/>
                </a:cubicBezTo>
                <a:cubicBezTo>
                  <a:pt x="1130488" y="798859"/>
                  <a:pt x="1124619" y="799314"/>
                  <a:pt x="1122023" y="794776"/>
                </a:cubicBezTo>
                <a:cubicBezTo>
                  <a:pt x="1119428" y="790237"/>
                  <a:pt x="1117886" y="785924"/>
                  <a:pt x="1117399" y="781837"/>
                </a:cubicBezTo>
                <a:cubicBezTo>
                  <a:pt x="1116911" y="777750"/>
                  <a:pt x="1117567" y="773204"/>
                  <a:pt x="1119367" y="768200"/>
                </a:cubicBezTo>
                <a:cubicBezTo>
                  <a:pt x="1121167" y="763195"/>
                  <a:pt x="1121844" y="755935"/>
                  <a:pt x="1121400" y="746420"/>
                </a:cubicBezTo>
                <a:cubicBezTo>
                  <a:pt x="1120955" y="736906"/>
                  <a:pt x="1120087" y="728029"/>
                  <a:pt x="1118797" y="719791"/>
                </a:cubicBezTo>
                <a:cubicBezTo>
                  <a:pt x="1117506" y="711552"/>
                  <a:pt x="1113903" y="702851"/>
                  <a:pt x="1107988" y="693688"/>
                </a:cubicBezTo>
                <a:cubicBezTo>
                  <a:pt x="1102073" y="684525"/>
                  <a:pt x="1104378" y="680886"/>
                  <a:pt x="1114903" y="682771"/>
                </a:cubicBezTo>
                <a:cubicBezTo>
                  <a:pt x="1125429" y="684657"/>
                  <a:pt x="1133779" y="687443"/>
                  <a:pt x="1139952" y="691128"/>
                </a:cubicBezTo>
                <a:cubicBezTo>
                  <a:pt x="1146126" y="694814"/>
                  <a:pt x="1148531" y="699173"/>
                  <a:pt x="1147169" y="704206"/>
                </a:cubicBezTo>
                <a:cubicBezTo>
                  <a:pt x="1145807" y="709240"/>
                  <a:pt x="1145348" y="718790"/>
                  <a:pt x="1145792" y="732858"/>
                </a:cubicBezTo>
                <a:cubicBezTo>
                  <a:pt x="1146237" y="746926"/>
                  <a:pt x="1146631" y="755347"/>
                  <a:pt x="1146975" y="758122"/>
                </a:cubicBezTo>
                <a:cubicBezTo>
                  <a:pt x="1147320" y="760897"/>
                  <a:pt x="1155956" y="761402"/>
                  <a:pt x="1172884" y="759639"/>
                </a:cubicBezTo>
                <a:cubicBezTo>
                  <a:pt x="1189813" y="757875"/>
                  <a:pt x="1213227" y="755860"/>
                  <a:pt x="1243126" y="753594"/>
                </a:cubicBezTo>
                <a:cubicBezTo>
                  <a:pt x="1273026" y="751328"/>
                  <a:pt x="1299670" y="749780"/>
                  <a:pt x="1323059" y="748948"/>
                </a:cubicBezTo>
                <a:cubicBezTo>
                  <a:pt x="1326744" y="742337"/>
                  <a:pt x="1329935" y="730424"/>
                  <a:pt x="1332631" y="713209"/>
                </a:cubicBezTo>
                <a:cubicBezTo>
                  <a:pt x="1335327" y="695993"/>
                  <a:pt x="1335101" y="682771"/>
                  <a:pt x="1331953" y="673544"/>
                </a:cubicBezTo>
                <a:cubicBezTo>
                  <a:pt x="1329593" y="666623"/>
                  <a:pt x="1330888" y="663237"/>
                  <a:pt x="1335839" y="663386"/>
                </a:cubicBezTo>
                <a:close/>
                <a:moveTo>
                  <a:pt x="115701" y="645518"/>
                </a:moveTo>
                <a:cubicBezTo>
                  <a:pt x="118782" y="646581"/>
                  <a:pt x="121802" y="648767"/>
                  <a:pt x="124759" y="652076"/>
                </a:cubicBezTo>
                <a:cubicBezTo>
                  <a:pt x="130675" y="658694"/>
                  <a:pt x="120583" y="665445"/>
                  <a:pt x="94484" y="672328"/>
                </a:cubicBezTo>
                <a:cubicBezTo>
                  <a:pt x="100793" y="674078"/>
                  <a:pt x="102593" y="680667"/>
                  <a:pt x="99883" y="692096"/>
                </a:cubicBezTo>
                <a:cubicBezTo>
                  <a:pt x="106881" y="688640"/>
                  <a:pt x="113660" y="686199"/>
                  <a:pt x="120221" y="684772"/>
                </a:cubicBezTo>
                <a:cubicBezTo>
                  <a:pt x="126781" y="683345"/>
                  <a:pt x="132009" y="685406"/>
                  <a:pt x="135902" y="690956"/>
                </a:cubicBezTo>
                <a:cubicBezTo>
                  <a:pt x="139795" y="696506"/>
                  <a:pt x="138358" y="701005"/>
                  <a:pt x="131589" y="704454"/>
                </a:cubicBezTo>
                <a:cubicBezTo>
                  <a:pt x="124821" y="707903"/>
                  <a:pt x="113735" y="712051"/>
                  <a:pt x="98334" y="716898"/>
                </a:cubicBezTo>
                <a:lnTo>
                  <a:pt x="95839" y="762284"/>
                </a:lnTo>
                <a:cubicBezTo>
                  <a:pt x="106494" y="757380"/>
                  <a:pt x="117708" y="752777"/>
                  <a:pt x="129481" y="748475"/>
                </a:cubicBezTo>
                <a:cubicBezTo>
                  <a:pt x="141254" y="744173"/>
                  <a:pt x="143026" y="746876"/>
                  <a:pt x="134795" y="756584"/>
                </a:cubicBezTo>
                <a:cubicBezTo>
                  <a:pt x="126563" y="766292"/>
                  <a:pt x="117357" y="775133"/>
                  <a:pt x="107175" y="783106"/>
                </a:cubicBezTo>
                <a:cubicBezTo>
                  <a:pt x="96993" y="791079"/>
                  <a:pt x="87540" y="800200"/>
                  <a:pt x="78813" y="810467"/>
                </a:cubicBezTo>
                <a:cubicBezTo>
                  <a:pt x="70087" y="820735"/>
                  <a:pt x="63742" y="819484"/>
                  <a:pt x="59777" y="806714"/>
                </a:cubicBezTo>
                <a:cubicBezTo>
                  <a:pt x="55812" y="793944"/>
                  <a:pt x="57654" y="783906"/>
                  <a:pt x="65305" y="776599"/>
                </a:cubicBezTo>
                <a:cubicBezTo>
                  <a:pt x="72956" y="769293"/>
                  <a:pt x="76781" y="750626"/>
                  <a:pt x="76781" y="720597"/>
                </a:cubicBezTo>
                <a:cubicBezTo>
                  <a:pt x="70041" y="723279"/>
                  <a:pt x="62903" y="725075"/>
                  <a:pt x="55367" y="725986"/>
                </a:cubicBezTo>
                <a:cubicBezTo>
                  <a:pt x="47832" y="726896"/>
                  <a:pt x="40070" y="725527"/>
                  <a:pt x="32082" y="721877"/>
                </a:cubicBezTo>
                <a:cubicBezTo>
                  <a:pt x="24095" y="718228"/>
                  <a:pt x="24801" y="715094"/>
                  <a:pt x="34201" y="712477"/>
                </a:cubicBezTo>
                <a:cubicBezTo>
                  <a:pt x="43601" y="709860"/>
                  <a:pt x="57830" y="705232"/>
                  <a:pt x="76888" y="698592"/>
                </a:cubicBezTo>
                <a:cubicBezTo>
                  <a:pt x="77720" y="687120"/>
                  <a:pt x="77390" y="680430"/>
                  <a:pt x="75899" y="678523"/>
                </a:cubicBezTo>
                <a:cubicBezTo>
                  <a:pt x="55794" y="674565"/>
                  <a:pt x="49488" y="670726"/>
                  <a:pt x="56981" y="667004"/>
                </a:cubicBezTo>
                <a:cubicBezTo>
                  <a:pt x="64473" y="663283"/>
                  <a:pt x="72959" y="659393"/>
                  <a:pt x="82438" y="655335"/>
                </a:cubicBezTo>
                <a:cubicBezTo>
                  <a:pt x="91917" y="651277"/>
                  <a:pt x="99861" y="648065"/>
                  <a:pt x="106271" y="645698"/>
                </a:cubicBezTo>
                <a:cubicBezTo>
                  <a:pt x="109477" y="644515"/>
                  <a:pt x="112620" y="644455"/>
                  <a:pt x="115701" y="645518"/>
                </a:cubicBezTo>
                <a:close/>
                <a:moveTo>
                  <a:pt x="811386" y="641622"/>
                </a:moveTo>
                <a:cubicBezTo>
                  <a:pt x="806461" y="642060"/>
                  <a:pt x="793923" y="644286"/>
                  <a:pt x="773776" y="648301"/>
                </a:cubicBezTo>
                <a:lnTo>
                  <a:pt x="774958" y="686697"/>
                </a:lnTo>
                <a:cubicBezTo>
                  <a:pt x="782889" y="685951"/>
                  <a:pt x="789489" y="684188"/>
                  <a:pt x="794759" y="681406"/>
                </a:cubicBezTo>
                <a:cubicBezTo>
                  <a:pt x="800029" y="678624"/>
                  <a:pt x="805722" y="680240"/>
                  <a:pt x="811838" y="686256"/>
                </a:cubicBezTo>
                <a:cubicBezTo>
                  <a:pt x="817954" y="692272"/>
                  <a:pt x="816197" y="697248"/>
                  <a:pt x="806568" y="701184"/>
                </a:cubicBezTo>
                <a:cubicBezTo>
                  <a:pt x="796939" y="705121"/>
                  <a:pt x="786459" y="707089"/>
                  <a:pt x="775130" y="707089"/>
                </a:cubicBezTo>
                <a:lnTo>
                  <a:pt x="776292" y="742022"/>
                </a:lnTo>
                <a:cubicBezTo>
                  <a:pt x="780824" y="742151"/>
                  <a:pt x="787578" y="740383"/>
                  <a:pt x="796555" y="736719"/>
                </a:cubicBezTo>
                <a:cubicBezTo>
                  <a:pt x="805532" y="733055"/>
                  <a:pt x="811551" y="733249"/>
                  <a:pt x="814613" y="737300"/>
                </a:cubicBezTo>
                <a:cubicBezTo>
                  <a:pt x="817675" y="741351"/>
                  <a:pt x="819929" y="741093"/>
                  <a:pt x="821378" y="736526"/>
                </a:cubicBezTo>
                <a:cubicBezTo>
                  <a:pt x="822827" y="731958"/>
                  <a:pt x="823776" y="716442"/>
                  <a:pt x="824228" y="689977"/>
                </a:cubicBezTo>
                <a:cubicBezTo>
                  <a:pt x="824680" y="663513"/>
                  <a:pt x="823884" y="648728"/>
                  <a:pt x="821840" y="645623"/>
                </a:cubicBezTo>
                <a:cubicBezTo>
                  <a:pt x="819797" y="642518"/>
                  <a:pt x="816312" y="641185"/>
                  <a:pt x="811386" y="641622"/>
                </a:cubicBezTo>
                <a:close/>
                <a:moveTo>
                  <a:pt x="602040" y="635613"/>
                </a:moveTo>
                <a:cubicBezTo>
                  <a:pt x="606602" y="636367"/>
                  <a:pt x="610842" y="638091"/>
                  <a:pt x="614761" y="640783"/>
                </a:cubicBezTo>
                <a:cubicBezTo>
                  <a:pt x="622597" y="646168"/>
                  <a:pt x="621737" y="650904"/>
                  <a:pt x="612179" y="654991"/>
                </a:cubicBezTo>
                <a:cubicBezTo>
                  <a:pt x="602621" y="659078"/>
                  <a:pt x="584456" y="662993"/>
                  <a:pt x="557683" y="666736"/>
                </a:cubicBezTo>
                <a:cubicBezTo>
                  <a:pt x="564882" y="670909"/>
                  <a:pt x="567556" y="675046"/>
                  <a:pt x="565706" y="679147"/>
                </a:cubicBezTo>
                <a:cubicBezTo>
                  <a:pt x="563856" y="683248"/>
                  <a:pt x="562530" y="688461"/>
                  <a:pt x="561727" y="694785"/>
                </a:cubicBezTo>
                <a:cubicBezTo>
                  <a:pt x="585116" y="692204"/>
                  <a:pt x="605095" y="689311"/>
                  <a:pt x="621665" y="686106"/>
                </a:cubicBezTo>
                <a:cubicBezTo>
                  <a:pt x="638235" y="682901"/>
                  <a:pt x="651511" y="685758"/>
                  <a:pt x="661492" y="694677"/>
                </a:cubicBezTo>
                <a:cubicBezTo>
                  <a:pt x="671472" y="703597"/>
                  <a:pt x="669597" y="708344"/>
                  <a:pt x="655867" y="708917"/>
                </a:cubicBezTo>
                <a:cubicBezTo>
                  <a:pt x="642136" y="709491"/>
                  <a:pt x="631169" y="710229"/>
                  <a:pt x="622967" y="711133"/>
                </a:cubicBezTo>
                <a:lnTo>
                  <a:pt x="598079" y="712488"/>
                </a:lnTo>
                <a:cubicBezTo>
                  <a:pt x="590249" y="712488"/>
                  <a:pt x="578584" y="713169"/>
                  <a:pt x="563082" y="714531"/>
                </a:cubicBezTo>
                <a:cubicBezTo>
                  <a:pt x="573464" y="726635"/>
                  <a:pt x="587733" y="740211"/>
                  <a:pt x="605888" y="755261"/>
                </a:cubicBezTo>
                <a:cubicBezTo>
                  <a:pt x="624042" y="770311"/>
                  <a:pt x="642366" y="782042"/>
                  <a:pt x="660857" y="790452"/>
                </a:cubicBezTo>
                <a:cubicBezTo>
                  <a:pt x="679349" y="798863"/>
                  <a:pt x="688182" y="804599"/>
                  <a:pt x="687358" y="807660"/>
                </a:cubicBezTo>
                <a:cubicBezTo>
                  <a:pt x="686533" y="810722"/>
                  <a:pt x="674509" y="812722"/>
                  <a:pt x="651285" y="813662"/>
                </a:cubicBezTo>
                <a:cubicBezTo>
                  <a:pt x="628061" y="814601"/>
                  <a:pt x="612387" y="810302"/>
                  <a:pt x="604264" y="800766"/>
                </a:cubicBezTo>
                <a:cubicBezTo>
                  <a:pt x="596140" y="791230"/>
                  <a:pt x="579308" y="766307"/>
                  <a:pt x="553768" y="725996"/>
                </a:cubicBezTo>
                <a:cubicBezTo>
                  <a:pt x="548892" y="747091"/>
                  <a:pt x="540381" y="764643"/>
                  <a:pt x="528235" y="778654"/>
                </a:cubicBezTo>
                <a:cubicBezTo>
                  <a:pt x="516089" y="792664"/>
                  <a:pt x="500835" y="802688"/>
                  <a:pt x="482472" y="808725"/>
                </a:cubicBezTo>
                <a:cubicBezTo>
                  <a:pt x="464109" y="814762"/>
                  <a:pt x="461116" y="812572"/>
                  <a:pt x="473492" y="802154"/>
                </a:cubicBezTo>
                <a:cubicBezTo>
                  <a:pt x="485867" y="791736"/>
                  <a:pt x="497579" y="779457"/>
                  <a:pt x="508629" y="765317"/>
                </a:cubicBezTo>
                <a:cubicBezTo>
                  <a:pt x="519678" y="751178"/>
                  <a:pt x="527425" y="735819"/>
                  <a:pt x="531871" y="719242"/>
                </a:cubicBezTo>
                <a:cubicBezTo>
                  <a:pt x="522019" y="721049"/>
                  <a:pt x="511378" y="723075"/>
                  <a:pt x="499949" y="725319"/>
                </a:cubicBezTo>
                <a:cubicBezTo>
                  <a:pt x="488520" y="727563"/>
                  <a:pt x="477485" y="725444"/>
                  <a:pt x="466845" y="718963"/>
                </a:cubicBezTo>
                <a:cubicBezTo>
                  <a:pt x="456204" y="712481"/>
                  <a:pt x="458173" y="708648"/>
                  <a:pt x="472749" y="707465"/>
                </a:cubicBezTo>
                <a:cubicBezTo>
                  <a:pt x="487326" y="706282"/>
                  <a:pt x="507980" y="703604"/>
                  <a:pt x="534710" y="699431"/>
                </a:cubicBezTo>
                <a:cubicBezTo>
                  <a:pt x="535513" y="688490"/>
                  <a:pt x="535703" y="681388"/>
                  <a:pt x="535280" y="678125"/>
                </a:cubicBezTo>
                <a:cubicBezTo>
                  <a:pt x="534857" y="674863"/>
                  <a:pt x="534272" y="672576"/>
                  <a:pt x="533527" y="671263"/>
                </a:cubicBezTo>
                <a:cubicBezTo>
                  <a:pt x="532781" y="669951"/>
                  <a:pt x="529522" y="669521"/>
                  <a:pt x="523750" y="669973"/>
                </a:cubicBezTo>
                <a:cubicBezTo>
                  <a:pt x="517978" y="670425"/>
                  <a:pt x="510690" y="668503"/>
                  <a:pt x="501885" y="664208"/>
                </a:cubicBezTo>
                <a:cubicBezTo>
                  <a:pt x="493080" y="659913"/>
                  <a:pt x="495228" y="656543"/>
                  <a:pt x="508328" y="654098"/>
                </a:cubicBezTo>
                <a:cubicBezTo>
                  <a:pt x="521427" y="651653"/>
                  <a:pt x="535276" y="648660"/>
                  <a:pt x="549875" y="645118"/>
                </a:cubicBezTo>
                <a:cubicBezTo>
                  <a:pt x="564473" y="641576"/>
                  <a:pt x="576978" y="638622"/>
                  <a:pt x="587389" y="636255"/>
                </a:cubicBezTo>
                <a:cubicBezTo>
                  <a:pt x="592594" y="635072"/>
                  <a:pt x="597478" y="634858"/>
                  <a:pt x="602040" y="635613"/>
                </a:cubicBezTo>
                <a:close/>
                <a:moveTo>
                  <a:pt x="1216282" y="632857"/>
                </a:moveTo>
                <a:cubicBezTo>
                  <a:pt x="1203332" y="634664"/>
                  <a:pt x="1191330" y="636284"/>
                  <a:pt x="1180273" y="637718"/>
                </a:cubicBezTo>
                <a:cubicBezTo>
                  <a:pt x="1184719" y="673784"/>
                  <a:pt x="1187701" y="697309"/>
                  <a:pt x="1189222" y="708293"/>
                </a:cubicBezTo>
                <a:cubicBezTo>
                  <a:pt x="1195861" y="706487"/>
                  <a:pt x="1205419" y="704902"/>
                  <a:pt x="1217895" y="703540"/>
                </a:cubicBezTo>
                <a:lnTo>
                  <a:pt x="1217895" y="680093"/>
                </a:lnTo>
                <a:lnTo>
                  <a:pt x="1207183" y="680093"/>
                </a:lnTo>
                <a:cubicBezTo>
                  <a:pt x="1203727" y="680093"/>
                  <a:pt x="1199475" y="678229"/>
                  <a:pt x="1194428" y="674501"/>
                </a:cubicBezTo>
                <a:cubicBezTo>
                  <a:pt x="1189379" y="670772"/>
                  <a:pt x="1190484" y="667632"/>
                  <a:pt x="1197740" y="665079"/>
                </a:cubicBezTo>
                <a:cubicBezTo>
                  <a:pt x="1204996" y="662527"/>
                  <a:pt x="1211714" y="660555"/>
                  <a:pt x="1217895" y="659164"/>
                </a:cubicBezTo>
                <a:cubicBezTo>
                  <a:pt x="1217895" y="645641"/>
                  <a:pt x="1217357" y="636872"/>
                  <a:pt x="1216282" y="632857"/>
                </a:cubicBezTo>
                <a:close/>
                <a:moveTo>
                  <a:pt x="436653" y="632744"/>
                </a:moveTo>
                <a:cubicBezTo>
                  <a:pt x="440841" y="633095"/>
                  <a:pt x="446088" y="634814"/>
                  <a:pt x="452390" y="637901"/>
                </a:cubicBezTo>
                <a:cubicBezTo>
                  <a:pt x="464995" y="644074"/>
                  <a:pt x="468340" y="650685"/>
                  <a:pt x="462425" y="657733"/>
                </a:cubicBezTo>
                <a:cubicBezTo>
                  <a:pt x="456509" y="664782"/>
                  <a:pt x="452666" y="678745"/>
                  <a:pt x="450895" y="699625"/>
                </a:cubicBezTo>
                <a:cubicBezTo>
                  <a:pt x="449124" y="720504"/>
                  <a:pt x="447823" y="737339"/>
                  <a:pt x="446991" y="750131"/>
                </a:cubicBezTo>
                <a:cubicBezTo>
                  <a:pt x="462120" y="742559"/>
                  <a:pt x="474452" y="736841"/>
                  <a:pt x="483989" y="732977"/>
                </a:cubicBezTo>
                <a:cubicBezTo>
                  <a:pt x="493525" y="729112"/>
                  <a:pt x="493661" y="732342"/>
                  <a:pt x="484397" y="742667"/>
                </a:cubicBezTo>
                <a:cubicBezTo>
                  <a:pt x="475133" y="752992"/>
                  <a:pt x="467060" y="761592"/>
                  <a:pt x="460177" y="768469"/>
                </a:cubicBezTo>
                <a:cubicBezTo>
                  <a:pt x="453293" y="775345"/>
                  <a:pt x="445585" y="783931"/>
                  <a:pt x="437053" y="794227"/>
                </a:cubicBezTo>
                <a:cubicBezTo>
                  <a:pt x="428520" y="804523"/>
                  <a:pt x="421494" y="803570"/>
                  <a:pt x="415973" y="791366"/>
                </a:cubicBezTo>
                <a:cubicBezTo>
                  <a:pt x="410452" y="779163"/>
                  <a:pt x="410172" y="770042"/>
                  <a:pt x="415134" y="764005"/>
                </a:cubicBezTo>
                <a:cubicBezTo>
                  <a:pt x="420096" y="757968"/>
                  <a:pt x="423243" y="745133"/>
                  <a:pt x="424577" y="725502"/>
                </a:cubicBezTo>
                <a:cubicBezTo>
                  <a:pt x="425911" y="705870"/>
                  <a:pt x="427029" y="690020"/>
                  <a:pt x="427933" y="677953"/>
                </a:cubicBezTo>
                <a:cubicBezTo>
                  <a:pt x="428836" y="665886"/>
                  <a:pt x="426843" y="661164"/>
                  <a:pt x="421953" y="663789"/>
                </a:cubicBezTo>
                <a:cubicBezTo>
                  <a:pt x="417063" y="666413"/>
                  <a:pt x="410072" y="669786"/>
                  <a:pt x="400980" y="673909"/>
                </a:cubicBezTo>
                <a:cubicBezTo>
                  <a:pt x="391888" y="678032"/>
                  <a:pt x="382636" y="676956"/>
                  <a:pt x="373221" y="670683"/>
                </a:cubicBezTo>
                <a:cubicBezTo>
                  <a:pt x="363807" y="664409"/>
                  <a:pt x="364058" y="660365"/>
                  <a:pt x="373974" y="658551"/>
                </a:cubicBezTo>
                <a:cubicBezTo>
                  <a:pt x="383890" y="656737"/>
                  <a:pt x="394212" y="653682"/>
                  <a:pt x="404938" y="649387"/>
                </a:cubicBezTo>
                <a:cubicBezTo>
                  <a:pt x="415665" y="645093"/>
                  <a:pt x="423103" y="640561"/>
                  <a:pt x="427255" y="635793"/>
                </a:cubicBezTo>
                <a:cubicBezTo>
                  <a:pt x="429331" y="633409"/>
                  <a:pt x="432463" y="632392"/>
                  <a:pt x="436653" y="632744"/>
                </a:cubicBezTo>
                <a:close/>
                <a:moveTo>
                  <a:pt x="1274104" y="624583"/>
                </a:moveTo>
                <a:cubicBezTo>
                  <a:pt x="1266552" y="625281"/>
                  <a:pt x="1255968" y="626820"/>
                  <a:pt x="1242352" y="629200"/>
                </a:cubicBezTo>
                <a:cubicBezTo>
                  <a:pt x="1245048" y="631466"/>
                  <a:pt x="1246163" y="634094"/>
                  <a:pt x="1245697" y="637084"/>
                </a:cubicBezTo>
                <a:cubicBezTo>
                  <a:pt x="1245231" y="640073"/>
                  <a:pt x="1244116" y="645813"/>
                  <a:pt x="1242352" y="654303"/>
                </a:cubicBezTo>
                <a:cubicBezTo>
                  <a:pt x="1256778" y="650703"/>
                  <a:pt x="1265336" y="653091"/>
                  <a:pt x="1268025" y="661465"/>
                </a:cubicBezTo>
                <a:cubicBezTo>
                  <a:pt x="1270714" y="669840"/>
                  <a:pt x="1261582" y="675462"/>
                  <a:pt x="1240631" y="678330"/>
                </a:cubicBezTo>
                <a:cubicBezTo>
                  <a:pt x="1239986" y="685600"/>
                  <a:pt x="1239663" y="692885"/>
                  <a:pt x="1239663" y="700184"/>
                </a:cubicBezTo>
                <a:cubicBezTo>
                  <a:pt x="1247995" y="699367"/>
                  <a:pt x="1254527" y="698262"/>
                  <a:pt x="1259259" y="696871"/>
                </a:cubicBezTo>
                <a:cubicBezTo>
                  <a:pt x="1263992" y="695480"/>
                  <a:pt x="1267343" y="695911"/>
                  <a:pt x="1269315" y="698162"/>
                </a:cubicBezTo>
                <a:cubicBezTo>
                  <a:pt x="1271287" y="700413"/>
                  <a:pt x="1274008" y="695939"/>
                  <a:pt x="1277478" y="684740"/>
                </a:cubicBezTo>
                <a:cubicBezTo>
                  <a:pt x="1280949" y="673540"/>
                  <a:pt x="1284258" y="661279"/>
                  <a:pt x="1287405" y="647957"/>
                </a:cubicBezTo>
                <a:cubicBezTo>
                  <a:pt x="1290553" y="634635"/>
                  <a:pt x="1290639" y="626988"/>
                  <a:pt x="1287664" y="625016"/>
                </a:cubicBezTo>
                <a:cubicBezTo>
                  <a:pt x="1286176" y="624030"/>
                  <a:pt x="1281656" y="623886"/>
                  <a:pt x="1274104" y="624583"/>
                </a:cubicBezTo>
                <a:close/>
                <a:moveTo>
                  <a:pt x="227955" y="622059"/>
                </a:moveTo>
                <a:cubicBezTo>
                  <a:pt x="218419" y="624568"/>
                  <a:pt x="209026" y="626970"/>
                  <a:pt x="199777" y="629265"/>
                </a:cubicBezTo>
                <a:cubicBezTo>
                  <a:pt x="200638" y="637783"/>
                  <a:pt x="201419" y="646573"/>
                  <a:pt x="202121" y="655636"/>
                </a:cubicBezTo>
                <a:cubicBezTo>
                  <a:pt x="207098" y="654819"/>
                  <a:pt x="214863" y="653284"/>
                  <a:pt x="225417" y="651033"/>
                </a:cubicBezTo>
                <a:close/>
                <a:moveTo>
                  <a:pt x="1290481" y="598889"/>
                </a:moveTo>
                <a:cubicBezTo>
                  <a:pt x="1294099" y="599034"/>
                  <a:pt x="1298171" y="600061"/>
                  <a:pt x="1302699" y="601968"/>
                </a:cubicBezTo>
                <a:cubicBezTo>
                  <a:pt x="1311755" y="605782"/>
                  <a:pt x="1319933" y="610823"/>
                  <a:pt x="1327232" y="617090"/>
                </a:cubicBezTo>
                <a:cubicBezTo>
                  <a:pt x="1334531" y="623356"/>
                  <a:pt x="1335603" y="629067"/>
                  <a:pt x="1330448" y="634223"/>
                </a:cubicBezTo>
                <a:cubicBezTo>
                  <a:pt x="1325292" y="639378"/>
                  <a:pt x="1320506" y="648592"/>
                  <a:pt x="1316090" y="661863"/>
                </a:cubicBezTo>
                <a:cubicBezTo>
                  <a:pt x="1311673" y="675135"/>
                  <a:pt x="1304384" y="690716"/>
                  <a:pt x="1294224" y="708605"/>
                </a:cubicBezTo>
                <a:cubicBezTo>
                  <a:pt x="1284065" y="726495"/>
                  <a:pt x="1276453" y="729029"/>
                  <a:pt x="1271391" y="716209"/>
                </a:cubicBezTo>
                <a:cubicBezTo>
                  <a:pt x="1266329" y="715535"/>
                  <a:pt x="1239183" y="718238"/>
                  <a:pt x="1189953" y="724319"/>
                </a:cubicBezTo>
                <a:cubicBezTo>
                  <a:pt x="1183342" y="737139"/>
                  <a:pt x="1177807" y="738282"/>
                  <a:pt x="1173347" y="727750"/>
                </a:cubicBezTo>
                <a:cubicBezTo>
                  <a:pt x="1168887" y="717217"/>
                  <a:pt x="1165973" y="707422"/>
                  <a:pt x="1164603" y="698366"/>
                </a:cubicBezTo>
                <a:cubicBezTo>
                  <a:pt x="1163234" y="689311"/>
                  <a:pt x="1160573" y="676422"/>
                  <a:pt x="1156623" y="659702"/>
                </a:cubicBezTo>
                <a:cubicBezTo>
                  <a:pt x="1152672" y="642981"/>
                  <a:pt x="1148624" y="631154"/>
                  <a:pt x="1144481" y="624220"/>
                </a:cubicBezTo>
                <a:cubicBezTo>
                  <a:pt x="1140336" y="617287"/>
                  <a:pt x="1142336" y="613820"/>
                  <a:pt x="1150482" y="613820"/>
                </a:cubicBezTo>
                <a:cubicBezTo>
                  <a:pt x="1156634" y="613820"/>
                  <a:pt x="1162563" y="614942"/>
                  <a:pt x="1168271" y="617186"/>
                </a:cubicBezTo>
                <a:cubicBezTo>
                  <a:pt x="1173978" y="619431"/>
                  <a:pt x="1186045" y="619216"/>
                  <a:pt x="1204472" y="616541"/>
                </a:cubicBezTo>
                <a:cubicBezTo>
                  <a:pt x="1222900" y="613867"/>
                  <a:pt x="1238907" y="611432"/>
                  <a:pt x="1252494" y="609238"/>
                </a:cubicBezTo>
                <a:cubicBezTo>
                  <a:pt x="1266082" y="607044"/>
                  <a:pt x="1275582" y="604330"/>
                  <a:pt x="1280995" y="601097"/>
                </a:cubicBezTo>
                <a:cubicBezTo>
                  <a:pt x="1283702" y="599480"/>
                  <a:pt x="1286864" y="598744"/>
                  <a:pt x="1290481" y="598889"/>
                </a:cubicBezTo>
                <a:close/>
                <a:moveTo>
                  <a:pt x="587926" y="564949"/>
                </a:moveTo>
                <a:cubicBezTo>
                  <a:pt x="584800" y="564332"/>
                  <a:pt x="576651" y="565139"/>
                  <a:pt x="563480" y="567369"/>
                </a:cubicBezTo>
                <a:cubicBezTo>
                  <a:pt x="550308" y="569598"/>
                  <a:pt x="541177" y="571337"/>
                  <a:pt x="536087" y="572585"/>
                </a:cubicBezTo>
                <a:cubicBezTo>
                  <a:pt x="536933" y="584616"/>
                  <a:pt x="538123" y="596554"/>
                  <a:pt x="539657" y="608400"/>
                </a:cubicBezTo>
                <a:cubicBezTo>
                  <a:pt x="563620" y="603983"/>
                  <a:pt x="579129" y="601416"/>
                  <a:pt x="586184" y="600699"/>
                </a:cubicBezTo>
                <a:cubicBezTo>
                  <a:pt x="590472" y="577482"/>
                  <a:pt x="591053" y="565565"/>
                  <a:pt x="587926" y="564949"/>
                </a:cubicBezTo>
                <a:close/>
                <a:moveTo>
                  <a:pt x="1857801" y="557119"/>
                </a:moveTo>
                <a:lnTo>
                  <a:pt x="1949887" y="651592"/>
                </a:lnTo>
                <a:lnTo>
                  <a:pt x="2043435" y="557119"/>
                </a:lnTo>
                <a:lnTo>
                  <a:pt x="2060665" y="579468"/>
                </a:lnTo>
                <a:lnTo>
                  <a:pt x="1970236" y="672436"/>
                </a:lnTo>
                <a:lnTo>
                  <a:pt x="2060665" y="765403"/>
                </a:lnTo>
                <a:lnTo>
                  <a:pt x="2043263" y="785386"/>
                </a:lnTo>
                <a:lnTo>
                  <a:pt x="1949951" y="690892"/>
                </a:lnTo>
                <a:lnTo>
                  <a:pt x="1861243" y="785386"/>
                </a:lnTo>
                <a:lnTo>
                  <a:pt x="1856145" y="785386"/>
                </a:lnTo>
                <a:lnTo>
                  <a:pt x="1840485" y="765403"/>
                </a:lnTo>
                <a:lnTo>
                  <a:pt x="1932270" y="671081"/>
                </a:lnTo>
                <a:lnTo>
                  <a:pt x="1840485" y="578091"/>
                </a:lnTo>
                <a:close/>
                <a:moveTo>
                  <a:pt x="422259" y="550327"/>
                </a:moveTo>
                <a:cubicBezTo>
                  <a:pt x="424410" y="549933"/>
                  <a:pt x="427313" y="549967"/>
                  <a:pt x="430966" y="550429"/>
                </a:cubicBezTo>
                <a:cubicBezTo>
                  <a:pt x="444503" y="551390"/>
                  <a:pt x="455283" y="554394"/>
                  <a:pt x="463306" y="559442"/>
                </a:cubicBezTo>
                <a:cubicBezTo>
                  <a:pt x="471330" y="564490"/>
                  <a:pt x="474234" y="572814"/>
                  <a:pt x="472018" y="584416"/>
                </a:cubicBezTo>
                <a:cubicBezTo>
                  <a:pt x="469803" y="596017"/>
                  <a:pt x="463464" y="598720"/>
                  <a:pt x="453003" y="592525"/>
                </a:cubicBezTo>
                <a:cubicBezTo>
                  <a:pt x="442542" y="586330"/>
                  <a:pt x="432600" y="577303"/>
                  <a:pt x="423179" y="565443"/>
                </a:cubicBezTo>
                <a:cubicBezTo>
                  <a:pt x="416113" y="556549"/>
                  <a:pt x="415806" y="551510"/>
                  <a:pt x="422259" y="550327"/>
                </a:cubicBezTo>
                <a:close/>
                <a:moveTo>
                  <a:pt x="1285179" y="547676"/>
                </a:moveTo>
                <a:cubicBezTo>
                  <a:pt x="1289388" y="548307"/>
                  <a:pt x="1293231" y="549841"/>
                  <a:pt x="1296709" y="552279"/>
                </a:cubicBezTo>
                <a:cubicBezTo>
                  <a:pt x="1303664" y="557155"/>
                  <a:pt x="1302857" y="561647"/>
                  <a:pt x="1294289" y="565755"/>
                </a:cubicBezTo>
                <a:cubicBezTo>
                  <a:pt x="1285720" y="569864"/>
                  <a:pt x="1274381" y="573302"/>
                  <a:pt x="1260270" y="576070"/>
                </a:cubicBezTo>
                <a:cubicBezTo>
                  <a:pt x="1246160" y="578837"/>
                  <a:pt x="1230744" y="581569"/>
                  <a:pt x="1214023" y="584265"/>
                </a:cubicBezTo>
                <a:cubicBezTo>
                  <a:pt x="1197302" y="586961"/>
                  <a:pt x="1184095" y="585122"/>
                  <a:pt x="1174401" y="578748"/>
                </a:cubicBezTo>
                <a:cubicBezTo>
                  <a:pt x="1164707" y="572373"/>
                  <a:pt x="1166707" y="568319"/>
                  <a:pt x="1180402" y="566583"/>
                </a:cubicBezTo>
                <a:cubicBezTo>
                  <a:pt x="1194097" y="564848"/>
                  <a:pt x="1206398" y="562891"/>
                  <a:pt x="1217303" y="560711"/>
                </a:cubicBezTo>
                <a:cubicBezTo>
                  <a:pt x="1228209" y="558531"/>
                  <a:pt x="1237111" y="556574"/>
                  <a:pt x="1244008" y="554839"/>
                </a:cubicBezTo>
                <a:cubicBezTo>
                  <a:pt x="1252426" y="552960"/>
                  <a:pt x="1261575" y="550845"/>
                  <a:pt x="1271456" y="548493"/>
                </a:cubicBezTo>
                <a:cubicBezTo>
                  <a:pt x="1276396" y="547317"/>
                  <a:pt x="1280970" y="547045"/>
                  <a:pt x="1285179" y="547676"/>
                </a:cubicBezTo>
                <a:close/>
                <a:moveTo>
                  <a:pt x="2280912" y="539886"/>
                </a:moveTo>
                <a:cubicBezTo>
                  <a:pt x="2284800" y="539351"/>
                  <a:pt x="2289155" y="539825"/>
                  <a:pt x="2293976" y="541309"/>
                </a:cubicBezTo>
                <a:cubicBezTo>
                  <a:pt x="2303620" y="544277"/>
                  <a:pt x="2309912" y="549741"/>
                  <a:pt x="2312852" y="557700"/>
                </a:cubicBezTo>
                <a:cubicBezTo>
                  <a:pt x="2315792" y="565659"/>
                  <a:pt x="2315605" y="574424"/>
                  <a:pt x="2312292" y="583996"/>
                </a:cubicBezTo>
                <a:cubicBezTo>
                  <a:pt x="2308980" y="593568"/>
                  <a:pt x="2304068" y="602549"/>
                  <a:pt x="2297558" y="610938"/>
                </a:cubicBezTo>
                <a:cubicBezTo>
                  <a:pt x="2291047" y="619327"/>
                  <a:pt x="2282203" y="628003"/>
                  <a:pt x="2271025" y="636965"/>
                </a:cubicBezTo>
                <a:cubicBezTo>
                  <a:pt x="2259847" y="645928"/>
                  <a:pt x="2252583" y="649513"/>
                  <a:pt x="2249235" y="647720"/>
                </a:cubicBezTo>
                <a:cubicBezTo>
                  <a:pt x="2245887" y="645928"/>
                  <a:pt x="2248339" y="640532"/>
                  <a:pt x="2256592" y="631534"/>
                </a:cubicBezTo>
                <a:cubicBezTo>
                  <a:pt x="2264844" y="622535"/>
                  <a:pt x="2270709" y="615211"/>
                  <a:pt x="2274187" y="609561"/>
                </a:cubicBezTo>
                <a:cubicBezTo>
                  <a:pt x="2277665" y="603911"/>
                  <a:pt x="2281619" y="598182"/>
                  <a:pt x="2286050" y="592374"/>
                </a:cubicBezTo>
                <a:cubicBezTo>
                  <a:pt x="2277489" y="592374"/>
                  <a:pt x="2271075" y="589420"/>
                  <a:pt x="2266809" y="583512"/>
                </a:cubicBezTo>
                <a:cubicBezTo>
                  <a:pt x="2262543" y="577604"/>
                  <a:pt x="2260639" y="570907"/>
                  <a:pt x="2261098" y="563421"/>
                </a:cubicBezTo>
                <a:cubicBezTo>
                  <a:pt x="2261557" y="555936"/>
                  <a:pt x="2264740" y="549637"/>
                  <a:pt x="2270649" y="544525"/>
                </a:cubicBezTo>
                <a:cubicBezTo>
                  <a:pt x="2273603" y="541968"/>
                  <a:pt x="2277024" y="540422"/>
                  <a:pt x="2280912" y="539886"/>
                </a:cubicBezTo>
                <a:close/>
                <a:moveTo>
                  <a:pt x="2210724" y="539886"/>
                </a:moveTo>
                <a:cubicBezTo>
                  <a:pt x="2214612" y="539351"/>
                  <a:pt x="2218966" y="539825"/>
                  <a:pt x="2223788" y="541309"/>
                </a:cubicBezTo>
                <a:cubicBezTo>
                  <a:pt x="2233432" y="544277"/>
                  <a:pt x="2239724" y="549741"/>
                  <a:pt x="2242664" y="557700"/>
                </a:cubicBezTo>
                <a:cubicBezTo>
                  <a:pt x="2245603" y="565659"/>
                  <a:pt x="2245417" y="574424"/>
                  <a:pt x="2242104" y="583996"/>
                </a:cubicBezTo>
                <a:cubicBezTo>
                  <a:pt x="2238792" y="593568"/>
                  <a:pt x="2233880" y="602549"/>
                  <a:pt x="2227370" y="610938"/>
                </a:cubicBezTo>
                <a:cubicBezTo>
                  <a:pt x="2220859" y="619327"/>
                  <a:pt x="2212015" y="628003"/>
                  <a:pt x="2200837" y="636965"/>
                </a:cubicBezTo>
                <a:cubicBezTo>
                  <a:pt x="2189659" y="645928"/>
                  <a:pt x="2182395" y="649513"/>
                  <a:pt x="2179047" y="647720"/>
                </a:cubicBezTo>
                <a:cubicBezTo>
                  <a:pt x="2175698" y="645928"/>
                  <a:pt x="2178151" y="640532"/>
                  <a:pt x="2186403" y="631534"/>
                </a:cubicBezTo>
                <a:cubicBezTo>
                  <a:pt x="2194656" y="622535"/>
                  <a:pt x="2200521" y="615211"/>
                  <a:pt x="2203999" y="609561"/>
                </a:cubicBezTo>
                <a:cubicBezTo>
                  <a:pt x="2207476" y="603911"/>
                  <a:pt x="2211431" y="598182"/>
                  <a:pt x="2215862" y="592374"/>
                </a:cubicBezTo>
                <a:cubicBezTo>
                  <a:pt x="2207301" y="592374"/>
                  <a:pt x="2200887" y="589420"/>
                  <a:pt x="2196621" y="583512"/>
                </a:cubicBezTo>
                <a:cubicBezTo>
                  <a:pt x="2192355" y="577604"/>
                  <a:pt x="2190451" y="570907"/>
                  <a:pt x="2190910" y="563421"/>
                </a:cubicBezTo>
                <a:cubicBezTo>
                  <a:pt x="2191369" y="555936"/>
                  <a:pt x="2194552" y="549637"/>
                  <a:pt x="2200460" y="544525"/>
                </a:cubicBezTo>
                <a:cubicBezTo>
                  <a:pt x="2203415" y="541968"/>
                  <a:pt x="2206836" y="540422"/>
                  <a:pt x="2210724" y="539886"/>
                </a:cubicBezTo>
                <a:close/>
                <a:moveTo>
                  <a:pt x="64058" y="538771"/>
                </a:moveTo>
                <a:cubicBezTo>
                  <a:pt x="65768" y="538729"/>
                  <a:pt x="67893" y="539063"/>
                  <a:pt x="70435" y="539771"/>
                </a:cubicBezTo>
                <a:cubicBezTo>
                  <a:pt x="80602" y="542603"/>
                  <a:pt x="88504" y="545941"/>
                  <a:pt x="94139" y="549784"/>
                </a:cubicBezTo>
                <a:cubicBezTo>
                  <a:pt x="99775" y="553627"/>
                  <a:pt x="100256" y="559091"/>
                  <a:pt x="95581" y="566175"/>
                </a:cubicBezTo>
                <a:cubicBezTo>
                  <a:pt x="90906" y="573259"/>
                  <a:pt x="82445" y="588237"/>
                  <a:pt x="70199" y="611110"/>
                </a:cubicBezTo>
                <a:cubicBezTo>
                  <a:pt x="87020" y="607697"/>
                  <a:pt x="100571" y="603692"/>
                  <a:pt x="110853" y="599096"/>
                </a:cubicBezTo>
                <a:cubicBezTo>
                  <a:pt x="121135" y="594500"/>
                  <a:pt x="129528" y="595493"/>
                  <a:pt x="136031" y="602076"/>
                </a:cubicBezTo>
                <a:cubicBezTo>
                  <a:pt x="142534" y="608658"/>
                  <a:pt x="135085" y="615208"/>
                  <a:pt x="113682" y="621725"/>
                </a:cubicBezTo>
                <a:cubicBezTo>
                  <a:pt x="92279" y="628243"/>
                  <a:pt x="75462" y="631502"/>
                  <a:pt x="63229" y="631502"/>
                </a:cubicBezTo>
                <a:cubicBezTo>
                  <a:pt x="50266" y="657429"/>
                  <a:pt x="34886" y="677408"/>
                  <a:pt x="17090" y="691440"/>
                </a:cubicBezTo>
                <a:cubicBezTo>
                  <a:pt x="-707" y="705472"/>
                  <a:pt x="-4603" y="704655"/>
                  <a:pt x="5399" y="688988"/>
                </a:cubicBezTo>
                <a:cubicBezTo>
                  <a:pt x="15401" y="673321"/>
                  <a:pt x="24425" y="658110"/>
                  <a:pt x="32469" y="643354"/>
                </a:cubicBezTo>
                <a:cubicBezTo>
                  <a:pt x="40514" y="628598"/>
                  <a:pt x="47885" y="611515"/>
                  <a:pt x="54582" y="592105"/>
                </a:cubicBezTo>
                <a:cubicBezTo>
                  <a:pt x="61279" y="572696"/>
                  <a:pt x="63054" y="558413"/>
                  <a:pt x="59906" y="549257"/>
                </a:cubicBezTo>
                <a:cubicBezTo>
                  <a:pt x="57545" y="542390"/>
                  <a:pt x="58929" y="538894"/>
                  <a:pt x="64058" y="538771"/>
                </a:cubicBezTo>
                <a:close/>
                <a:moveTo>
                  <a:pt x="598294" y="538367"/>
                </a:moveTo>
                <a:cubicBezTo>
                  <a:pt x="601173" y="538400"/>
                  <a:pt x="604210" y="539380"/>
                  <a:pt x="607404" y="541309"/>
                </a:cubicBezTo>
                <a:cubicBezTo>
                  <a:pt x="613793" y="545166"/>
                  <a:pt x="619923" y="549612"/>
                  <a:pt x="625795" y="554645"/>
                </a:cubicBezTo>
                <a:cubicBezTo>
                  <a:pt x="631667" y="559679"/>
                  <a:pt x="631345" y="564300"/>
                  <a:pt x="624827" y="568509"/>
                </a:cubicBezTo>
                <a:cubicBezTo>
                  <a:pt x="618310" y="572717"/>
                  <a:pt x="612570" y="583024"/>
                  <a:pt x="607609" y="599430"/>
                </a:cubicBezTo>
                <a:cubicBezTo>
                  <a:pt x="622006" y="610429"/>
                  <a:pt x="621231" y="616495"/>
                  <a:pt x="605285" y="617627"/>
                </a:cubicBezTo>
                <a:cubicBezTo>
                  <a:pt x="589339" y="618760"/>
                  <a:pt x="567320" y="621449"/>
                  <a:pt x="539227" y="625694"/>
                </a:cubicBezTo>
                <a:cubicBezTo>
                  <a:pt x="532071" y="642171"/>
                  <a:pt x="525719" y="638306"/>
                  <a:pt x="520169" y="614100"/>
                </a:cubicBezTo>
                <a:cubicBezTo>
                  <a:pt x="514619" y="589893"/>
                  <a:pt x="509331" y="573445"/>
                  <a:pt x="504305" y="564755"/>
                </a:cubicBezTo>
                <a:cubicBezTo>
                  <a:pt x="499279" y="556065"/>
                  <a:pt x="500085" y="552189"/>
                  <a:pt x="506725" y="553129"/>
                </a:cubicBezTo>
                <a:cubicBezTo>
                  <a:pt x="513364" y="554068"/>
                  <a:pt x="519007" y="554968"/>
                  <a:pt x="523653" y="555828"/>
                </a:cubicBezTo>
                <a:cubicBezTo>
                  <a:pt x="528300" y="556689"/>
                  <a:pt x="539260" y="555384"/>
                  <a:pt x="556532" y="551913"/>
                </a:cubicBezTo>
                <a:cubicBezTo>
                  <a:pt x="573805" y="548443"/>
                  <a:pt x="585005" y="544844"/>
                  <a:pt x="590131" y="541115"/>
                </a:cubicBezTo>
                <a:cubicBezTo>
                  <a:pt x="592694" y="539251"/>
                  <a:pt x="595416" y="538335"/>
                  <a:pt x="598294" y="538367"/>
                </a:cubicBezTo>
                <a:close/>
                <a:moveTo>
                  <a:pt x="1713511" y="536798"/>
                </a:moveTo>
                <a:cubicBezTo>
                  <a:pt x="1714970" y="536636"/>
                  <a:pt x="1716187" y="536820"/>
                  <a:pt x="1717160" y="537351"/>
                </a:cubicBezTo>
                <a:cubicBezTo>
                  <a:pt x="1721053" y="539473"/>
                  <a:pt x="1718576" y="544872"/>
                  <a:pt x="1709728" y="553548"/>
                </a:cubicBezTo>
                <a:cubicBezTo>
                  <a:pt x="1700880" y="562224"/>
                  <a:pt x="1694277" y="569616"/>
                  <a:pt x="1689917" y="575725"/>
                </a:cubicBezTo>
                <a:cubicBezTo>
                  <a:pt x="1685558" y="581834"/>
                  <a:pt x="1681743" y="588230"/>
                  <a:pt x="1678474" y="594913"/>
                </a:cubicBezTo>
                <a:cubicBezTo>
                  <a:pt x="1688067" y="594009"/>
                  <a:pt x="1695187" y="596881"/>
                  <a:pt x="1699833" y="603527"/>
                </a:cubicBezTo>
                <a:cubicBezTo>
                  <a:pt x="1704480" y="610174"/>
                  <a:pt x="1706304" y="617090"/>
                  <a:pt x="1705308" y="624274"/>
                </a:cubicBezTo>
                <a:cubicBezTo>
                  <a:pt x="1704311" y="631459"/>
                  <a:pt x="1700386" y="637611"/>
                  <a:pt x="1693531" y="642730"/>
                </a:cubicBezTo>
                <a:cubicBezTo>
                  <a:pt x="1686676" y="647849"/>
                  <a:pt x="1678786" y="649176"/>
                  <a:pt x="1669859" y="646709"/>
                </a:cubicBezTo>
                <a:cubicBezTo>
                  <a:pt x="1660932" y="644243"/>
                  <a:pt x="1654708" y="638908"/>
                  <a:pt x="1651188" y="630706"/>
                </a:cubicBezTo>
                <a:cubicBezTo>
                  <a:pt x="1647667" y="622503"/>
                  <a:pt x="1647520" y="613225"/>
                  <a:pt x="1650747" y="602871"/>
                </a:cubicBezTo>
                <a:cubicBezTo>
                  <a:pt x="1653973" y="592518"/>
                  <a:pt x="1659043" y="582960"/>
                  <a:pt x="1665955" y="574198"/>
                </a:cubicBezTo>
                <a:cubicBezTo>
                  <a:pt x="1672867" y="565436"/>
                  <a:pt x="1682156" y="556574"/>
                  <a:pt x="1693821" y="547611"/>
                </a:cubicBezTo>
                <a:cubicBezTo>
                  <a:pt x="1702571" y="540889"/>
                  <a:pt x="1709134" y="537285"/>
                  <a:pt x="1713511" y="536798"/>
                </a:cubicBezTo>
                <a:close/>
                <a:moveTo>
                  <a:pt x="1640619" y="536798"/>
                </a:moveTo>
                <a:cubicBezTo>
                  <a:pt x="1642079" y="536636"/>
                  <a:pt x="1643297" y="536820"/>
                  <a:pt x="1644272" y="537351"/>
                </a:cubicBezTo>
                <a:cubicBezTo>
                  <a:pt x="1648173" y="539473"/>
                  <a:pt x="1645699" y="544872"/>
                  <a:pt x="1636851" y="553548"/>
                </a:cubicBezTo>
                <a:cubicBezTo>
                  <a:pt x="1628003" y="562224"/>
                  <a:pt x="1621400" y="569613"/>
                  <a:pt x="1617040" y="575715"/>
                </a:cubicBezTo>
                <a:cubicBezTo>
                  <a:pt x="1612681" y="581816"/>
                  <a:pt x="1608859" y="588216"/>
                  <a:pt x="1605575" y="594913"/>
                </a:cubicBezTo>
                <a:cubicBezTo>
                  <a:pt x="1615169" y="594009"/>
                  <a:pt x="1622292" y="596877"/>
                  <a:pt x="1626946" y="603517"/>
                </a:cubicBezTo>
                <a:cubicBezTo>
                  <a:pt x="1631599" y="610156"/>
                  <a:pt x="1633424" y="617072"/>
                  <a:pt x="1632420" y="624263"/>
                </a:cubicBezTo>
                <a:cubicBezTo>
                  <a:pt x="1631416" y="631455"/>
                  <a:pt x="1627491" y="637611"/>
                  <a:pt x="1620643" y="642730"/>
                </a:cubicBezTo>
                <a:cubicBezTo>
                  <a:pt x="1613796" y="647849"/>
                  <a:pt x="1605909" y="649176"/>
                  <a:pt x="1596982" y="646709"/>
                </a:cubicBezTo>
                <a:cubicBezTo>
                  <a:pt x="1588055" y="644243"/>
                  <a:pt x="1581831" y="638908"/>
                  <a:pt x="1578311" y="630706"/>
                </a:cubicBezTo>
                <a:cubicBezTo>
                  <a:pt x="1574790" y="622503"/>
                  <a:pt x="1574640" y="613225"/>
                  <a:pt x="1577859" y="602871"/>
                </a:cubicBezTo>
                <a:cubicBezTo>
                  <a:pt x="1581079" y="592518"/>
                  <a:pt x="1586144" y="582960"/>
                  <a:pt x="1593056" y="574198"/>
                </a:cubicBezTo>
                <a:cubicBezTo>
                  <a:pt x="1599968" y="565436"/>
                  <a:pt x="1609257" y="556574"/>
                  <a:pt x="1620923" y="547611"/>
                </a:cubicBezTo>
                <a:cubicBezTo>
                  <a:pt x="1629672" y="540889"/>
                  <a:pt x="1636237" y="537285"/>
                  <a:pt x="1640619" y="536798"/>
                </a:cubicBezTo>
                <a:close/>
                <a:moveTo>
                  <a:pt x="919614" y="528530"/>
                </a:moveTo>
                <a:cubicBezTo>
                  <a:pt x="921502" y="528472"/>
                  <a:pt x="923837" y="528856"/>
                  <a:pt x="926617" y="529683"/>
                </a:cubicBezTo>
                <a:cubicBezTo>
                  <a:pt x="937738" y="532988"/>
                  <a:pt x="946087" y="536835"/>
                  <a:pt x="951666" y="541223"/>
                </a:cubicBezTo>
                <a:cubicBezTo>
                  <a:pt x="957244" y="545611"/>
                  <a:pt x="957900" y="550429"/>
                  <a:pt x="953634" y="555678"/>
                </a:cubicBezTo>
                <a:cubicBezTo>
                  <a:pt x="949368" y="560926"/>
                  <a:pt x="944327" y="569358"/>
                  <a:pt x="938512" y="580974"/>
                </a:cubicBezTo>
                <a:cubicBezTo>
                  <a:pt x="932697" y="592589"/>
                  <a:pt x="924125" y="604434"/>
                  <a:pt x="912796" y="616509"/>
                </a:cubicBezTo>
                <a:cubicBezTo>
                  <a:pt x="941147" y="615720"/>
                  <a:pt x="958675" y="612823"/>
                  <a:pt x="965378" y="607819"/>
                </a:cubicBezTo>
                <a:cubicBezTo>
                  <a:pt x="972083" y="602814"/>
                  <a:pt x="979851" y="602240"/>
                  <a:pt x="988685" y="606098"/>
                </a:cubicBezTo>
                <a:cubicBezTo>
                  <a:pt x="997519" y="609955"/>
                  <a:pt x="1004628" y="614777"/>
                  <a:pt x="1010012" y="620564"/>
                </a:cubicBezTo>
                <a:cubicBezTo>
                  <a:pt x="1015397" y="626350"/>
                  <a:pt x="1015802" y="631735"/>
                  <a:pt x="1011228" y="636718"/>
                </a:cubicBezTo>
                <a:cubicBezTo>
                  <a:pt x="1006653" y="641701"/>
                  <a:pt x="1003481" y="653517"/>
                  <a:pt x="1001710" y="672167"/>
                </a:cubicBezTo>
                <a:cubicBezTo>
                  <a:pt x="999939" y="690816"/>
                  <a:pt x="998379" y="709573"/>
                  <a:pt x="997031" y="728438"/>
                </a:cubicBezTo>
                <a:cubicBezTo>
                  <a:pt x="995683" y="747302"/>
                  <a:pt x="991704" y="763575"/>
                  <a:pt x="985093" y="777256"/>
                </a:cubicBezTo>
                <a:cubicBezTo>
                  <a:pt x="978482" y="790936"/>
                  <a:pt x="968225" y="801336"/>
                  <a:pt x="954322" y="808456"/>
                </a:cubicBezTo>
                <a:cubicBezTo>
                  <a:pt x="940419" y="815576"/>
                  <a:pt x="932941" y="813787"/>
                  <a:pt x="931887" y="803089"/>
                </a:cubicBezTo>
                <a:cubicBezTo>
                  <a:pt x="930833" y="792392"/>
                  <a:pt x="925111" y="780217"/>
                  <a:pt x="914722" y="766565"/>
                </a:cubicBezTo>
                <a:cubicBezTo>
                  <a:pt x="904332" y="752913"/>
                  <a:pt x="905738" y="749285"/>
                  <a:pt x="918938" y="755681"/>
                </a:cubicBezTo>
                <a:cubicBezTo>
                  <a:pt x="932138" y="762076"/>
                  <a:pt x="941355" y="765676"/>
                  <a:pt x="946589" y="766479"/>
                </a:cubicBezTo>
                <a:cubicBezTo>
                  <a:pt x="951823" y="767282"/>
                  <a:pt x="956696" y="762474"/>
                  <a:pt x="961205" y="752056"/>
                </a:cubicBezTo>
                <a:cubicBezTo>
                  <a:pt x="965716" y="741638"/>
                  <a:pt x="968871" y="725860"/>
                  <a:pt x="970670" y="704723"/>
                </a:cubicBezTo>
                <a:cubicBezTo>
                  <a:pt x="972470" y="683585"/>
                  <a:pt x="973370" y="665904"/>
                  <a:pt x="973370" y="651678"/>
                </a:cubicBezTo>
                <a:cubicBezTo>
                  <a:pt x="973370" y="638844"/>
                  <a:pt x="972133" y="631598"/>
                  <a:pt x="969659" y="629942"/>
                </a:cubicBezTo>
                <a:cubicBezTo>
                  <a:pt x="967185" y="628286"/>
                  <a:pt x="961038" y="628691"/>
                  <a:pt x="951214" y="631157"/>
                </a:cubicBezTo>
                <a:lnTo>
                  <a:pt x="923079" y="638213"/>
                </a:lnTo>
                <a:cubicBezTo>
                  <a:pt x="916253" y="639145"/>
                  <a:pt x="910187" y="636908"/>
                  <a:pt x="904881" y="631502"/>
                </a:cubicBezTo>
                <a:cubicBezTo>
                  <a:pt x="891157" y="647089"/>
                  <a:pt x="876871" y="659085"/>
                  <a:pt x="862021" y="667488"/>
                </a:cubicBezTo>
                <a:cubicBezTo>
                  <a:pt x="858309" y="669589"/>
                  <a:pt x="855514" y="670868"/>
                  <a:pt x="853637" y="671324"/>
                </a:cubicBezTo>
                <a:lnTo>
                  <a:pt x="851974" y="670690"/>
                </a:lnTo>
                <a:lnTo>
                  <a:pt x="851656" y="676254"/>
                </a:lnTo>
                <a:cubicBezTo>
                  <a:pt x="851450" y="683585"/>
                  <a:pt x="851571" y="692648"/>
                  <a:pt x="852019" y="703443"/>
                </a:cubicBezTo>
                <a:cubicBezTo>
                  <a:pt x="852915" y="725032"/>
                  <a:pt x="852206" y="741380"/>
                  <a:pt x="849890" y="752486"/>
                </a:cubicBezTo>
                <a:cubicBezTo>
                  <a:pt x="847574" y="763593"/>
                  <a:pt x="844462" y="772527"/>
                  <a:pt x="840554" y="779288"/>
                </a:cubicBezTo>
                <a:cubicBezTo>
                  <a:pt x="836647" y="786050"/>
                  <a:pt x="832463" y="786150"/>
                  <a:pt x="828003" y="779589"/>
                </a:cubicBezTo>
                <a:cubicBezTo>
                  <a:pt x="823543" y="773029"/>
                  <a:pt x="820130" y="767579"/>
                  <a:pt x="817764" y="763242"/>
                </a:cubicBezTo>
                <a:cubicBezTo>
                  <a:pt x="815398" y="758904"/>
                  <a:pt x="813085" y="756559"/>
                  <a:pt x="810827" y="756208"/>
                </a:cubicBezTo>
                <a:cubicBezTo>
                  <a:pt x="808568" y="755856"/>
                  <a:pt x="797344" y="757330"/>
                  <a:pt x="777153" y="760628"/>
                </a:cubicBezTo>
                <a:cubicBezTo>
                  <a:pt x="772449" y="780733"/>
                  <a:pt x="767082" y="786232"/>
                  <a:pt x="761052" y="777126"/>
                </a:cubicBezTo>
                <a:cubicBezTo>
                  <a:pt x="755022" y="768020"/>
                  <a:pt x="752007" y="755896"/>
                  <a:pt x="752007" y="740753"/>
                </a:cubicBezTo>
                <a:cubicBezTo>
                  <a:pt x="752007" y="726484"/>
                  <a:pt x="751566" y="708756"/>
                  <a:pt x="750684" y="687568"/>
                </a:cubicBezTo>
                <a:cubicBezTo>
                  <a:pt x="749802" y="666381"/>
                  <a:pt x="746655" y="651044"/>
                  <a:pt x="741241" y="641558"/>
                </a:cubicBezTo>
                <a:cubicBezTo>
                  <a:pt x="735828" y="632072"/>
                  <a:pt x="736749" y="627329"/>
                  <a:pt x="744005" y="627329"/>
                </a:cubicBezTo>
                <a:cubicBezTo>
                  <a:pt x="748795" y="627329"/>
                  <a:pt x="754395" y="627766"/>
                  <a:pt x="760805" y="628641"/>
                </a:cubicBezTo>
                <a:cubicBezTo>
                  <a:pt x="767688" y="619994"/>
                  <a:pt x="775367" y="606621"/>
                  <a:pt x="783842" y="588524"/>
                </a:cubicBezTo>
                <a:cubicBezTo>
                  <a:pt x="792317" y="570427"/>
                  <a:pt x="794981" y="556169"/>
                  <a:pt x="791833" y="545751"/>
                </a:cubicBezTo>
                <a:cubicBezTo>
                  <a:pt x="788686" y="535333"/>
                  <a:pt x="796612" y="534246"/>
                  <a:pt x="815613" y="542492"/>
                </a:cubicBezTo>
                <a:cubicBezTo>
                  <a:pt x="831817" y="550322"/>
                  <a:pt x="836826" y="557216"/>
                  <a:pt x="830638" y="563174"/>
                </a:cubicBezTo>
                <a:cubicBezTo>
                  <a:pt x="824450" y="569132"/>
                  <a:pt x="817786" y="577468"/>
                  <a:pt x="810645" y="588180"/>
                </a:cubicBezTo>
                <a:cubicBezTo>
                  <a:pt x="803503" y="598892"/>
                  <a:pt x="792561" y="612379"/>
                  <a:pt x="777820" y="628641"/>
                </a:cubicBezTo>
                <a:cubicBezTo>
                  <a:pt x="795171" y="626146"/>
                  <a:pt x="807231" y="621922"/>
                  <a:pt x="814000" y="615971"/>
                </a:cubicBezTo>
                <a:cubicBezTo>
                  <a:pt x="820768" y="610020"/>
                  <a:pt x="828096" y="608966"/>
                  <a:pt x="835983" y="612809"/>
                </a:cubicBezTo>
                <a:cubicBezTo>
                  <a:pt x="843871" y="616652"/>
                  <a:pt x="850771" y="620653"/>
                  <a:pt x="856687" y="624812"/>
                </a:cubicBezTo>
                <a:cubicBezTo>
                  <a:pt x="862602" y="628971"/>
                  <a:pt x="863940" y="633850"/>
                  <a:pt x="860699" y="639450"/>
                </a:cubicBezTo>
                <a:cubicBezTo>
                  <a:pt x="857458" y="645050"/>
                  <a:pt x="854977" y="651718"/>
                  <a:pt x="853256" y="659454"/>
                </a:cubicBezTo>
                <a:cubicBezTo>
                  <a:pt x="852826" y="661388"/>
                  <a:pt x="852477" y="663755"/>
                  <a:pt x="852211" y="666555"/>
                </a:cubicBezTo>
                <a:lnTo>
                  <a:pt x="852189" y="666928"/>
                </a:lnTo>
                <a:lnTo>
                  <a:pt x="853378" y="664193"/>
                </a:lnTo>
                <a:cubicBezTo>
                  <a:pt x="855170" y="661360"/>
                  <a:pt x="857879" y="657705"/>
                  <a:pt x="861505" y="653227"/>
                </a:cubicBezTo>
                <a:cubicBezTo>
                  <a:pt x="876011" y="635316"/>
                  <a:pt x="889282" y="614842"/>
                  <a:pt x="901321" y="591804"/>
                </a:cubicBezTo>
                <a:cubicBezTo>
                  <a:pt x="913360" y="568767"/>
                  <a:pt x="917805" y="551827"/>
                  <a:pt x="914657" y="540986"/>
                </a:cubicBezTo>
                <a:cubicBezTo>
                  <a:pt x="912296" y="532855"/>
                  <a:pt x="913949" y="528703"/>
                  <a:pt x="919614" y="528530"/>
                </a:cubicBezTo>
                <a:close/>
                <a:moveTo>
                  <a:pt x="231049" y="527984"/>
                </a:moveTo>
                <a:cubicBezTo>
                  <a:pt x="232674" y="527935"/>
                  <a:pt x="234700" y="528265"/>
                  <a:pt x="237129" y="528973"/>
                </a:cubicBezTo>
                <a:cubicBezTo>
                  <a:pt x="246845" y="531805"/>
                  <a:pt x="254520" y="535092"/>
                  <a:pt x="260156" y="538835"/>
                </a:cubicBezTo>
                <a:cubicBezTo>
                  <a:pt x="265792" y="542578"/>
                  <a:pt x="267237" y="547676"/>
                  <a:pt x="264491" y="554129"/>
                </a:cubicBezTo>
                <a:cubicBezTo>
                  <a:pt x="261744" y="560582"/>
                  <a:pt x="258170" y="574621"/>
                  <a:pt x="253768" y="596246"/>
                </a:cubicBezTo>
                <a:cubicBezTo>
                  <a:pt x="258758" y="595572"/>
                  <a:pt x="263548" y="594504"/>
                  <a:pt x="268137" y="593041"/>
                </a:cubicBezTo>
                <a:cubicBezTo>
                  <a:pt x="272726" y="591578"/>
                  <a:pt x="278225" y="593930"/>
                  <a:pt x="284635" y="600097"/>
                </a:cubicBezTo>
                <a:cubicBezTo>
                  <a:pt x="291045" y="606263"/>
                  <a:pt x="290109" y="610558"/>
                  <a:pt x="281828" y="612981"/>
                </a:cubicBezTo>
                <a:cubicBezTo>
                  <a:pt x="273547" y="615405"/>
                  <a:pt x="263562" y="617398"/>
                  <a:pt x="251875" y="618961"/>
                </a:cubicBezTo>
                <a:lnTo>
                  <a:pt x="247013" y="646193"/>
                </a:lnTo>
                <a:cubicBezTo>
                  <a:pt x="268782" y="643583"/>
                  <a:pt x="284398" y="641583"/>
                  <a:pt x="293863" y="640192"/>
                </a:cubicBezTo>
                <a:cubicBezTo>
                  <a:pt x="303327" y="638801"/>
                  <a:pt x="312509" y="643304"/>
                  <a:pt x="321407" y="653700"/>
                </a:cubicBezTo>
                <a:cubicBezTo>
                  <a:pt x="330305" y="664097"/>
                  <a:pt x="324228" y="668621"/>
                  <a:pt x="303177" y="667273"/>
                </a:cubicBezTo>
                <a:cubicBezTo>
                  <a:pt x="282126" y="665925"/>
                  <a:pt x="256094" y="667725"/>
                  <a:pt x="225084" y="672672"/>
                </a:cubicBezTo>
                <a:cubicBezTo>
                  <a:pt x="194073" y="677620"/>
                  <a:pt x="173455" y="681445"/>
                  <a:pt x="163231" y="684148"/>
                </a:cubicBezTo>
                <a:cubicBezTo>
                  <a:pt x="153006" y="686851"/>
                  <a:pt x="143015" y="684908"/>
                  <a:pt x="133256" y="678319"/>
                </a:cubicBezTo>
                <a:cubicBezTo>
                  <a:pt x="123498" y="671729"/>
                  <a:pt x="124139" y="668119"/>
                  <a:pt x="135181" y="667488"/>
                </a:cubicBezTo>
                <a:cubicBezTo>
                  <a:pt x="146223" y="666857"/>
                  <a:pt x="161854" y="664541"/>
                  <a:pt x="182074" y="660541"/>
                </a:cubicBezTo>
                <a:lnTo>
                  <a:pt x="178524" y="632857"/>
                </a:lnTo>
                <a:cubicBezTo>
                  <a:pt x="176187" y="633717"/>
                  <a:pt x="171767" y="634384"/>
                  <a:pt x="165263" y="634857"/>
                </a:cubicBezTo>
                <a:cubicBezTo>
                  <a:pt x="158760" y="635330"/>
                  <a:pt x="152060" y="633158"/>
                  <a:pt x="145162" y="628340"/>
                </a:cubicBezTo>
                <a:cubicBezTo>
                  <a:pt x="138265" y="623521"/>
                  <a:pt x="138774" y="620176"/>
                  <a:pt x="146689" y="618305"/>
                </a:cubicBezTo>
                <a:cubicBezTo>
                  <a:pt x="154605" y="616434"/>
                  <a:pt x="163697" y="614344"/>
                  <a:pt x="173964" y="612035"/>
                </a:cubicBezTo>
                <a:cubicBezTo>
                  <a:pt x="170523" y="594611"/>
                  <a:pt x="166063" y="581103"/>
                  <a:pt x="160585" y="571509"/>
                </a:cubicBezTo>
                <a:cubicBezTo>
                  <a:pt x="155107" y="561916"/>
                  <a:pt x="157319" y="557818"/>
                  <a:pt x="167221" y="559216"/>
                </a:cubicBezTo>
                <a:cubicBezTo>
                  <a:pt x="177123" y="560614"/>
                  <a:pt x="184798" y="562410"/>
                  <a:pt x="190248" y="564605"/>
                </a:cubicBezTo>
                <a:cubicBezTo>
                  <a:pt x="195697" y="566799"/>
                  <a:pt x="198189" y="570868"/>
                  <a:pt x="197723" y="576812"/>
                </a:cubicBezTo>
                <a:cubicBezTo>
                  <a:pt x="197257" y="582756"/>
                  <a:pt x="197411" y="592833"/>
                  <a:pt x="198185" y="607044"/>
                </a:cubicBezTo>
                <a:cubicBezTo>
                  <a:pt x="208495" y="605324"/>
                  <a:pt x="218871" y="603345"/>
                  <a:pt x="229311" y="601108"/>
                </a:cubicBezTo>
                <a:cubicBezTo>
                  <a:pt x="229311" y="590582"/>
                  <a:pt x="229759" y="579859"/>
                  <a:pt x="230655" y="568939"/>
                </a:cubicBezTo>
                <a:cubicBezTo>
                  <a:pt x="231551" y="558019"/>
                  <a:pt x="230425" y="547920"/>
                  <a:pt x="227278" y="538642"/>
                </a:cubicBezTo>
                <a:cubicBezTo>
                  <a:pt x="224917" y="531683"/>
                  <a:pt x="226174" y="528130"/>
                  <a:pt x="231049" y="527984"/>
                </a:cubicBezTo>
                <a:close/>
                <a:moveTo>
                  <a:pt x="1323849" y="259450"/>
                </a:moveTo>
                <a:cubicBezTo>
                  <a:pt x="1335555" y="259095"/>
                  <a:pt x="1344612" y="261814"/>
                  <a:pt x="1351022" y="267605"/>
                </a:cubicBezTo>
                <a:cubicBezTo>
                  <a:pt x="1359569" y="275328"/>
                  <a:pt x="1362305" y="281204"/>
                  <a:pt x="1359229" y="285233"/>
                </a:cubicBezTo>
                <a:cubicBezTo>
                  <a:pt x="1356153" y="289263"/>
                  <a:pt x="1350137" y="290596"/>
                  <a:pt x="1341181" y="289234"/>
                </a:cubicBezTo>
                <a:cubicBezTo>
                  <a:pt x="1332226" y="287872"/>
                  <a:pt x="1322962" y="286972"/>
                  <a:pt x="1313390" y="286535"/>
                </a:cubicBezTo>
                <a:cubicBezTo>
                  <a:pt x="1303818" y="286097"/>
                  <a:pt x="1292862" y="286323"/>
                  <a:pt x="1280522" y="287212"/>
                </a:cubicBezTo>
                <a:cubicBezTo>
                  <a:pt x="1268183" y="288101"/>
                  <a:pt x="1250906" y="290098"/>
                  <a:pt x="1228693" y="293203"/>
                </a:cubicBezTo>
                <a:cubicBezTo>
                  <a:pt x="1206480" y="296307"/>
                  <a:pt x="1189581" y="298788"/>
                  <a:pt x="1177994" y="300645"/>
                </a:cubicBezTo>
                <a:cubicBezTo>
                  <a:pt x="1166407" y="302502"/>
                  <a:pt x="1157687" y="303431"/>
                  <a:pt x="1151837" y="303431"/>
                </a:cubicBezTo>
                <a:cubicBezTo>
                  <a:pt x="1145541" y="303431"/>
                  <a:pt x="1138020" y="300513"/>
                  <a:pt x="1129272" y="294676"/>
                </a:cubicBezTo>
                <a:cubicBezTo>
                  <a:pt x="1119965" y="285126"/>
                  <a:pt x="1122992" y="280350"/>
                  <a:pt x="1138350" y="280350"/>
                </a:cubicBezTo>
                <a:cubicBezTo>
                  <a:pt x="1151744" y="280350"/>
                  <a:pt x="1171651" y="278784"/>
                  <a:pt x="1198073" y="275650"/>
                </a:cubicBezTo>
                <a:cubicBezTo>
                  <a:pt x="1224495" y="272517"/>
                  <a:pt x="1245475" y="270065"/>
                  <a:pt x="1261012" y="268294"/>
                </a:cubicBezTo>
                <a:cubicBezTo>
                  <a:pt x="1276550" y="266523"/>
                  <a:pt x="1293300" y="264035"/>
                  <a:pt x="1311261" y="260830"/>
                </a:cubicBezTo>
                <a:cubicBezTo>
                  <a:pt x="1315751" y="260028"/>
                  <a:pt x="1319947" y="259569"/>
                  <a:pt x="1323849" y="259450"/>
                </a:cubicBezTo>
                <a:close/>
                <a:moveTo>
                  <a:pt x="3639212" y="241202"/>
                </a:moveTo>
                <a:lnTo>
                  <a:pt x="3685266" y="241202"/>
                </a:lnTo>
                <a:lnTo>
                  <a:pt x="3685266" y="287234"/>
                </a:lnTo>
                <a:lnTo>
                  <a:pt x="3639212" y="287234"/>
                </a:lnTo>
                <a:close/>
                <a:moveTo>
                  <a:pt x="6484634" y="235897"/>
                </a:moveTo>
                <a:cubicBezTo>
                  <a:pt x="6488618" y="235253"/>
                  <a:pt x="6493020" y="235551"/>
                  <a:pt x="6497842" y="236792"/>
                </a:cubicBezTo>
                <a:cubicBezTo>
                  <a:pt x="6507486" y="239273"/>
                  <a:pt x="6513784" y="244489"/>
                  <a:pt x="6516738" y="252441"/>
                </a:cubicBezTo>
                <a:cubicBezTo>
                  <a:pt x="6519693" y="260392"/>
                  <a:pt x="6519276" y="270341"/>
                  <a:pt x="6515491" y="282286"/>
                </a:cubicBezTo>
                <a:cubicBezTo>
                  <a:pt x="6511705" y="294232"/>
                  <a:pt x="6504829" y="305657"/>
                  <a:pt x="6494862" y="316563"/>
                </a:cubicBezTo>
                <a:cubicBezTo>
                  <a:pt x="6484896" y="327469"/>
                  <a:pt x="6475288" y="333405"/>
                  <a:pt x="6466038" y="334373"/>
                </a:cubicBezTo>
                <a:cubicBezTo>
                  <a:pt x="6456789" y="335341"/>
                  <a:pt x="6454982" y="332857"/>
                  <a:pt x="6460618" y="326920"/>
                </a:cubicBezTo>
                <a:cubicBezTo>
                  <a:pt x="6466254" y="320983"/>
                  <a:pt x="6471448" y="314993"/>
                  <a:pt x="6476202" y="308948"/>
                </a:cubicBezTo>
                <a:cubicBezTo>
                  <a:pt x="6480956" y="302904"/>
                  <a:pt x="6485090" y="295666"/>
                  <a:pt x="6488603" y="287234"/>
                </a:cubicBezTo>
                <a:cubicBezTo>
                  <a:pt x="6482279" y="287234"/>
                  <a:pt x="6476962" y="285617"/>
                  <a:pt x="6472654" y="282383"/>
                </a:cubicBezTo>
                <a:cubicBezTo>
                  <a:pt x="6468344" y="279149"/>
                  <a:pt x="6465426" y="274919"/>
                  <a:pt x="6463898" y="269692"/>
                </a:cubicBezTo>
                <a:cubicBezTo>
                  <a:pt x="6462372" y="264465"/>
                  <a:pt x="6462092" y="259582"/>
                  <a:pt x="6463060" y="255043"/>
                </a:cubicBezTo>
                <a:cubicBezTo>
                  <a:pt x="6464028" y="250505"/>
                  <a:pt x="6467656" y="245708"/>
                  <a:pt x="6473944" y="240653"/>
                </a:cubicBezTo>
                <a:cubicBezTo>
                  <a:pt x="6477088" y="238126"/>
                  <a:pt x="6480652" y="236540"/>
                  <a:pt x="6484634" y="235897"/>
                </a:cubicBezTo>
                <a:close/>
                <a:moveTo>
                  <a:pt x="1263725" y="211111"/>
                </a:moveTo>
                <a:cubicBezTo>
                  <a:pt x="1269144" y="211500"/>
                  <a:pt x="1274424" y="213116"/>
                  <a:pt x="1279565" y="215959"/>
                </a:cubicBezTo>
                <a:cubicBezTo>
                  <a:pt x="1289847" y="221645"/>
                  <a:pt x="1291826" y="226141"/>
                  <a:pt x="1285502" y="229446"/>
                </a:cubicBezTo>
                <a:cubicBezTo>
                  <a:pt x="1279178" y="232752"/>
                  <a:pt x="1269735" y="235559"/>
                  <a:pt x="1257173" y="237867"/>
                </a:cubicBezTo>
                <a:cubicBezTo>
                  <a:pt x="1244611" y="240176"/>
                  <a:pt x="1233074" y="242008"/>
                  <a:pt x="1222563" y="243363"/>
                </a:cubicBezTo>
                <a:cubicBezTo>
                  <a:pt x="1212051" y="244718"/>
                  <a:pt x="1202192" y="244041"/>
                  <a:pt x="1192986" y="241331"/>
                </a:cubicBezTo>
                <a:cubicBezTo>
                  <a:pt x="1182604" y="236340"/>
                  <a:pt x="1179205" y="232859"/>
                  <a:pt x="1182790" y="230887"/>
                </a:cubicBezTo>
                <a:cubicBezTo>
                  <a:pt x="1186375" y="228916"/>
                  <a:pt x="1195134" y="226578"/>
                  <a:pt x="1209065" y="223875"/>
                </a:cubicBezTo>
                <a:cubicBezTo>
                  <a:pt x="1222996" y="221172"/>
                  <a:pt x="1235659" y="217755"/>
                  <a:pt x="1247052" y="213625"/>
                </a:cubicBezTo>
                <a:cubicBezTo>
                  <a:pt x="1252749" y="211560"/>
                  <a:pt x="1258307" y="210722"/>
                  <a:pt x="1263725" y="211111"/>
                </a:cubicBezTo>
                <a:close/>
                <a:moveTo>
                  <a:pt x="1608836" y="181814"/>
                </a:moveTo>
                <a:lnTo>
                  <a:pt x="1550229" y="188437"/>
                </a:lnTo>
                <a:cubicBezTo>
                  <a:pt x="1548896" y="190505"/>
                  <a:pt x="1547615" y="192145"/>
                  <a:pt x="1546386" y="193357"/>
                </a:cubicBezTo>
                <a:lnTo>
                  <a:pt x="1544956" y="194310"/>
                </a:lnTo>
                <a:lnTo>
                  <a:pt x="1552144" y="196148"/>
                </a:lnTo>
                <a:cubicBezTo>
                  <a:pt x="1558066" y="198435"/>
                  <a:pt x="1560554" y="200884"/>
                  <a:pt x="1559608" y="203494"/>
                </a:cubicBezTo>
                <a:cubicBezTo>
                  <a:pt x="1558661" y="206104"/>
                  <a:pt x="1557787" y="208764"/>
                  <a:pt x="1556984" y="211474"/>
                </a:cubicBezTo>
                <a:cubicBezTo>
                  <a:pt x="1570521" y="210686"/>
                  <a:pt x="1588912" y="208628"/>
                  <a:pt x="1612157" y="205301"/>
                </a:cubicBezTo>
                <a:cubicBezTo>
                  <a:pt x="1612157" y="198618"/>
                  <a:pt x="1611035" y="192577"/>
                  <a:pt x="1608791" y="187178"/>
                </a:cubicBezTo>
                <a:close/>
                <a:moveTo>
                  <a:pt x="1619514" y="180607"/>
                </a:moveTo>
                <a:lnTo>
                  <a:pt x="1611830" y="181475"/>
                </a:lnTo>
                <a:lnTo>
                  <a:pt x="1615707" y="181252"/>
                </a:lnTo>
                <a:lnTo>
                  <a:pt x="1622296" y="183232"/>
                </a:lnTo>
                <a:close/>
                <a:moveTo>
                  <a:pt x="2299236" y="160344"/>
                </a:moveTo>
                <a:lnTo>
                  <a:pt x="2248110" y="172601"/>
                </a:lnTo>
                <a:lnTo>
                  <a:pt x="2253731" y="175455"/>
                </a:lnTo>
                <a:cubicBezTo>
                  <a:pt x="2265482" y="182030"/>
                  <a:pt x="2270365" y="187566"/>
                  <a:pt x="2268379" y="192061"/>
                </a:cubicBezTo>
                <a:cubicBezTo>
                  <a:pt x="2266393" y="196557"/>
                  <a:pt x="2263787" y="200296"/>
                  <a:pt x="2260560" y="203279"/>
                </a:cubicBezTo>
                <a:lnTo>
                  <a:pt x="2300892" y="231737"/>
                </a:lnTo>
                <a:lnTo>
                  <a:pt x="2300892" y="181876"/>
                </a:lnTo>
                <a:cubicBezTo>
                  <a:pt x="2300892" y="169357"/>
                  <a:pt x="2300340" y="162180"/>
                  <a:pt x="2299236" y="160344"/>
                </a:cubicBezTo>
                <a:close/>
                <a:moveTo>
                  <a:pt x="1928409" y="157494"/>
                </a:moveTo>
                <a:cubicBezTo>
                  <a:pt x="1935156" y="155694"/>
                  <a:pt x="1942236" y="157731"/>
                  <a:pt x="1949650" y="163603"/>
                </a:cubicBezTo>
                <a:cubicBezTo>
                  <a:pt x="1957064" y="169475"/>
                  <a:pt x="1955318" y="174889"/>
                  <a:pt x="1944412" y="179843"/>
                </a:cubicBezTo>
                <a:cubicBezTo>
                  <a:pt x="1933507" y="184798"/>
                  <a:pt x="1925014" y="187483"/>
                  <a:pt x="1918934" y="187899"/>
                </a:cubicBezTo>
                <a:cubicBezTo>
                  <a:pt x="1924340" y="191972"/>
                  <a:pt x="1926348" y="195560"/>
                  <a:pt x="1924956" y="198665"/>
                </a:cubicBezTo>
                <a:cubicBezTo>
                  <a:pt x="1923565" y="201770"/>
                  <a:pt x="1922461" y="210090"/>
                  <a:pt x="1921644" y="223628"/>
                </a:cubicBezTo>
                <a:cubicBezTo>
                  <a:pt x="1935310" y="220114"/>
                  <a:pt x="1949073" y="217210"/>
                  <a:pt x="1962933" y="214916"/>
                </a:cubicBezTo>
                <a:cubicBezTo>
                  <a:pt x="1976793" y="212621"/>
                  <a:pt x="1979062" y="215267"/>
                  <a:pt x="1969741" y="222853"/>
                </a:cubicBezTo>
                <a:cubicBezTo>
                  <a:pt x="1960420" y="230439"/>
                  <a:pt x="1940910" y="239180"/>
                  <a:pt x="1911211" y="249074"/>
                </a:cubicBezTo>
                <a:cubicBezTo>
                  <a:pt x="1883262" y="260790"/>
                  <a:pt x="1865133" y="269179"/>
                  <a:pt x="1856823" y="274241"/>
                </a:cubicBezTo>
                <a:cubicBezTo>
                  <a:pt x="1848512" y="279303"/>
                  <a:pt x="1840485" y="278898"/>
                  <a:pt x="1832742" y="273026"/>
                </a:cubicBezTo>
                <a:cubicBezTo>
                  <a:pt x="1824998" y="267154"/>
                  <a:pt x="1819853" y="261783"/>
                  <a:pt x="1817308" y="256915"/>
                </a:cubicBezTo>
                <a:cubicBezTo>
                  <a:pt x="1814763" y="252046"/>
                  <a:pt x="1820058" y="249350"/>
                  <a:pt x="1833193" y="248827"/>
                </a:cubicBezTo>
                <a:cubicBezTo>
                  <a:pt x="1846329" y="248303"/>
                  <a:pt x="1868105" y="242549"/>
                  <a:pt x="1898520" y="231565"/>
                </a:cubicBezTo>
                <a:cubicBezTo>
                  <a:pt x="1898520" y="216063"/>
                  <a:pt x="1897101" y="203573"/>
                  <a:pt x="1894261" y="194094"/>
                </a:cubicBezTo>
                <a:cubicBezTo>
                  <a:pt x="1887550" y="194997"/>
                  <a:pt x="1880903" y="195449"/>
                  <a:pt x="1874321" y="195449"/>
                </a:cubicBezTo>
                <a:cubicBezTo>
                  <a:pt x="1868298" y="195449"/>
                  <a:pt x="1861605" y="193413"/>
                  <a:pt x="1854241" y="189340"/>
                </a:cubicBezTo>
                <a:cubicBezTo>
                  <a:pt x="1846878" y="185268"/>
                  <a:pt x="1848433" y="181435"/>
                  <a:pt x="1858909" y="177843"/>
                </a:cubicBezTo>
                <a:cubicBezTo>
                  <a:pt x="1869385" y="174251"/>
                  <a:pt x="1881900" y="170411"/>
                  <a:pt x="1896455" y="166324"/>
                </a:cubicBezTo>
                <a:cubicBezTo>
                  <a:pt x="1911011" y="162237"/>
                  <a:pt x="1921662" y="159294"/>
                  <a:pt x="1928409" y="157494"/>
                </a:cubicBezTo>
                <a:close/>
                <a:moveTo>
                  <a:pt x="4821343" y="154600"/>
                </a:moveTo>
                <a:cubicBezTo>
                  <a:pt x="4823662" y="154911"/>
                  <a:pt x="4826466" y="155546"/>
                  <a:pt x="4829757" y="156505"/>
                </a:cubicBezTo>
                <a:cubicBezTo>
                  <a:pt x="4842922" y="160341"/>
                  <a:pt x="4852397" y="166152"/>
                  <a:pt x="4858183" y="173939"/>
                </a:cubicBezTo>
                <a:cubicBezTo>
                  <a:pt x="4863969" y="181725"/>
                  <a:pt x="4865396" y="191305"/>
                  <a:pt x="4862463" y="202677"/>
                </a:cubicBezTo>
                <a:cubicBezTo>
                  <a:pt x="4859531" y="214048"/>
                  <a:pt x="4850286" y="211367"/>
                  <a:pt x="4834726" y="194632"/>
                </a:cubicBezTo>
                <a:cubicBezTo>
                  <a:pt x="4823039" y="178442"/>
                  <a:pt x="4815998" y="167081"/>
                  <a:pt x="4813603" y="160549"/>
                </a:cubicBezTo>
                <a:cubicBezTo>
                  <a:pt x="4811807" y="155650"/>
                  <a:pt x="4814387" y="153667"/>
                  <a:pt x="4821343" y="154600"/>
                </a:cubicBezTo>
                <a:close/>
                <a:moveTo>
                  <a:pt x="3392593" y="154600"/>
                </a:moveTo>
                <a:cubicBezTo>
                  <a:pt x="3394911" y="154911"/>
                  <a:pt x="3397716" y="155546"/>
                  <a:pt x="3401007" y="156505"/>
                </a:cubicBezTo>
                <a:cubicBezTo>
                  <a:pt x="3414171" y="160341"/>
                  <a:pt x="3423647" y="166152"/>
                  <a:pt x="3429433" y="173939"/>
                </a:cubicBezTo>
                <a:cubicBezTo>
                  <a:pt x="3435219" y="181725"/>
                  <a:pt x="3436647" y="191305"/>
                  <a:pt x="3433714" y="202677"/>
                </a:cubicBezTo>
                <a:cubicBezTo>
                  <a:pt x="3430781" y="214048"/>
                  <a:pt x="3421536" y="211367"/>
                  <a:pt x="3405976" y="194632"/>
                </a:cubicBezTo>
                <a:cubicBezTo>
                  <a:pt x="3394289" y="178442"/>
                  <a:pt x="3387248" y="167081"/>
                  <a:pt x="3384853" y="160549"/>
                </a:cubicBezTo>
                <a:cubicBezTo>
                  <a:pt x="3383057" y="155650"/>
                  <a:pt x="3385637" y="153667"/>
                  <a:pt x="3392593" y="154600"/>
                </a:cubicBezTo>
                <a:close/>
                <a:moveTo>
                  <a:pt x="4386776" y="154082"/>
                </a:moveTo>
                <a:cubicBezTo>
                  <a:pt x="4384608" y="153980"/>
                  <a:pt x="4381358" y="154486"/>
                  <a:pt x="4377023" y="155601"/>
                </a:cubicBezTo>
                <a:cubicBezTo>
                  <a:pt x="4368355" y="157831"/>
                  <a:pt x="4363296" y="159132"/>
                  <a:pt x="4361848" y="159505"/>
                </a:cubicBezTo>
                <a:lnTo>
                  <a:pt x="4361848" y="192588"/>
                </a:lnTo>
                <a:cubicBezTo>
                  <a:pt x="4368989" y="190925"/>
                  <a:pt x="4377106" y="188580"/>
                  <a:pt x="4386197" y="185554"/>
                </a:cubicBezTo>
                <a:cubicBezTo>
                  <a:pt x="4388750" y="171071"/>
                  <a:pt x="4390026" y="161291"/>
                  <a:pt x="4390026" y="156214"/>
                </a:cubicBezTo>
                <a:cubicBezTo>
                  <a:pt x="4390026" y="154895"/>
                  <a:pt x="4388943" y="154184"/>
                  <a:pt x="4386776" y="154082"/>
                </a:cubicBezTo>
                <a:close/>
                <a:moveTo>
                  <a:pt x="2958025" y="154082"/>
                </a:moveTo>
                <a:cubicBezTo>
                  <a:pt x="2955858" y="153980"/>
                  <a:pt x="2952608" y="154486"/>
                  <a:pt x="2948273" y="155601"/>
                </a:cubicBezTo>
                <a:cubicBezTo>
                  <a:pt x="2939605" y="157831"/>
                  <a:pt x="2934546" y="159132"/>
                  <a:pt x="2933098" y="159505"/>
                </a:cubicBezTo>
                <a:lnTo>
                  <a:pt x="2933098" y="192588"/>
                </a:lnTo>
                <a:cubicBezTo>
                  <a:pt x="2940239" y="190925"/>
                  <a:pt x="2948356" y="188580"/>
                  <a:pt x="2957447" y="185554"/>
                </a:cubicBezTo>
                <a:cubicBezTo>
                  <a:pt x="2960000" y="171071"/>
                  <a:pt x="2961276" y="161291"/>
                  <a:pt x="2961276" y="156214"/>
                </a:cubicBezTo>
                <a:cubicBezTo>
                  <a:pt x="2961276" y="154895"/>
                  <a:pt x="2960192" y="154184"/>
                  <a:pt x="2958025" y="154082"/>
                </a:cubicBezTo>
                <a:close/>
                <a:moveTo>
                  <a:pt x="5260139" y="149036"/>
                </a:moveTo>
                <a:cubicBezTo>
                  <a:pt x="5261790" y="149086"/>
                  <a:pt x="5263846" y="149528"/>
                  <a:pt x="5266309" y="150363"/>
                </a:cubicBezTo>
                <a:cubicBezTo>
                  <a:pt x="5276161" y="153705"/>
                  <a:pt x="5284285" y="158007"/>
                  <a:pt x="5290680" y="163270"/>
                </a:cubicBezTo>
                <a:cubicBezTo>
                  <a:pt x="5297076" y="168532"/>
                  <a:pt x="5298417" y="173491"/>
                  <a:pt x="5294703" y="178144"/>
                </a:cubicBezTo>
                <a:cubicBezTo>
                  <a:pt x="5290989" y="182797"/>
                  <a:pt x="5287593" y="193043"/>
                  <a:pt x="5284517" y="208882"/>
                </a:cubicBezTo>
                <a:cubicBezTo>
                  <a:pt x="5281441" y="224721"/>
                  <a:pt x="5278735" y="238480"/>
                  <a:pt x="5276397" y="250161"/>
                </a:cubicBezTo>
                <a:cubicBezTo>
                  <a:pt x="5274060" y="261841"/>
                  <a:pt x="5268589" y="270940"/>
                  <a:pt x="5259985" y="277457"/>
                </a:cubicBezTo>
                <a:cubicBezTo>
                  <a:pt x="5251381" y="283975"/>
                  <a:pt x="5246470" y="282810"/>
                  <a:pt x="5245251" y="273962"/>
                </a:cubicBezTo>
                <a:cubicBezTo>
                  <a:pt x="5244032" y="265114"/>
                  <a:pt x="5243422" y="258740"/>
                  <a:pt x="5243422" y="254839"/>
                </a:cubicBezTo>
                <a:cubicBezTo>
                  <a:pt x="5217639" y="254839"/>
                  <a:pt x="5192493" y="256173"/>
                  <a:pt x="5167985" y="258840"/>
                </a:cubicBezTo>
                <a:cubicBezTo>
                  <a:pt x="5143478" y="261507"/>
                  <a:pt x="5122294" y="264182"/>
                  <a:pt x="5104433" y="266863"/>
                </a:cubicBezTo>
                <a:cubicBezTo>
                  <a:pt x="5086572" y="269545"/>
                  <a:pt x="5073071" y="273610"/>
                  <a:pt x="5063929" y="279060"/>
                </a:cubicBezTo>
                <a:cubicBezTo>
                  <a:pt x="5054787" y="284509"/>
                  <a:pt x="5048919" y="284964"/>
                  <a:pt x="5046323" y="280426"/>
                </a:cubicBezTo>
                <a:cubicBezTo>
                  <a:pt x="5043728" y="275887"/>
                  <a:pt x="5042186" y="271574"/>
                  <a:pt x="5041698" y="267487"/>
                </a:cubicBezTo>
                <a:cubicBezTo>
                  <a:pt x="5041211" y="263400"/>
                  <a:pt x="5041867" y="258854"/>
                  <a:pt x="5043666" y="253850"/>
                </a:cubicBezTo>
                <a:cubicBezTo>
                  <a:pt x="5045466" y="248845"/>
                  <a:pt x="5046144" y="241585"/>
                  <a:pt x="5045699" y="232070"/>
                </a:cubicBezTo>
                <a:cubicBezTo>
                  <a:pt x="5045255" y="222556"/>
                  <a:pt x="5044387" y="213679"/>
                  <a:pt x="5043097" y="205441"/>
                </a:cubicBezTo>
                <a:cubicBezTo>
                  <a:pt x="5041806" y="197202"/>
                  <a:pt x="5038203" y="188501"/>
                  <a:pt x="5032287" y="179338"/>
                </a:cubicBezTo>
                <a:cubicBezTo>
                  <a:pt x="5026372" y="170174"/>
                  <a:pt x="5028678" y="166536"/>
                  <a:pt x="5039203" y="168421"/>
                </a:cubicBezTo>
                <a:cubicBezTo>
                  <a:pt x="5049729" y="170307"/>
                  <a:pt x="5058078" y="173093"/>
                  <a:pt x="5064252" y="176778"/>
                </a:cubicBezTo>
                <a:cubicBezTo>
                  <a:pt x="5070425" y="180464"/>
                  <a:pt x="5072831" y="184823"/>
                  <a:pt x="5071469" y="189856"/>
                </a:cubicBezTo>
                <a:cubicBezTo>
                  <a:pt x="5070107" y="194890"/>
                  <a:pt x="5069648" y="204440"/>
                  <a:pt x="5070092" y="218508"/>
                </a:cubicBezTo>
                <a:cubicBezTo>
                  <a:pt x="5070537" y="232576"/>
                  <a:pt x="5070931" y="240997"/>
                  <a:pt x="5071275" y="243772"/>
                </a:cubicBezTo>
                <a:cubicBezTo>
                  <a:pt x="5071619" y="246547"/>
                  <a:pt x="5080255" y="247052"/>
                  <a:pt x="5097184" y="245288"/>
                </a:cubicBezTo>
                <a:cubicBezTo>
                  <a:pt x="5114113" y="243525"/>
                  <a:pt x="5137527" y="241510"/>
                  <a:pt x="5167426" y="239244"/>
                </a:cubicBezTo>
                <a:cubicBezTo>
                  <a:pt x="5197326" y="236978"/>
                  <a:pt x="5223970" y="235430"/>
                  <a:pt x="5247359" y="234598"/>
                </a:cubicBezTo>
                <a:cubicBezTo>
                  <a:pt x="5251044" y="227987"/>
                  <a:pt x="5254235" y="216074"/>
                  <a:pt x="5256931" y="198858"/>
                </a:cubicBezTo>
                <a:cubicBezTo>
                  <a:pt x="5259627" y="181643"/>
                  <a:pt x="5259401" y="168421"/>
                  <a:pt x="5256253" y="159193"/>
                </a:cubicBezTo>
                <a:cubicBezTo>
                  <a:pt x="5253892" y="152273"/>
                  <a:pt x="5255188" y="148887"/>
                  <a:pt x="5260139" y="149036"/>
                </a:cubicBezTo>
                <a:close/>
                <a:moveTo>
                  <a:pt x="467577" y="145502"/>
                </a:moveTo>
                <a:cubicBezTo>
                  <a:pt x="460836" y="146363"/>
                  <a:pt x="449028" y="147976"/>
                  <a:pt x="432149" y="150342"/>
                </a:cubicBezTo>
                <a:cubicBezTo>
                  <a:pt x="434787" y="173645"/>
                  <a:pt x="436562" y="193022"/>
                  <a:pt x="437472" y="208474"/>
                </a:cubicBezTo>
                <a:cubicBezTo>
                  <a:pt x="438383" y="223925"/>
                  <a:pt x="439226" y="237086"/>
                  <a:pt x="440000" y="247956"/>
                </a:cubicBezTo>
                <a:cubicBezTo>
                  <a:pt x="446482" y="247956"/>
                  <a:pt x="458657" y="247174"/>
                  <a:pt x="476525" y="245611"/>
                </a:cubicBezTo>
                <a:cubicBezTo>
                  <a:pt x="476525" y="203594"/>
                  <a:pt x="475643" y="177517"/>
                  <a:pt x="473879" y="167378"/>
                </a:cubicBezTo>
                <a:cubicBezTo>
                  <a:pt x="472115" y="157240"/>
                  <a:pt x="470014" y="149948"/>
                  <a:pt x="467577" y="145502"/>
                </a:cubicBezTo>
                <a:close/>
                <a:moveTo>
                  <a:pt x="534302" y="138748"/>
                </a:moveTo>
                <a:cubicBezTo>
                  <a:pt x="517222" y="140512"/>
                  <a:pt x="502968" y="142025"/>
                  <a:pt x="491539" y="143287"/>
                </a:cubicBezTo>
                <a:cubicBezTo>
                  <a:pt x="494134" y="144247"/>
                  <a:pt x="495683" y="145714"/>
                  <a:pt x="496185" y="147685"/>
                </a:cubicBezTo>
                <a:cubicBezTo>
                  <a:pt x="496687" y="149657"/>
                  <a:pt x="496938" y="153827"/>
                  <a:pt x="496938" y="160194"/>
                </a:cubicBezTo>
                <a:cubicBezTo>
                  <a:pt x="502401" y="160280"/>
                  <a:pt x="508976" y="158950"/>
                  <a:pt x="516663" y="156203"/>
                </a:cubicBezTo>
                <a:cubicBezTo>
                  <a:pt x="524349" y="153457"/>
                  <a:pt x="530408" y="155501"/>
                  <a:pt x="534839" y="162334"/>
                </a:cubicBezTo>
                <a:cubicBezTo>
                  <a:pt x="539271" y="169167"/>
                  <a:pt x="536370" y="173695"/>
                  <a:pt x="526138" y="175918"/>
                </a:cubicBezTo>
                <a:cubicBezTo>
                  <a:pt x="515906" y="178140"/>
                  <a:pt x="506173" y="179252"/>
                  <a:pt x="496938" y="179252"/>
                </a:cubicBezTo>
                <a:lnTo>
                  <a:pt x="496938" y="197987"/>
                </a:lnTo>
                <a:cubicBezTo>
                  <a:pt x="502358" y="198088"/>
                  <a:pt x="508457" y="196987"/>
                  <a:pt x="515232" y="194685"/>
                </a:cubicBezTo>
                <a:cubicBezTo>
                  <a:pt x="522008" y="192384"/>
                  <a:pt x="527626" y="194341"/>
                  <a:pt x="532086" y="200558"/>
                </a:cubicBezTo>
                <a:cubicBezTo>
                  <a:pt x="536546" y="206774"/>
                  <a:pt x="534384" y="211302"/>
                  <a:pt x="525600" y="214142"/>
                </a:cubicBezTo>
                <a:cubicBezTo>
                  <a:pt x="516817" y="216981"/>
                  <a:pt x="507263" y="218401"/>
                  <a:pt x="496938" y="218401"/>
                </a:cubicBezTo>
                <a:lnTo>
                  <a:pt x="496938" y="242535"/>
                </a:lnTo>
                <a:lnTo>
                  <a:pt x="533419" y="238964"/>
                </a:lnTo>
                <a:cubicBezTo>
                  <a:pt x="535083" y="221369"/>
                  <a:pt x="536141" y="201956"/>
                  <a:pt x="536592" y="180725"/>
                </a:cubicBezTo>
                <a:cubicBezTo>
                  <a:pt x="537044" y="159495"/>
                  <a:pt x="536280" y="145502"/>
                  <a:pt x="534302" y="138748"/>
                </a:cubicBezTo>
                <a:close/>
                <a:moveTo>
                  <a:pt x="605328" y="130907"/>
                </a:moveTo>
                <a:cubicBezTo>
                  <a:pt x="601213" y="129839"/>
                  <a:pt x="585775" y="131191"/>
                  <a:pt x="559017" y="134962"/>
                </a:cubicBezTo>
                <a:cubicBezTo>
                  <a:pt x="568023" y="141903"/>
                  <a:pt x="571145" y="147854"/>
                  <a:pt x="568384" y="152816"/>
                </a:cubicBezTo>
                <a:cubicBezTo>
                  <a:pt x="565624" y="157777"/>
                  <a:pt x="563355" y="166711"/>
                  <a:pt x="561577" y="179617"/>
                </a:cubicBezTo>
                <a:cubicBezTo>
                  <a:pt x="559798" y="192524"/>
                  <a:pt x="558049" y="211245"/>
                  <a:pt x="556328" y="235781"/>
                </a:cubicBezTo>
                <a:cubicBezTo>
                  <a:pt x="570008" y="233974"/>
                  <a:pt x="579777" y="234092"/>
                  <a:pt x="585636" y="236136"/>
                </a:cubicBezTo>
                <a:cubicBezTo>
                  <a:pt x="591494" y="238179"/>
                  <a:pt x="594985" y="241105"/>
                  <a:pt x="596111" y="244912"/>
                </a:cubicBezTo>
                <a:cubicBezTo>
                  <a:pt x="597237" y="248719"/>
                  <a:pt x="599409" y="243424"/>
                  <a:pt x="602629" y="229027"/>
                </a:cubicBezTo>
                <a:cubicBezTo>
                  <a:pt x="605848" y="214629"/>
                  <a:pt x="608132" y="199755"/>
                  <a:pt x="609480" y="184404"/>
                </a:cubicBezTo>
                <a:cubicBezTo>
                  <a:pt x="610828" y="169052"/>
                  <a:pt x="611502" y="156057"/>
                  <a:pt x="611502" y="145416"/>
                </a:cubicBezTo>
                <a:cubicBezTo>
                  <a:pt x="611502" y="136812"/>
                  <a:pt x="609444" y="131976"/>
                  <a:pt x="605328" y="130907"/>
                </a:cubicBezTo>
                <a:close/>
                <a:moveTo>
                  <a:pt x="4745211" y="127272"/>
                </a:moveTo>
                <a:cubicBezTo>
                  <a:pt x="4740285" y="127709"/>
                  <a:pt x="4727748" y="129936"/>
                  <a:pt x="4707600" y="133951"/>
                </a:cubicBezTo>
                <a:lnTo>
                  <a:pt x="4708784" y="172347"/>
                </a:lnTo>
                <a:cubicBezTo>
                  <a:pt x="4716714" y="171601"/>
                  <a:pt x="4723314" y="169837"/>
                  <a:pt x="4728584" y="167055"/>
                </a:cubicBezTo>
                <a:cubicBezTo>
                  <a:pt x="4733854" y="164273"/>
                  <a:pt x="4739547" y="165890"/>
                  <a:pt x="4745663" y="171906"/>
                </a:cubicBezTo>
                <a:cubicBezTo>
                  <a:pt x="4751779" y="177922"/>
                  <a:pt x="4750022" y="182898"/>
                  <a:pt x="4740393" y="186834"/>
                </a:cubicBezTo>
                <a:cubicBezTo>
                  <a:pt x="4730764" y="190771"/>
                  <a:pt x="4720284" y="192739"/>
                  <a:pt x="4708956" y="192739"/>
                </a:cubicBezTo>
                <a:lnTo>
                  <a:pt x="4710117" y="227672"/>
                </a:lnTo>
                <a:cubicBezTo>
                  <a:pt x="4714649" y="227801"/>
                  <a:pt x="4721403" y="226033"/>
                  <a:pt x="4730380" y="222369"/>
                </a:cubicBezTo>
                <a:cubicBezTo>
                  <a:pt x="4739357" y="218705"/>
                  <a:pt x="4745376" y="218899"/>
                  <a:pt x="4748438" y="222950"/>
                </a:cubicBezTo>
                <a:cubicBezTo>
                  <a:pt x="4751500" y="227001"/>
                  <a:pt x="4753754" y="226743"/>
                  <a:pt x="4755203" y="222176"/>
                </a:cubicBezTo>
                <a:cubicBezTo>
                  <a:pt x="4756651" y="217608"/>
                  <a:pt x="4757601" y="202092"/>
                  <a:pt x="4758053" y="175627"/>
                </a:cubicBezTo>
                <a:cubicBezTo>
                  <a:pt x="4758505" y="149162"/>
                  <a:pt x="4757709" y="134378"/>
                  <a:pt x="4755665" y="131273"/>
                </a:cubicBezTo>
                <a:cubicBezTo>
                  <a:pt x="4753622" y="128168"/>
                  <a:pt x="4750137" y="126835"/>
                  <a:pt x="4745211" y="127272"/>
                </a:cubicBezTo>
                <a:close/>
                <a:moveTo>
                  <a:pt x="3316461" y="127272"/>
                </a:moveTo>
                <a:cubicBezTo>
                  <a:pt x="3311535" y="127709"/>
                  <a:pt x="3298998" y="129936"/>
                  <a:pt x="3278850" y="133951"/>
                </a:cubicBezTo>
                <a:lnTo>
                  <a:pt x="3280033" y="172347"/>
                </a:lnTo>
                <a:cubicBezTo>
                  <a:pt x="3287963" y="171601"/>
                  <a:pt x="3294563" y="169837"/>
                  <a:pt x="3299833" y="167055"/>
                </a:cubicBezTo>
                <a:cubicBezTo>
                  <a:pt x="3305103" y="164273"/>
                  <a:pt x="3310797" y="165890"/>
                  <a:pt x="3316913" y="171906"/>
                </a:cubicBezTo>
                <a:cubicBezTo>
                  <a:pt x="3323029" y="177922"/>
                  <a:pt x="3321272" y="182898"/>
                  <a:pt x="3311643" y="186834"/>
                </a:cubicBezTo>
                <a:cubicBezTo>
                  <a:pt x="3302013" y="190771"/>
                  <a:pt x="3291534" y="192739"/>
                  <a:pt x="3280205" y="192739"/>
                </a:cubicBezTo>
                <a:lnTo>
                  <a:pt x="3281367" y="227672"/>
                </a:lnTo>
                <a:cubicBezTo>
                  <a:pt x="3285898" y="227801"/>
                  <a:pt x="3292653" y="226033"/>
                  <a:pt x="3301629" y="222369"/>
                </a:cubicBezTo>
                <a:cubicBezTo>
                  <a:pt x="3310607" y="218705"/>
                  <a:pt x="3316626" y="218899"/>
                  <a:pt x="3319687" y="222950"/>
                </a:cubicBezTo>
                <a:cubicBezTo>
                  <a:pt x="3322749" y="227001"/>
                  <a:pt x="3325004" y="226743"/>
                  <a:pt x="3326452" y="222176"/>
                </a:cubicBezTo>
                <a:cubicBezTo>
                  <a:pt x="3327901" y="217608"/>
                  <a:pt x="3328851" y="202092"/>
                  <a:pt x="3329303" y="175627"/>
                </a:cubicBezTo>
                <a:cubicBezTo>
                  <a:pt x="3329754" y="149162"/>
                  <a:pt x="3328958" y="134378"/>
                  <a:pt x="3326915" y="131273"/>
                </a:cubicBezTo>
                <a:cubicBezTo>
                  <a:pt x="3324871" y="128168"/>
                  <a:pt x="3321387" y="126835"/>
                  <a:pt x="3316461" y="127272"/>
                </a:cubicBezTo>
                <a:close/>
                <a:moveTo>
                  <a:pt x="2385353" y="121037"/>
                </a:moveTo>
                <a:cubicBezTo>
                  <a:pt x="2395271" y="120929"/>
                  <a:pt x="2403416" y="124750"/>
                  <a:pt x="2409788" y="132499"/>
                </a:cubicBezTo>
                <a:cubicBezTo>
                  <a:pt x="2418285" y="142831"/>
                  <a:pt x="2412753" y="148252"/>
                  <a:pt x="2393193" y="148761"/>
                </a:cubicBezTo>
                <a:cubicBezTo>
                  <a:pt x="2373633" y="149270"/>
                  <a:pt x="2351018" y="151482"/>
                  <a:pt x="2325349" y="155397"/>
                </a:cubicBezTo>
                <a:cubicBezTo>
                  <a:pt x="2328949" y="159469"/>
                  <a:pt x="2330056" y="164126"/>
                  <a:pt x="2328673" y="169368"/>
                </a:cubicBezTo>
                <a:cubicBezTo>
                  <a:pt x="2327289" y="174609"/>
                  <a:pt x="2326181" y="180550"/>
                  <a:pt x="2325349" y="187189"/>
                </a:cubicBezTo>
                <a:cubicBezTo>
                  <a:pt x="2336047" y="184622"/>
                  <a:pt x="2345587" y="181729"/>
                  <a:pt x="2353969" y="178510"/>
                </a:cubicBezTo>
                <a:cubicBezTo>
                  <a:pt x="2362350" y="175290"/>
                  <a:pt x="2370474" y="177187"/>
                  <a:pt x="2378340" y="184199"/>
                </a:cubicBezTo>
                <a:cubicBezTo>
                  <a:pt x="2386206" y="191212"/>
                  <a:pt x="2383000" y="196865"/>
                  <a:pt x="2368725" y="201160"/>
                </a:cubicBezTo>
                <a:cubicBezTo>
                  <a:pt x="2354449" y="205455"/>
                  <a:pt x="2339926" y="207151"/>
                  <a:pt x="2325156" y="206247"/>
                </a:cubicBezTo>
                <a:lnTo>
                  <a:pt x="2323973" y="244019"/>
                </a:lnTo>
                <a:cubicBezTo>
                  <a:pt x="2349326" y="256682"/>
                  <a:pt x="2372475" y="264795"/>
                  <a:pt x="2393419" y="268358"/>
                </a:cubicBezTo>
                <a:cubicBezTo>
                  <a:pt x="2414363" y="271922"/>
                  <a:pt x="2434123" y="275181"/>
                  <a:pt x="2452701" y="278135"/>
                </a:cubicBezTo>
                <a:cubicBezTo>
                  <a:pt x="2471279" y="281089"/>
                  <a:pt x="2473538" y="285122"/>
                  <a:pt x="2459477" y="290234"/>
                </a:cubicBezTo>
                <a:cubicBezTo>
                  <a:pt x="2445416" y="295347"/>
                  <a:pt x="2429370" y="299724"/>
                  <a:pt x="2411337" y="303366"/>
                </a:cubicBezTo>
                <a:cubicBezTo>
                  <a:pt x="2393304" y="307009"/>
                  <a:pt x="2379509" y="307188"/>
                  <a:pt x="2369951" y="303904"/>
                </a:cubicBezTo>
                <a:cubicBezTo>
                  <a:pt x="2360393" y="300620"/>
                  <a:pt x="2343683" y="289517"/>
                  <a:pt x="2319821" y="270595"/>
                </a:cubicBezTo>
                <a:cubicBezTo>
                  <a:pt x="2295959" y="251673"/>
                  <a:pt x="2272828" y="233372"/>
                  <a:pt x="2250429" y="215690"/>
                </a:cubicBezTo>
                <a:cubicBezTo>
                  <a:pt x="2245883" y="222645"/>
                  <a:pt x="2237860" y="232329"/>
                  <a:pt x="2226359" y="244740"/>
                </a:cubicBezTo>
                <a:cubicBezTo>
                  <a:pt x="2214858" y="257151"/>
                  <a:pt x="2203748" y="266853"/>
                  <a:pt x="2193029" y="273843"/>
                </a:cubicBezTo>
                <a:cubicBezTo>
                  <a:pt x="2182309" y="280834"/>
                  <a:pt x="2170611" y="285714"/>
                  <a:pt x="2157935" y="288481"/>
                </a:cubicBezTo>
                <a:cubicBezTo>
                  <a:pt x="2145258" y="291249"/>
                  <a:pt x="2145821" y="287384"/>
                  <a:pt x="2159623" y="276887"/>
                </a:cubicBezTo>
                <a:cubicBezTo>
                  <a:pt x="2173426" y="266390"/>
                  <a:pt x="2187859" y="251831"/>
                  <a:pt x="2202923" y="233210"/>
                </a:cubicBezTo>
                <a:cubicBezTo>
                  <a:pt x="2217988" y="214590"/>
                  <a:pt x="2227510" y="200902"/>
                  <a:pt x="2231489" y="192147"/>
                </a:cubicBezTo>
                <a:cubicBezTo>
                  <a:pt x="2233479" y="187770"/>
                  <a:pt x="2234915" y="183928"/>
                  <a:pt x="2235797" y="180620"/>
                </a:cubicBezTo>
                <a:lnTo>
                  <a:pt x="2236389" y="175613"/>
                </a:lnTo>
                <a:lnTo>
                  <a:pt x="2215313" y="181242"/>
                </a:lnTo>
                <a:cubicBezTo>
                  <a:pt x="2205311" y="184418"/>
                  <a:pt x="2195029" y="181030"/>
                  <a:pt x="2184468" y="171078"/>
                </a:cubicBezTo>
                <a:cubicBezTo>
                  <a:pt x="2173906" y="161126"/>
                  <a:pt x="2172641" y="156605"/>
                  <a:pt x="2180671" y="157516"/>
                </a:cubicBezTo>
                <a:cubicBezTo>
                  <a:pt x="2188701" y="158426"/>
                  <a:pt x="2196151" y="158451"/>
                  <a:pt x="2203020" y="157591"/>
                </a:cubicBezTo>
                <a:cubicBezTo>
                  <a:pt x="2209889" y="156730"/>
                  <a:pt x="2223046" y="154719"/>
                  <a:pt x="2242492" y="151557"/>
                </a:cubicBezTo>
                <a:cubicBezTo>
                  <a:pt x="2261937" y="148395"/>
                  <a:pt x="2285157" y="143663"/>
                  <a:pt x="2312153" y="137360"/>
                </a:cubicBezTo>
                <a:cubicBezTo>
                  <a:pt x="2339148" y="131058"/>
                  <a:pt x="2360045" y="126089"/>
                  <a:pt x="2374844" y="122454"/>
                </a:cubicBezTo>
                <a:cubicBezTo>
                  <a:pt x="2378544" y="121545"/>
                  <a:pt x="2382047" y="121073"/>
                  <a:pt x="2385353" y="121037"/>
                </a:cubicBezTo>
                <a:close/>
                <a:moveTo>
                  <a:pt x="5140581" y="118507"/>
                </a:moveTo>
                <a:cubicBezTo>
                  <a:pt x="5127632" y="120314"/>
                  <a:pt x="5115629" y="121934"/>
                  <a:pt x="5104573" y="123368"/>
                </a:cubicBezTo>
                <a:cubicBezTo>
                  <a:pt x="5109019" y="159434"/>
                  <a:pt x="5112002" y="182959"/>
                  <a:pt x="5113521" y="193943"/>
                </a:cubicBezTo>
                <a:cubicBezTo>
                  <a:pt x="5120161" y="192136"/>
                  <a:pt x="5129719" y="190552"/>
                  <a:pt x="5142195" y="189190"/>
                </a:cubicBezTo>
                <a:lnTo>
                  <a:pt x="5142195" y="165743"/>
                </a:lnTo>
                <a:lnTo>
                  <a:pt x="5131482" y="165743"/>
                </a:lnTo>
                <a:cubicBezTo>
                  <a:pt x="5128027" y="165743"/>
                  <a:pt x="5123775" y="163879"/>
                  <a:pt x="5118727" y="160151"/>
                </a:cubicBezTo>
                <a:cubicBezTo>
                  <a:pt x="5113679" y="156422"/>
                  <a:pt x="5114783" y="153282"/>
                  <a:pt x="5122039" y="150729"/>
                </a:cubicBezTo>
                <a:cubicBezTo>
                  <a:pt x="5129296" y="148177"/>
                  <a:pt x="5136014" y="146205"/>
                  <a:pt x="5142195" y="144814"/>
                </a:cubicBezTo>
                <a:cubicBezTo>
                  <a:pt x="5142195" y="131291"/>
                  <a:pt x="5141657" y="122522"/>
                  <a:pt x="5140581" y="118507"/>
                </a:cubicBezTo>
                <a:close/>
                <a:moveTo>
                  <a:pt x="5198403" y="110233"/>
                </a:moveTo>
                <a:cubicBezTo>
                  <a:pt x="5190852" y="110931"/>
                  <a:pt x="5180268" y="112469"/>
                  <a:pt x="5166652" y="114850"/>
                </a:cubicBezTo>
                <a:cubicBezTo>
                  <a:pt x="5169348" y="117116"/>
                  <a:pt x="5170463" y="119744"/>
                  <a:pt x="5169996" y="122733"/>
                </a:cubicBezTo>
                <a:cubicBezTo>
                  <a:pt x="5169531" y="125723"/>
                  <a:pt x="5168416" y="131463"/>
                  <a:pt x="5166652" y="139952"/>
                </a:cubicBezTo>
                <a:cubicBezTo>
                  <a:pt x="5181078" y="136353"/>
                  <a:pt x="5189635" y="138741"/>
                  <a:pt x="5192324" y="147115"/>
                </a:cubicBezTo>
                <a:cubicBezTo>
                  <a:pt x="5195013" y="155490"/>
                  <a:pt x="5185882" y="161111"/>
                  <a:pt x="5164931" y="163979"/>
                </a:cubicBezTo>
                <a:cubicBezTo>
                  <a:pt x="5164286" y="171250"/>
                  <a:pt x="5163963" y="178535"/>
                  <a:pt x="5163963" y="185834"/>
                </a:cubicBezTo>
                <a:cubicBezTo>
                  <a:pt x="5172295" y="185017"/>
                  <a:pt x="5178827" y="183912"/>
                  <a:pt x="5183559" y="182521"/>
                </a:cubicBezTo>
                <a:cubicBezTo>
                  <a:pt x="5188291" y="181130"/>
                  <a:pt x="5191643" y="181561"/>
                  <a:pt x="5193615" y="183812"/>
                </a:cubicBezTo>
                <a:cubicBezTo>
                  <a:pt x="5195587" y="186063"/>
                  <a:pt x="5198308" y="181589"/>
                  <a:pt x="5201778" y="170390"/>
                </a:cubicBezTo>
                <a:cubicBezTo>
                  <a:pt x="5205249" y="159190"/>
                  <a:pt x="5208557" y="146929"/>
                  <a:pt x="5211705" y="133607"/>
                </a:cubicBezTo>
                <a:cubicBezTo>
                  <a:pt x="5214853" y="120285"/>
                  <a:pt x="5214939" y="112638"/>
                  <a:pt x="5211963" y="110666"/>
                </a:cubicBezTo>
                <a:cubicBezTo>
                  <a:pt x="5210475" y="109680"/>
                  <a:pt x="5205956" y="109536"/>
                  <a:pt x="5198403" y="110233"/>
                </a:cubicBezTo>
                <a:close/>
                <a:moveTo>
                  <a:pt x="769430" y="94662"/>
                </a:moveTo>
                <a:cubicBezTo>
                  <a:pt x="767953" y="94368"/>
                  <a:pt x="761300" y="96114"/>
                  <a:pt x="749469" y="99900"/>
                </a:cubicBezTo>
                <a:cubicBezTo>
                  <a:pt x="750330" y="119374"/>
                  <a:pt x="751154" y="136324"/>
                  <a:pt x="751942" y="150751"/>
                </a:cubicBezTo>
                <a:cubicBezTo>
                  <a:pt x="752817" y="150908"/>
                  <a:pt x="758740" y="149030"/>
                  <a:pt x="769710" y="145115"/>
                </a:cubicBezTo>
                <a:cubicBezTo>
                  <a:pt x="771417" y="129011"/>
                  <a:pt x="772492" y="117929"/>
                  <a:pt x="772936" y="111871"/>
                </a:cubicBezTo>
                <a:cubicBezTo>
                  <a:pt x="773382" y="105812"/>
                  <a:pt x="773277" y="101503"/>
                  <a:pt x="772625" y="98943"/>
                </a:cubicBezTo>
                <a:cubicBezTo>
                  <a:pt x="771973" y="96383"/>
                  <a:pt x="770908" y="94956"/>
                  <a:pt x="769430" y="94662"/>
                </a:cubicBezTo>
                <a:close/>
                <a:moveTo>
                  <a:pt x="1609765" y="94203"/>
                </a:moveTo>
                <a:cubicBezTo>
                  <a:pt x="1605530" y="94438"/>
                  <a:pt x="1599803" y="95118"/>
                  <a:pt x="1592583" y="96243"/>
                </a:cubicBezTo>
                <a:cubicBezTo>
                  <a:pt x="1578143" y="98495"/>
                  <a:pt x="1562225" y="100804"/>
                  <a:pt x="1544830" y="103170"/>
                </a:cubicBezTo>
                <a:cubicBezTo>
                  <a:pt x="1544830" y="109652"/>
                  <a:pt x="1545017" y="113359"/>
                  <a:pt x="1545390" y="114291"/>
                </a:cubicBezTo>
                <a:cubicBezTo>
                  <a:pt x="1554897" y="113502"/>
                  <a:pt x="1565236" y="111057"/>
                  <a:pt x="1576407" y="106956"/>
                </a:cubicBezTo>
                <a:cubicBezTo>
                  <a:pt x="1587578" y="102854"/>
                  <a:pt x="1596132" y="104181"/>
                  <a:pt x="1602069" y="110935"/>
                </a:cubicBezTo>
                <a:cubicBezTo>
                  <a:pt x="1608006" y="117689"/>
                  <a:pt x="1603622" y="122662"/>
                  <a:pt x="1588916" y="125852"/>
                </a:cubicBezTo>
                <a:cubicBezTo>
                  <a:pt x="1574210" y="129043"/>
                  <a:pt x="1560418" y="131004"/>
                  <a:pt x="1547541" y="131736"/>
                </a:cubicBezTo>
                <a:cubicBezTo>
                  <a:pt x="1548444" y="135464"/>
                  <a:pt x="1548896" y="138648"/>
                  <a:pt x="1548896" y="141286"/>
                </a:cubicBezTo>
                <a:cubicBezTo>
                  <a:pt x="1559679" y="138920"/>
                  <a:pt x="1570209" y="136306"/>
                  <a:pt x="1580484" y="133446"/>
                </a:cubicBezTo>
                <a:cubicBezTo>
                  <a:pt x="1590758" y="130585"/>
                  <a:pt x="1598860" y="132266"/>
                  <a:pt x="1604790" y="138490"/>
                </a:cubicBezTo>
                <a:cubicBezTo>
                  <a:pt x="1610720" y="144713"/>
                  <a:pt x="1607275" y="149460"/>
                  <a:pt x="1594455" y="152730"/>
                </a:cubicBezTo>
                <a:cubicBezTo>
                  <a:pt x="1581634" y="155999"/>
                  <a:pt x="1566893" y="158021"/>
                  <a:pt x="1550229" y="158795"/>
                </a:cubicBezTo>
                <a:lnTo>
                  <a:pt x="1551240" y="172347"/>
                </a:lnTo>
                <a:cubicBezTo>
                  <a:pt x="1552258" y="171573"/>
                  <a:pt x="1561042" y="169809"/>
                  <a:pt x="1577590" y="167055"/>
                </a:cubicBezTo>
                <a:cubicBezTo>
                  <a:pt x="1594139" y="164302"/>
                  <a:pt x="1604342" y="162925"/>
                  <a:pt x="1608200" y="162925"/>
                </a:cubicBezTo>
                <a:cubicBezTo>
                  <a:pt x="1612960" y="162925"/>
                  <a:pt x="1616639" y="162911"/>
                  <a:pt x="1619234" y="162882"/>
                </a:cubicBezTo>
                <a:cubicBezTo>
                  <a:pt x="1621715" y="138576"/>
                  <a:pt x="1622751" y="121486"/>
                  <a:pt x="1622343" y="111613"/>
                </a:cubicBezTo>
                <a:cubicBezTo>
                  <a:pt x="1621934" y="101739"/>
                  <a:pt x="1620482" y="96147"/>
                  <a:pt x="1617987" y="94835"/>
                </a:cubicBezTo>
                <a:cubicBezTo>
                  <a:pt x="1616739" y="94178"/>
                  <a:pt x="1613998" y="93968"/>
                  <a:pt x="1609765" y="94203"/>
                </a:cubicBezTo>
                <a:close/>
                <a:moveTo>
                  <a:pt x="5214781" y="84539"/>
                </a:moveTo>
                <a:cubicBezTo>
                  <a:pt x="5218398" y="84684"/>
                  <a:pt x="5222471" y="85711"/>
                  <a:pt x="5226999" y="87618"/>
                </a:cubicBezTo>
                <a:cubicBezTo>
                  <a:pt x="5236055" y="91432"/>
                  <a:pt x="5244233" y="96473"/>
                  <a:pt x="5251532" y="102740"/>
                </a:cubicBezTo>
                <a:cubicBezTo>
                  <a:pt x="5258831" y="109006"/>
                  <a:pt x="5259903" y="114717"/>
                  <a:pt x="5254747" y="119873"/>
                </a:cubicBezTo>
                <a:cubicBezTo>
                  <a:pt x="5249592" y="125028"/>
                  <a:pt x="5244806" y="134241"/>
                  <a:pt x="5240389" y="147513"/>
                </a:cubicBezTo>
                <a:cubicBezTo>
                  <a:pt x="5235973" y="160785"/>
                  <a:pt x="5228684" y="176366"/>
                  <a:pt x="5218524" y="194255"/>
                </a:cubicBezTo>
                <a:cubicBezTo>
                  <a:pt x="5208364" y="212145"/>
                  <a:pt x="5200753" y="214679"/>
                  <a:pt x="5195691" y="201859"/>
                </a:cubicBezTo>
                <a:cubicBezTo>
                  <a:pt x="5190629" y="201185"/>
                  <a:pt x="5163483" y="203888"/>
                  <a:pt x="5114253" y="209969"/>
                </a:cubicBezTo>
                <a:cubicBezTo>
                  <a:pt x="5107642" y="222789"/>
                  <a:pt x="5102107" y="223932"/>
                  <a:pt x="5097647" y="213399"/>
                </a:cubicBezTo>
                <a:cubicBezTo>
                  <a:pt x="5093187" y="202867"/>
                  <a:pt x="5090272" y="193072"/>
                  <a:pt x="5088903" y="184016"/>
                </a:cubicBezTo>
                <a:cubicBezTo>
                  <a:pt x="5087533" y="174961"/>
                  <a:pt x="5084873" y="162072"/>
                  <a:pt x="5080922" y="145352"/>
                </a:cubicBezTo>
                <a:cubicBezTo>
                  <a:pt x="5076972" y="128631"/>
                  <a:pt x="5072924" y="116804"/>
                  <a:pt x="5068780" y="109870"/>
                </a:cubicBezTo>
                <a:cubicBezTo>
                  <a:pt x="5064636" y="102937"/>
                  <a:pt x="5066636" y="99470"/>
                  <a:pt x="5074781" y="99470"/>
                </a:cubicBezTo>
                <a:cubicBezTo>
                  <a:pt x="5080933" y="99470"/>
                  <a:pt x="5086863" y="100592"/>
                  <a:pt x="5092570" y="102836"/>
                </a:cubicBezTo>
                <a:cubicBezTo>
                  <a:pt x="5098278" y="105081"/>
                  <a:pt x="5110345" y="104866"/>
                  <a:pt x="5128772" y="102191"/>
                </a:cubicBezTo>
                <a:cubicBezTo>
                  <a:pt x="5147200" y="99517"/>
                  <a:pt x="5163207" y="97082"/>
                  <a:pt x="5176794" y="94888"/>
                </a:cubicBezTo>
                <a:cubicBezTo>
                  <a:pt x="5190381" y="92694"/>
                  <a:pt x="5199882" y="89980"/>
                  <a:pt x="5205295" y="86747"/>
                </a:cubicBezTo>
                <a:cubicBezTo>
                  <a:pt x="5208002" y="85130"/>
                  <a:pt x="5211164" y="84394"/>
                  <a:pt x="5214781" y="84539"/>
                </a:cubicBezTo>
                <a:close/>
                <a:moveTo>
                  <a:pt x="777655" y="67707"/>
                </a:moveTo>
                <a:cubicBezTo>
                  <a:pt x="780328" y="67343"/>
                  <a:pt x="783434" y="67649"/>
                  <a:pt x="786973" y="68624"/>
                </a:cubicBezTo>
                <a:cubicBezTo>
                  <a:pt x="794050" y="70575"/>
                  <a:pt x="800592" y="74217"/>
                  <a:pt x="806600" y="79551"/>
                </a:cubicBezTo>
                <a:cubicBezTo>
                  <a:pt x="812609" y="84886"/>
                  <a:pt x="812645" y="91199"/>
                  <a:pt x="806708" y="98491"/>
                </a:cubicBezTo>
                <a:cubicBezTo>
                  <a:pt x="800771" y="105783"/>
                  <a:pt x="796089" y="119482"/>
                  <a:pt x="792662" y="139587"/>
                </a:cubicBezTo>
                <a:cubicBezTo>
                  <a:pt x="799861" y="149568"/>
                  <a:pt x="799764" y="155737"/>
                  <a:pt x="792371" y="158096"/>
                </a:cubicBezTo>
                <a:cubicBezTo>
                  <a:pt x="784979" y="160455"/>
                  <a:pt x="771941" y="163664"/>
                  <a:pt x="753255" y="167722"/>
                </a:cubicBezTo>
                <a:cubicBezTo>
                  <a:pt x="752365" y="179983"/>
                  <a:pt x="749609" y="186770"/>
                  <a:pt x="744985" y="188082"/>
                </a:cubicBezTo>
                <a:cubicBezTo>
                  <a:pt x="740359" y="189394"/>
                  <a:pt x="737247" y="185802"/>
                  <a:pt x="735648" y="177305"/>
                </a:cubicBezTo>
                <a:cubicBezTo>
                  <a:pt x="734050" y="168809"/>
                  <a:pt x="731895" y="154393"/>
                  <a:pt x="729185" y="134059"/>
                </a:cubicBezTo>
                <a:cubicBezTo>
                  <a:pt x="726474" y="113724"/>
                  <a:pt x="723079" y="99273"/>
                  <a:pt x="719000" y="90705"/>
                </a:cubicBezTo>
                <a:cubicBezTo>
                  <a:pt x="714920" y="82136"/>
                  <a:pt x="716289" y="78333"/>
                  <a:pt x="723108" y="79293"/>
                </a:cubicBezTo>
                <a:cubicBezTo>
                  <a:pt x="729927" y="80254"/>
                  <a:pt x="734541" y="81154"/>
                  <a:pt x="736950" y="81993"/>
                </a:cubicBezTo>
                <a:cubicBezTo>
                  <a:pt x="739359" y="82832"/>
                  <a:pt x="743073" y="82857"/>
                  <a:pt x="748092" y="82068"/>
                </a:cubicBezTo>
                <a:cubicBezTo>
                  <a:pt x="753111" y="81279"/>
                  <a:pt x="757270" y="80057"/>
                  <a:pt x="760568" y="78401"/>
                </a:cubicBezTo>
                <a:cubicBezTo>
                  <a:pt x="763867" y="76744"/>
                  <a:pt x="767322" y="74213"/>
                  <a:pt x="770937" y="70808"/>
                </a:cubicBezTo>
                <a:cubicBezTo>
                  <a:pt x="772743" y="69105"/>
                  <a:pt x="774983" y="68071"/>
                  <a:pt x="777655" y="67707"/>
                </a:cubicBezTo>
                <a:close/>
                <a:moveTo>
                  <a:pt x="4426099" y="50018"/>
                </a:moveTo>
                <a:cubicBezTo>
                  <a:pt x="4430390" y="50541"/>
                  <a:pt x="4434280" y="52133"/>
                  <a:pt x="4437768" y="54793"/>
                </a:cubicBezTo>
                <a:cubicBezTo>
                  <a:pt x="4444745" y="60113"/>
                  <a:pt x="4444379" y="64838"/>
                  <a:pt x="4436671" y="68968"/>
                </a:cubicBezTo>
                <a:cubicBezTo>
                  <a:pt x="4428963" y="73098"/>
                  <a:pt x="4420740" y="76081"/>
                  <a:pt x="4411999" y="77917"/>
                </a:cubicBezTo>
                <a:cubicBezTo>
                  <a:pt x="4403259" y="79752"/>
                  <a:pt x="4395088" y="81351"/>
                  <a:pt x="4387488" y="82713"/>
                </a:cubicBezTo>
                <a:cubicBezTo>
                  <a:pt x="4390499" y="82972"/>
                  <a:pt x="4393504" y="84728"/>
                  <a:pt x="4396501" y="87984"/>
                </a:cubicBezTo>
                <a:cubicBezTo>
                  <a:pt x="4399498" y="91239"/>
                  <a:pt x="4399509" y="95290"/>
                  <a:pt x="4396533" y="100137"/>
                </a:cubicBezTo>
                <a:cubicBezTo>
                  <a:pt x="4393557" y="104984"/>
                  <a:pt x="4390084" y="110939"/>
                  <a:pt x="4386111" y="118001"/>
                </a:cubicBezTo>
                <a:cubicBezTo>
                  <a:pt x="4382139" y="125064"/>
                  <a:pt x="4376747" y="132825"/>
                  <a:pt x="4369936" y="141286"/>
                </a:cubicBezTo>
                <a:cubicBezTo>
                  <a:pt x="4378396" y="140583"/>
                  <a:pt x="4385118" y="138160"/>
                  <a:pt x="4390102" y="134016"/>
                </a:cubicBezTo>
                <a:cubicBezTo>
                  <a:pt x="4395085" y="129871"/>
                  <a:pt x="4400799" y="129484"/>
                  <a:pt x="4407245" y="132854"/>
                </a:cubicBezTo>
                <a:cubicBezTo>
                  <a:pt x="4413691" y="136224"/>
                  <a:pt x="4419883" y="140178"/>
                  <a:pt x="4425819" y="144717"/>
                </a:cubicBezTo>
                <a:cubicBezTo>
                  <a:pt x="4431756" y="149256"/>
                  <a:pt x="4431649" y="153687"/>
                  <a:pt x="4425497" y="158010"/>
                </a:cubicBezTo>
                <a:cubicBezTo>
                  <a:pt x="4419345" y="162334"/>
                  <a:pt x="4412978" y="171988"/>
                  <a:pt x="4406396" y="186974"/>
                </a:cubicBezTo>
                <a:cubicBezTo>
                  <a:pt x="4413594" y="196654"/>
                  <a:pt x="4414179" y="201827"/>
                  <a:pt x="4408149" y="202494"/>
                </a:cubicBezTo>
                <a:cubicBezTo>
                  <a:pt x="4402119" y="203161"/>
                  <a:pt x="4396315" y="203924"/>
                  <a:pt x="4390736" y="204785"/>
                </a:cubicBezTo>
                <a:cubicBezTo>
                  <a:pt x="4385158" y="205645"/>
                  <a:pt x="4375299" y="207323"/>
                  <a:pt x="4361159" y="209818"/>
                </a:cubicBezTo>
                <a:cubicBezTo>
                  <a:pt x="4358191" y="223628"/>
                  <a:pt x="4354437" y="229891"/>
                  <a:pt x="4349899" y="228607"/>
                </a:cubicBezTo>
                <a:cubicBezTo>
                  <a:pt x="4345360" y="227324"/>
                  <a:pt x="4342367" y="221107"/>
                  <a:pt x="4340918" y="209958"/>
                </a:cubicBezTo>
                <a:cubicBezTo>
                  <a:pt x="4339470" y="198808"/>
                  <a:pt x="4338681" y="190824"/>
                  <a:pt x="4338552" y="186006"/>
                </a:cubicBezTo>
                <a:cubicBezTo>
                  <a:pt x="4326033" y="204347"/>
                  <a:pt x="4312586" y="216805"/>
                  <a:pt x="4298209" y="223380"/>
                </a:cubicBezTo>
                <a:cubicBezTo>
                  <a:pt x="4283833" y="229955"/>
                  <a:pt x="4280578" y="228726"/>
                  <a:pt x="4288444" y="219691"/>
                </a:cubicBezTo>
                <a:cubicBezTo>
                  <a:pt x="4296309" y="210657"/>
                  <a:pt x="4304469" y="201465"/>
                  <a:pt x="4312923" y="192115"/>
                </a:cubicBezTo>
                <a:cubicBezTo>
                  <a:pt x="4321376" y="182765"/>
                  <a:pt x="4329080" y="172282"/>
                  <a:pt x="4336035" y="160667"/>
                </a:cubicBezTo>
                <a:cubicBezTo>
                  <a:pt x="4333339" y="156666"/>
                  <a:pt x="4331991" y="152938"/>
                  <a:pt x="4331991" y="149482"/>
                </a:cubicBezTo>
                <a:cubicBezTo>
                  <a:pt x="4331991" y="143129"/>
                  <a:pt x="4336250" y="141300"/>
                  <a:pt x="4344769" y="143996"/>
                </a:cubicBezTo>
                <a:cubicBezTo>
                  <a:pt x="4353430" y="129183"/>
                  <a:pt x="4359543" y="116879"/>
                  <a:pt x="4363106" y="107085"/>
                </a:cubicBezTo>
                <a:cubicBezTo>
                  <a:pt x="4366670" y="97290"/>
                  <a:pt x="4368896" y="90299"/>
                  <a:pt x="4369785" y="86112"/>
                </a:cubicBezTo>
                <a:cubicBezTo>
                  <a:pt x="4353781" y="87016"/>
                  <a:pt x="4342808" y="85076"/>
                  <a:pt x="4336864" y="80294"/>
                </a:cubicBezTo>
                <a:cubicBezTo>
                  <a:pt x="4330919" y="75511"/>
                  <a:pt x="4333056" y="71711"/>
                  <a:pt x="4343274" y="68893"/>
                </a:cubicBezTo>
                <a:cubicBezTo>
                  <a:pt x="4353491" y="66075"/>
                  <a:pt x="4364956" y="63304"/>
                  <a:pt x="4377669" y="60579"/>
                </a:cubicBezTo>
                <a:cubicBezTo>
                  <a:pt x="4390381" y="57855"/>
                  <a:pt x="4401832" y="54879"/>
                  <a:pt x="4412021" y="51653"/>
                </a:cubicBezTo>
                <a:cubicBezTo>
                  <a:pt x="4417115" y="50039"/>
                  <a:pt x="4421808" y="49494"/>
                  <a:pt x="4426099" y="50018"/>
                </a:cubicBezTo>
                <a:close/>
                <a:moveTo>
                  <a:pt x="2997349" y="50018"/>
                </a:moveTo>
                <a:cubicBezTo>
                  <a:pt x="3001640" y="50541"/>
                  <a:pt x="3005530" y="52133"/>
                  <a:pt x="3009019" y="54793"/>
                </a:cubicBezTo>
                <a:cubicBezTo>
                  <a:pt x="3015995" y="60113"/>
                  <a:pt x="3015629" y="64838"/>
                  <a:pt x="3007922" y="68968"/>
                </a:cubicBezTo>
                <a:cubicBezTo>
                  <a:pt x="3000213" y="73098"/>
                  <a:pt x="2991989" y="76081"/>
                  <a:pt x="2983249" y="77917"/>
                </a:cubicBezTo>
                <a:cubicBezTo>
                  <a:pt x="2974508" y="79752"/>
                  <a:pt x="2966338" y="81351"/>
                  <a:pt x="2958738" y="82713"/>
                </a:cubicBezTo>
                <a:cubicBezTo>
                  <a:pt x="2961749" y="82972"/>
                  <a:pt x="2964754" y="84728"/>
                  <a:pt x="2967751" y="87984"/>
                </a:cubicBezTo>
                <a:cubicBezTo>
                  <a:pt x="2970748" y="91239"/>
                  <a:pt x="2970759" y="95290"/>
                  <a:pt x="2967783" y="100137"/>
                </a:cubicBezTo>
                <a:cubicBezTo>
                  <a:pt x="2964807" y="104984"/>
                  <a:pt x="2961333" y="110939"/>
                  <a:pt x="2957361" y="118001"/>
                </a:cubicBezTo>
                <a:cubicBezTo>
                  <a:pt x="2953389" y="125064"/>
                  <a:pt x="2947997" y="132825"/>
                  <a:pt x="2941186" y="141286"/>
                </a:cubicBezTo>
                <a:cubicBezTo>
                  <a:pt x="2949646" y="140583"/>
                  <a:pt x="2956368" y="138160"/>
                  <a:pt x="2961352" y="134016"/>
                </a:cubicBezTo>
                <a:cubicBezTo>
                  <a:pt x="2966335" y="129871"/>
                  <a:pt x="2972049" y="129484"/>
                  <a:pt x="2978495" y="132854"/>
                </a:cubicBezTo>
                <a:cubicBezTo>
                  <a:pt x="2984941" y="136224"/>
                  <a:pt x="2991132" y="140178"/>
                  <a:pt x="2997069" y="144717"/>
                </a:cubicBezTo>
                <a:cubicBezTo>
                  <a:pt x="3003006" y="149256"/>
                  <a:pt x="3002899" y="153687"/>
                  <a:pt x="2996747" y="158010"/>
                </a:cubicBezTo>
                <a:cubicBezTo>
                  <a:pt x="2990595" y="162334"/>
                  <a:pt x="2984228" y="171988"/>
                  <a:pt x="2977645" y="186974"/>
                </a:cubicBezTo>
                <a:cubicBezTo>
                  <a:pt x="2984844" y="196654"/>
                  <a:pt x="2985429" y="201827"/>
                  <a:pt x="2979399" y="202494"/>
                </a:cubicBezTo>
                <a:cubicBezTo>
                  <a:pt x="2973368" y="203161"/>
                  <a:pt x="2967564" y="203924"/>
                  <a:pt x="2961986" y="204785"/>
                </a:cubicBezTo>
                <a:cubicBezTo>
                  <a:pt x="2956408" y="205645"/>
                  <a:pt x="2946549" y="207323"/>
                  <a:pt x="2932409" y="209818"/>
                </a:cubicBezTo>
                <a:cubicBezTo>
                  <a:pt x="2929441" y="223628"/>
                  <a:pt x="2925688" y="229891"/>
                  <a:pt x="2921149" y="228607"/>
                </a:cubicBezTo>
                <a:cubicBezTo>
                  <a:pt x="2916610" y="227324"/>
                  <a:pt x="2913617" y="221107"/>
                  <a:pt x="2912168" y="209958"/>
                </a:cubicBezTo>
                <a:cubicBezTo>
                  <a:pt x="2910720" y="198808"/>
                  <a:pt x="2909931" y="190824"/>
                  <a:pt x="2909802" y="186006"/>
                </a:cubicBezTo>
                <a:cubicBezTo>
                  <a:pt x="2897283" y="204347"/>
                  <a:pt x="2883836" y="216805"/>
                  <a:pt x="2869460" y="223380"/>
                </a:cubicBezTo>
                <a:cubicBezTo>
                  <a:pt x="2855083" y="229955"/>
                  <a:pt x="2851828" y="228726"/>
                  <a:pt x="2859694" y="219691"/>
                </a:cubicBezTo>
                <a:cubicBezTo>
                  <a:pt x="2867559" y="210657"/>
                  <a:pt x="2875719" y="201465"/>
                  <a:pt x="2884173" y="192115"/>
                </a:cubicBezTo>
                <a:cubicBezTo>
                  <a:pt x="2892626" y="182765"/>
                  <a:pt x="2900330" y="172282"/>
                  <a:pt x="2907285" y="160667"/>
                </a:cubicBezTo>
                <a:cubicBezTo>
                  <a:pt x="2904589" y="156666"/>
                  <a:pt x="2903241" y="152938"/>
                  <a:pt x="2903241" y="149482"/>
                </a:cubicBezTo>
                <a:cubicBezTo>
                  <a:pt x="2903241" y="143129"/>
                  <a:pt x="2907500" y="141300"/>
                  <a:pt x="2916018" y="143996"/>
                </a:cubicBezTo>
                <a:cubicBezTo>
                  <a:pt x="2924680" y="129183"/>
                  <a:pt x="2930793" y="116879"/>
                  <a:pt x="2934356" y="107085"/>
                </a:cubicBezTo>
                <a:cubicBezTo>
                  <a:pt x="2937919" y="97290"/>
                  <a:pt x="2940146" y="90299"/>
                  <a:pt x="2941035" y="86112"/>
                </a:cubicBezTo>
                <a:cubicBezTo>
                  <a:pt x="2925031" y="87016"/>
                  <a:pt x="2914058" y="85076"/>
                  <a:pt x="2908114" y="80294"/>
                </a:cubicBezTo>
                <a:cubicBezTo>
                  <a:pt x="2902169" y="75511"/>
                  <a:pt x="2904306" y="71711"/>
                  <a:pt x="2914524" y="68893"/>
                </a:cubicBezTo>
                <a:cubicBezTo>
                  <a:pt x="2924741" y="66075"/>
                  <a:pt x="2936206" y="63304"/>
                  <a:pt x="2948919" y="60579"/>
                </a:cubicBezTo>
                <a:cubicBezTo>
                  <a:pt x="2961631" y="57855"/>
                  <a:pt x="2973082" y="54879"/>
                  <a:pt x="2983271" y="51653"/>
                </a:cubicBezTo>
                <a:cubicBezTo>
                  <a:pt x="2988365" y="50039"/>
                  <a:pt x="2993058" y="49494"/>
                  <a:pt x="2997349" y="50018"/>
                </a:cubicBezTo>
                <a:close/>
                <a:moveTo>
                  <a:pt x="1637470" y="47867"/>
                </a:moveTo>
                <a:cubicBezTo>
                  <a:pt x="1640198" y="47157"/>
                  <a:pt x="1645513" y="48146"/>
                  <a:pt x="1653414" y="50835"/>
                </a:cubicBezTo>
                <a:cubicBezTo>
                  <a:pt x="1669217" y="56213"/>
                  <a:pt x="1675935" y="64111"/>
                  <a:pt x="1673569" y="74529"/>
                </a:cubicBezTo>
                <a:cubicBezTo>
                  <a:pt x="1671203" y="84947"/>
                  <a:pt x="1664557" y="86105"/>
                  <a:pt x="1653629" y="78003"/>
                </a:cubicBezTo>
                <a:cubicBezTo>
                  <a:pt x="1647463" y="70947"/>
                  <a:pt x="1641935" y="63311"/>
                  <a:pt x="1637045" y="55094"/>
                </a:cubicBezTo>
                <a:cubicBezTo>
                  <a:pt x="1634600" y="50986"/>
                  <a:pt x="1634741" y="48577"/>
                  <a:pt x="1637470" y="47867"/>
                </a:cubicBezTo>
                <a:close/>
                <a:moveTo>
                  <a:pt x="1171021" y="40746"/>
                </a:moveTo>
                <a:cubicBezTo>
                  <a:pt x="1172525" y="40443"/>
                  <a:pt x="1174469" y="40469"/>
                  <a:pt x="1176853" y="40822"/>
                </a:cubicBezTo>
                <a:cubicBezTo>
                  <a:pt x="1186389" y="42235"/>
                  <a:pt x="1194743" y="44805"/>
                  <a:pt x="1201913" y="48534"/>
                </a:cubicBezTo>
                <a:cubicBezTo>
                  <a:pt x="1209083" y="52262"/>
                  <a:pt x="1211751" y="56263"/>
                  <a:pt x="1209915" y="60536"/>
                </a:cubicBezTo>
                <a:cubicBezTo>
                  <a:pt x="1208079" y="64810"/>
                  <a:pt x="1206746" y="77780"/>
                  <a:pt x="1205914" y="99449"/>
                </a:cubicBezTo>
                <a:cubicBezTo>
                  <a:pt x="1211793" y="97900"/>
                  <a:pt x="1218591" y="95487"/>
                  <a:pt x="1226306" y="92210"/>
                </a:cubicBezTo>
                <a:cubicBezTo>
                  <a:pt x="1234020" y="88934"/>
                  <a:pt x="1240649" y="90339"/>
                  <a:pt x="1246192" y="96426"/>
                </a:cubicBezTo>
                <a:cubicBezTo>
                  <a:pt x="1251734" y="102514"/>
                  <a:pt x="1247773" y="107941"/>
                  <a:pt x="1234307" y="112710"/>
                </a:cubicBezTo>
                <a:cubicBezTo>
                  <a:pt x="1220842" y="117478"/>
                  <a:pt x="1211377" y="118958"/>
                  <a:pt x="1205914" y="117152"/>
                </a:cubicBezTo>
                <a:lnTo>
                  <a:pt x="1205914" y="166948"/>
                </a:lnTo>
                <a:cubicBezTo>
                  <a:pt x="1227983" y="157942"/>
                  <a:pt x="1241374" y="155734"/>
                  <a:pt x="1246084" y="160323"/>
                </a:cubicBezTo>
                <a:cubicBezTo>
                  <a:pt x="1250795" y="164912"/>
                  <a:pt x="1245224" y="170544"/>
                  <a:pt x="1229371" y="177219"/>
                </a:cubicBezTo>
                <a:cubicBezTo>
                  <a:pt x="1213517" y="183894"/>
                  <a:pt x="1198550" y="190315"/>
                  <a:pt x="1184468" y="196482"/>
                </a:cubicBezTo>
                <a:cubicBezTo>
                  <a:pt x="1170386" y="202648"/>
                  <a:pt x="1157759" y="208965"/>
                  <a:pt x="1146589" y="215432"/>
                </a:cubicBezTo>
                <a:cubicBezTo>
                  <a:pt x="1135417" y="221900"/>
                  <a:pt x="1126935" y="224893"/>
                  <a:pt x="1121142" y="224413"/>
                </a:cubicBezTo>
                <a:cubicBezTo>
                  <a:pt x="1115348" y="223932"/>
                  <a:pt x="1108655" y="220093"/>
                  <a:pt x="1101062" y="212894"/>
                </a:cubicBezTo>
                <a:cubicBezTo>
                  <a:pt x="1093468" y="205695"/>
                  <a:pt x="1093970" y="201210"/>
                  <a:pt x="1102567" y="199439"/>
                </a:cubicBezTo>
                <a:cubicBezTo>
                  <a:pt x="1111164" y="197668"/>
                  <a:pt x="1123515" y="193965"/>
                  <a:pt x="1139619" y="188329"/>
                </a:cubicBezTo>
                <a:cubicBezTo>
                  <a:pt x="1139619" y="174634"/>
                  <a:pt x="1138292" y="160294"/>
                  <a:pt x="1135640" y="145309"/>
                </a:cubicBezTo>
                <a:cubicBezTo>
                  <a:pt x="1132986" y="130323"/>
                  <a:pt x="1129609" y="119159"/>
                  <a:pt x="1125509" y="111817"/>
                </a:cubicBezTo>
                <a:cubicBezTo>
                  <a:pt x="1121407" y="104475"/>
                  <a:pt x="1123214" y="101280"/>
                  <a:pt x="1130929" y="102234"/>
                </a:cubicBezTo>
                <a:cubicBezTo>
                  <a:pt x="1138644" y="103188"/>
                  <a:pt x="1146319" y="105486"/>
                  <a:pt x="1153955" y="109128"/>
                </a:cubicBezTo>
                <a:cubicBezTo>
                  <a:pt x="1161592" y="112771"/>
                  <a:pt x="1164732" y="117141"/>
                  <a:pt x="1163377" y="122239"/>
                </a:cubicBezTo>
                <a:cubicBezTo>
                  <a:pt x="1162022" y="127337"/>
                  <a:pt x="1162162" y="146735"/>
                  <a:pt x="1163797" y="180435"/>
                </a:cubicBezTo>
                <a:lnTo>
                  <a:pt x="1184146" y="173487"/>
                </a:lnTo>
                <a:cubicBezTo>
                  <a:pt x="1183256" y="131814"/>
                  <a:pt x="1181707" y="103467"/>
                  <a:pt x="1179499" y="88446"/>
                </a:cubicBezTo>
                <a:cubicBezTo>
                  <a:pt x="1177291" y="73425"/>
                  <a:pt x="1173914" y="61379"/>
                  <a:pt x="1169368" y="52309"/>
                </a:cubicBezTo>
                <a:cubicBezTo>
                  <a:pt x="1165959" y="45506"/>
                  <a:pt x="1166510" y="41652"/>
                  <a:pt x="1171021" y="40746"/>
                </a:cubicBezTo>
                <a:close/>
                <a:moveTo>
                  <a:pt x="4158917" y="40741"/>
                </a:moveTo>
                <a:cubicBezTo>
                  <a:pt x="4166375" y="40223"/>
                  <a:pt x="4173568" y="42559"/>
                  <a:pt x="4180494" y="47748"/>
                </a:cubicBezTo>
                <a:cubicBezTo>
                  <a:pt x="4189729" y="54668"/>
                  <a:pt x="4185890" y="60766"/>
                  <a:pt x="4168976" y="66043"/>
                </a:cubicBezTo>
                <a:cubicBezTo>
                  <a:pt x="4152061" y="71320"/>
                  <a:pt x="4130820" y="75579"/>
                  <a:pt x="4105251" y="78820"/>
                </a:cubicBezTo>
                <a:cubicBezTo>
                  <a:pt x="4119649" y="82850"/>
                  <a:pt x="4125708" y="88819"/>
                  <a:pt x="4123427" y="96727"/>
                </a:cubicBezTo>
                <a:cubicBezTo>
                  <a:pt x="4121147" y="104636"/>
                  <a:pt x="4119591" y="120844"/>
                  <a:pt x="4118760" y="145352"/>
                </a:cubicBezTo>
                <a:cubicBezTo>
                  <a:pt x="4129242" y="142856"/>
                  <a:pt x="4140987" y="138855"/>
                  <a:pt x="4153994" y="133349"/>
                </a:cubicBezTo>
                <a:cubicBezTo>
                  <a:pt x="4167000" y="127842"/>
                  <a:pt x="4177877" y="129341"/>
                  <a:pt x="4186625" y="137844"/>
                </a:cubicBezTo>
                <a:cubicBezTo>
                  <a:pt x="4195372" y="146348"/>
                  <a:pt x="4189952" y="152898"/>
                  <a:pt x="4170363" y="157494"/>
                </a:cubicBezTo>
                <a:cubicBezTo>
                  <a:pt x="4150774" y="162090"/>
                  <a:pt x="4133480" y="164783"/>
                  <a:pt x="4118480" y="165571"/>
                </a:cubicBezTo>
                <a:cubicBezTo>
                  <a:pt x="4116860" y="193047"/>
                  <a:pt x="4116049" y="215999"/>
                  <a:pt x="4116049" y="234426"/>
                </a:cubicBezTo>
                <a:cubicBezTo>
                  <a:pt x="4135151" y="232705"/>
                  <a:pt x="4152918" y="231163"/>
                  <a:pt x="4169352" y="229801"/>
                </a:cubicBezTo>
                <a:cubicBezTo>
                  <a:pt x="4185786" y="228439"/>
                  <a:pt x="4197953" y="227295"/>
                  <a:pt x="4205855" y="226370"/>
                </a:cubicBezTo>
                <a:cubicBezTo>
                  <a:pt x="4213757" y="225445"/>
                  <a:pt x="4221504" y="226223"/>
                  <a:pt x="4229097" y="228704"/>
                </a:cubicBezTo>
                <a:cubicBezTo>
                  <a:pt x="4236690" y="231185"/>
                  <a:pt x="4242469" y="235906"/>
                  <a:pt x="4246434" y="242869"/>
                </a:cubicBezTo>
                <a:cubicBezTo>
                  <a:pt x="4250399" y="249831"/>
                  <a:pt x="4249288" y="254240"/>
                  <a:pt x="4243100" y="256097"/>
                </a:cubicBezTo>
                <a:cubicBezTo>
                  <a:pt x="4236912" y="257954"/>
                  <a:pt x="4221167" y="258209"/>
                  <a:pt x="4195863" y="256861"/>
                </a:cubicBezTo>
                <a:cubicBezTo>
                  <a:pt x="4170560" y="255513"/>
                  <a:pt x="4141399" y="256406"/>
                  <a:pt x="4108381" y="259539"/>
                </a:cubicBezTo>
                <a:cubicBezTo>
                  <a:pt x="4075363" y="262672"/>
                  <a:pt x="4045983" y="266268"/>
                  <a:pt x="4020242" y="270326"/>
                </a:cubicBezTo>
                <a:cubicBezTo>
                  <a:pt x="3994502" y="274385"/>
                  <a:pt x="3978889" y="276866"/>
                  <a:pt x="3973404" y="277769"/>
                </a:cubicBezTo>
                <a:cubicBezTo>
                  <a:pt x="3967918" y="278672"/>
                  <a:pt x="3959924" y="274829"/>
                  <a:pt x="3949420" y="266240"/>
                </a:cubicBezTo>
                <a:cubicBezTo>
                  <a:pt x="3938915" y="257650"/>
                  <a:pt x="3941342" y="253355"/>
                  <a:pt x="3956701" y="253355"/>
                </a:cubicBezTo>
                <a:cubicBezTo>
                  <a:pt x="3969120" y="253355"/>
                  <a:pt x="3990687" y="251276"/>
                  <a:pt x="4021404" y="247117"/>
                </a:cubicBezTo>
                <a:cubicBezTo>
                  <a:pt x="4021404" y="217504"/>
                  <a:pt x="4020300" y="194112"/>
                  <a:pt x="4018091" y="176939"/>
                </a:cubicBezTo>
                <a:cubicBezTo>
                  <a:pt x="4015883" y="159767"/>
                  <a:pt x="4012735" y="147961"/>
                  <a:pt x="4008648" y="141523"/>
                </a:cubicBezTo>
                <a:cubicBezTo>
                  <a:pt x="4004561" y="135084"/>
                  <a:pt x="4006591" y="131865"/>
                  <a:pt x="4014736" y="131865"/>
                </a:cubicBezTo>
                <a:cubicBezTo>
                  <a:pt x="4020558" y="131865"/>
                  <a:pt x="4028101" y="133191"/>
                  <a:pt x="4037365" y="135844"/>
                </a:cubicBezTo>
                <a:cubicBezTo>
                  <a:pt x="4046628" y="138497"/>
                  <a:pt x="4050134" y="143355"/>
                  <a:pt x="4047883" y="150417"/>
                </a:cubicBezTo>
                <a:cubicBezTo>
                  <a:pt x="4045632" y="157480"/>
                  <a:pt x="4044506" y="188186"/>
                  <a:pt x="4044506" y="242535"/>
                </a:cubicBezTo>
                <a:cubicBezTo>
                  <a:pt x="4059448" y="241675"/>
                  <a:pt x="4075144" y="240463"/>
                  <a:pt x="4091592" y="238900"/>
                </a:cubicBezTo>
                <a:lnTo>
                  <a:pt x="4091592" y="114377"/>
                </a:lnTo>
                <a:cubicBezTo>
                  <a:pt x="4091592" y="98014"/>
                  <a:pt x="4090337" y="87245"/>
                  <a:pt x="4087828" y="82068"/>
                </a:cubicBezTo>
                <a:cubicBezTo>
                  <a:pt x="4060252" y="84764"/>
                  <a:pt x="4041839" y="83753"/>
                  <a:pt x="4032589" y="79035"/>
                </a:cubicBezTo>
                <a:cubicBezTo>
                  <a:pt x="4023340" y="74317"/>
                  <a:pt x="4025774" y="70485"/>
                  <a:pt x="4039892" y="67538"/>
                </a:cubicBezTo>
                <a:cubicBezTo>
                  <a:pt x="4054010" y="64591"/>
                  <a:pt x="4073574" y="60440"/>
                  <a:pt x="4098583" y="55083"/>
                </a:cubicBezTo>
                <a:cubicBezTo>
                  <a:pt x="4123592" y="49727"/>
                  <a:pt x="4141188" y="45436"/>
                  <a:pt x="4151369" y="42210"/>
                </a:cubicBezTo>
                <a:cubicBezTo>
                  <a:pt x="4153915" y="41403"/>
                  <a:pt x="4156431" y="40913"/>
                  <a:pt x="4158917" y="40741"/>
                </a:cubicBezTo>
                <a:close/>
                <a:moveTo>
                  <a:pt x="2730167" y="40741"/>
                </a:moveTo>
                <a:cubicBezTo>
                  <a:pt x="2737626" y="40223"/>
                  <a:pt x="2744818" y="42559"/>
                  <a:pt x="2751744" y="47748"/>
                </a:cubicBezTo>
                <a:cubicBezTo>
                  <a:pt x="2760979" y="54668"/>
                  <a:pt x="2757140" y="60766"/>
                  <a:pt x="2740225" y="66043"/>
                </a:cubicBezTo>
                <a:cubicBezTo>
                  <a:pt x="2723311" y="71320"/>
                  <a:pt x="2702070" y="75579"/>
                  <a:pt x="2676501" y="78820"/>
                </a:cubicBezTo>
                <a:cubicBezTo>
                  <a:pt x="2690899" y="82850"/>
                  <a:pt x="2696957" y="88819"/>
                  <a:pt x="2694677" y="96727"/>
                </a:cubicBezTo>
                <a:cubicBezTo>
                  <a:pt x="2692397" y="104636"/>
                  <a:pt x="2690841" y="120844"/>
                  <a:pt x="2690010" y="145352"/>
                </a:cubicBezTo>
                <a:cubicBezTo>
                  <a:pt x="2700492" y="142856"/>
                  <a:pt x="2712237" y="138855"/>
                  <a:pt x="2725243" y="133349"/>
                </a:cubicBezTo>
                <a:cubicBezTo>
                  <a:pt x="2738250" y="127842"/>
                  <a:pt x="2749127" y="129341"/>
                  <a:pt x="2757875" y="137844"/>
                </a:cubicBezTo>
                <a:cubicBezTo>
                  <a:pt x="2766622" y="146348"/>
                  <a:pt x="2761202" y="152898"/>
                  <a:pt x="2741613" y="157494"/>
                </a:cubicBezTo>
                <a:cubicBezTo>
                  <a:pt x="2722024" y="162090"/>
                  <a:pt x="2704730" y="164783"/>
                  <a:pt x="2689730" y="165571"/>
                </a:cubicBezTo>
                <a:cubicBezTo>
                  <a:pt x="2688110" y="193047"/>
                  <a:pt x="2687299" y="215999"/>
                  <a:pt x="2687299" y="234426"/>
                </a:cubicBezTo>
                <a:cubicBezTo>
                  <a:pt x="2706400" y="232705"/>
                  <a:pt x="2724168" y="231163"/>
                  <a:pt x="2740602" y="229801"/>
                </a:cubicBezTo>
                <a:cubicBezTo>
                  <a:pt x="2757036" y="228439"/>
                  <a:pt x="2769204" y="227295"/>
                  <a:pt x="2777105" y="226370"/>
                </a:cubicBezTo>
                <a:cubicBezTo>
                  <a:pt x="2785006" y="225445"/>
                  <a:pt x="2792754" y="226223"/>
                  <a:pt x="2800347" y="228704"/>
                </a:cubicBezTo>
                <a:cubicBezTo>
                  <a:pt x="2807940" y="231185"/>
                  <a:pt x="2813719" y="235906"/>
                  <a:pt x="2817684" y="242869"/>
                </a:cubicBezTo>
                <a:cubicBezTo>
                  <a:pt x="2821649" y="249831"/>
                  <a:pt x="2820538" y="254240"/>
                  <a:pt x="2814350" y="256097"/>
                </a:cubicBezTo>
                <a:cubicBezTo>
                  <a:pt x="2808162" y="257954"/>
                  <a:pt x="2792417" y="258209"/>
                  <a:pt x="2767113" y="256861"/>
                </a:cubicBezTo>
                <a:cubicBezTo>
                  <a:pt x="2741810" y="255513"/>
                  <a:pt x="2712649" y="256406"/>
                  <a:pt x="2679631" y="259539"/>
                </a:cubicBezTo>
                <a:cubicBezTo>
                  <a:pt x="2646613" y="262672"/>
                  <a:pt x="2617233" y="266268"/>
                  <a:pt x="2591492" y="270326"/>
                </a:cubicBezTo>
                <a:cubicBezTo>
                  <a:pt x="2565752" y="274385"/>
                  <a:pt x="2550139" y="276866"/>
                  <a:pt x="2544654" y="277769"/>
                </a:cubicBezTo>
                <a:cubicBezTo>
                  <a:pt x="2539168" y="278672"/>
                  <a:pt x="2531174" y="274829"/>
                  <a:pt x="2520670" y="266240"/>
                </a:cubicBezTo>
                <a:cubicBezTo>
                  <a:pt x="2510165" y="257650"/>
                  <a:pt x="2512592" y="253355"/>
                  <a:pt x="2527951" y="253355"/>
                </a:cubicBezTo>
                <a:cubicBezTo>
                  <a:pt x="2540370" y="253355"/>
                  <a:pt x="2561937" y="251276"/>
                  <a:pt x="2592654" y="247117"/>
                </a:cubicBezTo>
                <a:cubicBezTo>
                  <a:pt x="2592654" y="217504"/>
                  <a:pt x="2591550" y="194112"/>
                  <a:pt x="2589341" y="176939"/>
                </a:cubicBezTo>
                <a:cubicBezTo>
                  <a:pt x="2587133" y="159767"/>
                  <a:pt x="2583985" y="147961"/>
                  <a:pt x="2579898" y="141523"/>
                </a:cubicBezTo>
                <a:cubicBezTo>
                  <a:pt x="2575811" y="135084"/>
                  <a:pt x="2577841" y="131865"/>
                  <a:pt x="2585986" y="131865"/>
                </a:cubicBezTo>
                <a:cubicBezTo>
                  <a:pt x="2591808" y="131865"/>
                  <a:pt x="2599351" y="133191"/>
                  <a:pt x="2608615" y="135844"/>
                </a:cubicBezTo>
                <a:cubicBezTo>
                  <a:pt x="2617878" y="138497"/>
                  <a:pt x="2621384" y="143355"/>
                  <a:pt x="2619133" y="150417"/>
                </a:cubicBezTo>
                <a:cubicBezTo>
                  <a:pt x="2616882" y="157480"/>
                  <a:pt x="2615756" y="188186"/>
                  <a:pt x="2615756" y="242535"/>
                </a:cubicBezTo>
                <a:cubicBezTo>
                  <a:pt x="2630698" y="241675"/>
                  <a:pt x="2646394" y="240463"/>
                  <a:pt x="2662842" y="238900"/>
                </a:cubicBezTo>
                <a:lnTo>
                  <a:pt x="2662842" y="114377"/>
                </a:lnTo>
                <a:cubicBezTo>
                  <a:pt x="2662842" y="98014"/>
                  <a:pt x="2661587" y="87245"/>
                  <a:pt x="2659078" y="82068"/>
                </a:cubicBezTo>
                <a:cubicBezTo>
                  <a:pt x="2631502" y="84764"/>
                  <a:pt x="2613089" y="83753"/>
                  <a:pt x="2603839" y="79035"/>
                </a:cubicBezTo>
                <a:cubicBezTo>
                  <a:pt x="2594590" y="74317"/>
                  <a:pt x="2597024" y="70485"/>
                  <a:pt x="2611142" y="67538"/>
                </a:cubicBezTo>
                <a:cubicBezTo>
                  <a:pt x="2625260" y="64591"/>
                  <a:pt x="2644824" y="60440"/>
                  <a:pt x="2669833" y="55083"/>
                </a:cubicBezTo>
                <a:cubicBezTo>
                  <a:pt x="2694842" y="49727"/>
                  <a:pt x="2712438" y="45436"/>
                  <a:pt x="2722619" y="42210"/>
                </a:cubicBezTo>
                <a:cubicBezTo>
                  <a:pt x="2725165" y="41403"/>
                  <a:pt x="2727681" y="40913"/>
                  <a:pt x="2730167" y="40741"/>
                </a:cubicBezTo>
                <a:close/>
                <a:moveTo>
                  <a:pt x="2334747" y="36806"/>
                </a:moveTo>
                <a:cubicBezTo>
                  <a:pt x="2333270" y="36501"/>
                  <a:pt x="2331546" y="36517"/>
                  <a:pt x="2329576" y="36854"/>
                </a:cubicBezTo>
                <a:cubicBezTo>
                  <a:pt x="2321696" y="38201"/>
                  <a:pt x="2304542" y="40905"/>
                  <a:pt x="2278113" y="44963"/>
                </a:cubicBezTo>
                <a:cubicBezTo>
                  <a:pt x="2279002" y="47114"/>
                  <a:pt x="2280199" y="53581"/>
                  <a:pt x="2281705" y="64365"/>
                </a:cubicBezTo>
                <a:cubicBezTo>
                  <a:pt x="2285663" y="64466"/>
                  <a:pt x="2295382" y="62691"/>
                  <a:pt x="2310862" y="59041"/>
                </a:cubicBezTo>
                <a:cubicBezTo>
                  <a:pt x="2326343" y="55392"/>
                  <a:pt x="2334652" y="57278"/>
                  <a:pt x="2335793" y="64699"/>
                </a:cubicBezTo>
                <a:cubicBezTo>
                  <a:pt x="2336933" y="72120"/>
                  <a:pt x="2331200" y="77096"/>
                  <a:pt x="2318595" y="79627"/>
                </a:cubicBezTo>
                <a:cubicBezTo>
                  <a:pt x="2305990" y="82158"/>
                  <a:pt x="2294296" y="82520"/>
                  <a:pt x="2283512" y="80713"/>
                </a:cubicBezTo>
                <a:lnTo>
                  <a:pt x="2287104" y="107558"/>
                </a:lnTo>
                <a:cubicBezTo>
                  <a:pt x="2293715" y="105751"/>
                  <a:pt x="2302097" y="104177"/>
                  <a:pt x="2312249" y="102836"/>
                </a:cubicBezTo>
                <a:cubicBezTo>
                  <a:pt x="2322402" y="101496"/>
                  <a:pt x="2330024" y="100825"/>
                  <a:pt x="2335115" y="100825"/>
                </a:cubicBezTo>
                <a:cubicBezTo>
                  <a:pt x="2339302" y="77379"/>
                  <a:pt x="2341396" y="59848"/>
                  <a:pt x="2341396" y="48232"/>
                </a:cubicBezTo>
                <a:cubicBezTo>
                  <a:pt x="2341396" y="41532"/>
                  <a:pt x="2339180" y="37723"/>
                  <a:pt x="2334747" y="36806"/>
                </a:cubicBezTo>
                <a:close/>
                <a:moveTo>
                  <a:pt x="5209479" y="33326"/>
                </a:moveTo>
                <a:cubicBezTo>
                  <a:pt x="5213688" y="33957"/>
                  <a:pt x="5217531" y="35491"/>
                  <a:pt x="5221008" y="37929"/>
                </a:cubicBezTo>
                <a:cubicBezTo>
                  <a:pt x="5227964" y="42805"/>
                  <a:pt x="5227157" y="47297"/>
                  <a:pt x="5218588" y="51405"/>
                </a:cubicBezTo>
                <a:cubicBezTo>
                  <a:pt x="5210020" y="55514"/>
                  <a:pt x="5198681" y="58952"/>
                  <a:pt x="5184570" y="61719"/>
                </a:cubicBezTo>
                <a:cubicBezTo>
                  <a:pt x="5170459" y="64487"/>
                  <a:pt x="5155044" y="67219"/>
                  <a:pt x="5138323" y="69915"/>
                </a:cubicBezTo>
                <a:cubicBezTo>
                  <a:pt x="5121602" y="72611"/>
                  <a:pt x="5108395" y="70772"/>
                  <a:pt x="5098701" y="64397"/>
                </a:cubicBezTo>
                <a:cubicBezTo>
                  <a:pt x="5089007" y="58023"/>
                  <a:pt x="5091008" y="53969"/>
                  <a:pt x="5104702" y="52233"/>
                </a:cubicBezTo>
                <a:cubicBezTo>
                  <a:pt x="5118397" y="50498"/>
                  <a:pt x="5130697" y="48541"/>
                  <a:pt x="5141603" y="46361"/>
                </a:cubicBezTo>
                <a:cubicBezTo>
                  <a:pt x="5152509" y="44181"/>
                  <a:pt x="5161411" y="42224"/>
                  <a:pt x="5168308" y="40489"/>
                </a:cubicBezTo>
                <a:cubicBezTo>
                  <a:pt x="5176726" y="38610"/>
                  <a:pt x="5185875" y="36495"/>
                  <a:pt x="5195755" y="34143"/>
                </a:cubicBezTo>
                <a:cubicBezTo>
                  <a:pt x="5200696" y="32967"/>
                  <a:pt x="5205270" y="32695"/>
                  <a:pt x="5209479" y="33326"/>
                </a:cubicBezTo>
                <a:close/>
                <a:moveTo>
                  <a:pt x="261749" y="32537"/>
                </a:moveTo>
                <a:cubicBezTo>
                  <a:pt x="278668" y="31620"/>
                  <a:pt x="290846" y="34417"/>
                  <a:pt x="298283" y="40930"/>
                </a:cubicBezTo>
                <a:cubicBezTo>
                  <a:pt x="308200" y="49613"/>
                  <a:pt x="311390" y="55940"/>
                  <a:pt x="307855" y="59913"/>
                </a:cubicBezTo>
                <a:cubicBezTo>
                  <a:pt x="304321" y="63885"/>
                  <a:pt x="294422" y="65419"/>
                  <a:pt x="278161" y="64516"/>
                </a:cubicBezTo>
                <a:cubicBezTo>
                  <a:pt x="261899" y="63612"/>
                  <a:pt x="246608" y="63612"/>
                  <a:pt x="232290" y="64516"/>
                </a:cubicBezTo>
                <a:cubicBezTo>
                  <a:pt x="217971" y="65419"/>
                  <a:pt x="196787" y="67018"/>
                  <a:pt x="168737" y="69313"/>
                </a:cubicBezTo>
                <a:cubicBezTo>
                  <a:pt x="176825" y="78031"/>
                  <a:pt x="179747" y="84122"/>
                  <a:pt x="177503" y="87586"/>
                </a:cubicBezTo>
                <a:cubicBezTo>
                  <a:pt x="175259" y="91049"/>
                  <a:pt x="174136" y="105364"/>
                  <a:pt x="174136" y="130531"/>
                </a:cubicBezTo>
                <a:cubicBezTo>
                  <a:pt x="194328" y="130531"/>
                  <a:pt x="211926" y="132951"/>
                  <a:pt x="226934" y="137791"/>
                </a:cubicBezTo>
                <a:cubicBezTo>
                  <a:pt x="241941" y="142630"/>
                  <a:pt x="250613" y="152324"/>
                  <a:pt x="252950" y="166873"/>
                </a:cubicBezTo>
                <a:cubicBezTo>
                  <a:pt x="255288" y="181421"/>
                  <a:pt x="244941" y="183034"/>
                  <a:pt x="221911" y="171712"/>
                </a:cubicBezTo>
                <a:cubicBezTo>
                  <a:pt x="198881" y="160391"/>
                  <a:pt x="182956" y="151202"/>
                  <a:pt x="174136" y="144147"/>
                </a:cubicBezTo>
                <a:cubicBezTo>
                  <a:pt x="174983" y="211933"/>
                  <a:pt x="173983" y="257453"/>
                  <a:pt x="171136" y="280705"/>
                </a:cubicBezTo>
                <a:cubicBezTo>
                  <a:pt x="168289" y="303958"/>
                  <a:pt x="163862" y="315584"/>
                  <a:pt x="157853" y="315584"/>
                </a:cubicBezTo>
                <a:cubicBezTo>
                  <a:pt x="153393" y="315584"/>
                  <a:pt x="148665" y="310257"/>
                  <a:pt x="143667" y="299602"/>
                </a:cubicBezTo>
                <a:cubicBezTo>
                  <a:pt x="138670" y="288947"/>
                  <a:pt x="137096" y="279777"/>
                  <a:pt x="138946" y="272090"/>
                </a:cubicBezTo>
                <a:cubicBezTo>
                  <a:pt x="140796" y="264404"/>
                  <a:pt x="142595" y="256194"/>
                  <a:pt x="144345" y="247461"/>
                </a:cubicBezTo>
                <a:cubicBezTo>
                  <a:pt x="146094" y="238728"/>
                  <a:pt x="147421" y="209036"/>
                  <a:pt x="148324" y="158387"/>
                </a:cubicBezTo>
                <a:cubicBezTo>
                  <a:pt x="149228" y="107737"/>
                  <a:pt x="146510" y="79150"/>
                  <a:pt x="140172" y="72625"/>
                </a:cubicBezTo>
                <a:cubicBezTo>
                  <a:pt x="95545" y="79824"/>
                  <a:pt x="67571" y="84545"/>
                  <a:pt x="56249" y="86790"/>
                </a:cubicBezTo>
                <a:cubicBezTo>
                  <a:pt x="44928" y="89034"/>
                  <a:pt x="34273" y="84958"/>
                  <a:pt x="24285" y="74561"/>
                </a:cubicBezTo>
                <a:cubicBezTo>
                  <a:pt x="14297" y="64164"/>
                  <a:pt x="14663" y="59421"/>
                  <a:pt x="25382" y="60332"/>
                </a:cubicBezTo>
                <a:cubicBezTo>
                  <a:pt x="36101" y="61243"/>
                  <a:pt x="54600" y="60364"/>
                  <a:pt x="80878" y="57697"/>
                </a:cubicBezTo>
                <a:cubicBezTo>
                  <a:pt x="107158" y="55030"/>
                  <a:pt x="134095" y="51660"/>
                  <a:pt x="161693" y="47587"/>
                </a:cubicBezTo>
                <a:cubicBezTo>
                  <a:pt x="189290" y="43515"/>
                  <a:pt x="216476" y="39216"/>
                  <a:pt x="243249" y="34692"/>
                </a:cubicBezTo>
                <a:cubicBezTo>
                  <a:pt x="249942" y="33561"/>
                  <a:pt x="256109" y="32842"/>
                  <a:pt x="261749" y="32537"/>
                </a:cubicBezTo>
                <a:close/>
                <a:moveTo>
                  <a:pt x="3667778" y="32121"/>
                </a:moveTo>
                <a:cubicBezTo>
                  <a:pt x="3693763" y="28421"/>
                  <a:pt x="3714391" y="41242"/>
                  <a:pt x="3729663" y="70582"/>
                </a:cubicBezTo>
                <a:cubicBezTo>
                  <a:pt x="3738755" y="102546"/>
                  <a:pt x="3726315" y="134267"/>
                  <a:pt x="3692343" y="165743"/>
                </a:cubicBezTo>
                <a:cubicBezTo>
                  <a:pt x="3682219" y="180944"/>
                  <a:pt x="3677157" y="198941"/>
                  <a:pt x="3677157" y="219734"/>
                </a:cubicBezTo>
                <a:lnTo>
                  <a:pt x="3644719" y="219734"/>
                </a:lnTo>
                <a:cubicBezTo>
                  <a:pt x="3643744" y="183224"/>
                  <a:pt x="3658694" y="149976"/>
                  <a:pt x="3689568" y="119991"/>
                </a:cubicBezTo>
                <a:cubicBezTo>
                  <a:pt x="3696494" y="109637"/>
                  <a:pt x="3699520" y="98631"/>
                  <a:pt x="3698645" y="86973"/>
                </a:cubicBezTo>
                <a:cubicBezTo>
                  <a:pt x="3693928" y="71098"/>
                  <a:pt x="3684972" y="63612"/>
                  <a:pt x="3671779" y="64516"/>
                </a:cubicBezTo>
                <a:lnTo>
                  <a:pt x="3666487" y="64516"/>
                </a:lnTo>
                <a:cubicBezTo>
                  <a:pt x="3650212" y="65290"/>
                  <a:pt x="3642525" y="79236"/>
                  <a:pt x="3643428" y="106353"/>
                </a:cubicBezTo>
                <a:lnTo>
                  <a:pt x="3609614" y="106353"/>
                </a:lnTo>
                <a:cubicBezTo>
                  <a:pt x="3608654" y="69241"/>
                  <a:pt x="3620391" y="46454"/>
                  <a:pt x="3644827" y="37994"/>
                </a:cubicBezTo>
                <a:cubicBezTo>
                  <a:pt x="3648799" y="35011"/>
                  <a:pt x="3656450" y="33053"/>
                  <a:pt x="3667778" y="32121"/>
                </a:cubicBezTo>
                <a:close/>
                <a:moveTo>
                  <a:pt x="584614" y="30013"/>
                </a:moveTo>
                <a:cubicBezTo>
                  <a:pt x="591770" y="28608"/>
                  <a:pt x="599191" y="31393"/>
                  <a:pt x="606877" y="38370"/>
                </a:cubicBezTo>
                <a:cubicBezTo>
                  <a:pt x="614563" y="45346"/>
                  <a:pt x="613362" y="50541"/>
                  <a:pt x="603274" y="53954"/>
                </a:cubicBezTo>
                <a:cubicBezTo>
                  <a:pt x="593186" y="57367"/>
                  <a:pt x="567190" y="61892"/>
                  <a:pt x="525288" y="67527"/>
                </a:cubicBezTo>
                <a:cubicBezTo>
                  <a:pt x="534280" y="75228"/>
                  <a:pt x="534943" y="81663"/>
                  <a:pt x="527278" y="86833"/>
                </a:cubicBezTo>
                <a:cubicBezTo>
                  <a:pt x="519613" y="92002"/>
                  <a:pt x="506352" y="105206"/>
                  <a:pt x="487495" y="126444"/>
                </a:cubicBezTo>
                <a:cubicBezTo>
                  <a:pt x="515802" y="122888"/>
                  <a:pt x="540428" y="119550"/>
                  <a:pt x="561372" y="116431"/>
                </a:cubicBezTo>
                <a:cubicBezTo>
                  <a:pt x="582316" y="113312"/>
                  <a:pt x="596380" y="110376"/>
                  <a:pt x="603564" y="107622"/>
                </a:cubicBezTo>
                <a:cubicBezTo>
                  <a:pt x="610749" y="104869"/>
                  <a:pt x="617697" y="104962"/>
                  <a:pt x="624408" y="107902"/>
                </a:cubicBezTo>
                <a:cubicBezTo>
                  <a:pt x="631119" y="110842"/>
                  <a:pt x="639222" y="116542"/>
                  <a:pt x="648715" y="125003"/>
                </a:cubicBezTo>
                <a:cubicBezTo>
                  <a:pt x="658208" y="133464"/>
                  <a:pt x="660413" y="140465"/>
                  <a:pt x="655329" y="146008"/>
                </a:cubicBezTo>
                <a:cubicBezTo>
                  <a:pt x="650245" y="151550"/>
                  <a:pt x="646406" y="160595"/>
                  <a:pt x="643810" y="173143"/>
                </a:cubicBezTo>
                <a:cubicBezTo>
                  <a:pt x="641215" y="185691"/>
                  <a:pt x="639006" y="201504"/>
                  <a:pt x="637185" y="220584"/>
                </a:cubicBezTo>
                <a:cubicBezTo>
                  <a:pt x="635364" y="239664"/>
                  <a:pt x="631632" y="255319"/>
                  <a:pt x="625989" y="267552"/>
                </a:cubicBezTo>
                <a:cubicBezTo>
                  <a:pt x="620346" y="279784"/>
                  <a:pt x="613362" y="288370"/>
                  <a:pt x="605038" y="293310"/>
                </a:cubicBezTo>
                <a:cubicBezTo>
                  <a:pt x="596713" y="298250"/>
                  <a:pt x="591232" y="294371"/>
                  <a:pt x="588593" y="281673"/>
                </a:cubicBezTo>
                <a:cubicBezTo>
                  <a:pt x="585955" y="268975"/>
                  <a:pt x="583639" y="259966"/>
                  <a:pt x="581645" y="254645"/>
                </a:cubicBezTo>
                <a:cubicBezTo>
                  <a:pt x="571034" y="253871"/>
                  <a:pt x="550022" y="254835"/>
                  <a:pt x="518609" y="257539"/>
                </a:cubicBezTo>
                <a:cubicBezTo>
                  <a:pt x="487198" y="260242"/>
                  <a:pt x="460743" y="262418"/>
                  <a:pt x="439247" y="264067"/>
                </a:cubicBezTo>
                <a:cubicBezTo>
                  <a:pt x="432063" y="282207"/>
                  <a:pt x="425911" y="286015"/>
                  <a:pt x="420791" y="275489"/>
                </a:cubicBezTo>
                <a:cubicBezTo>
                  <a:pt x="415672" y="264963"/>
                  <a:pt x="412657" y="250182"/>
                  <a:pt x="411747" y="231145"/>
                </a:cubicBezTo>
                <a:cubicBezTo>
                  <a:pt x="410835" y="212109"/>
                  <a:pt x="409069" y="195567"/>
                  <a:pt x="406444" y="181521"/>
                </a:cubicBezTo>
                <a:cubicBezTo>
                  <a:pt x="403820" y="167475"/>
                  <a:pt x="399998" y="154558"/>
                  <a:pt x="394979" y="142770"/>
                </a:cubicBezTo>
                <a:cubicBezTo>
                  <a:pt x="389960" y="130983"/>
                  <a:pt x="391724" y="125791"/>
                  <a:pt x="400270" y="127197"/>
                </a:cubicBezTo>
                <a:cubicBezTo>
                  <a:pt x="408817" y="128602"/>
                  <a:pt x="415460" y="129954"/>
                  <a:pt x="420200" y="131252"/>
                </a:cubicBezTo>
                <a:cubicBezTo>
                  <a:pt x="424939" y="132549"/>
                  <a:pt x="440989" y="131965"/>
                  <a:pt x="468350" y="129498"/>
                </a:cubicBezTo>
                <a:cubicBezTo>
                  <a:pt x="481056" y="110024"/>
                  <a:pt x="488520" y="96502"/>
                  <a:pt x="490743" y="88930"/>
                </a:cubicBezTo>
                <a:cubicBezTo>
                  <a:pt x="492966" y="81358"/>
                  <a:pt x="494077" y="75472"/>
                  <a:pt x="494077" y="71270"/>
                </a:cubicBezTo>
                <a:cubicBezTo>
                  <a:pt x="489460" y="72116"/>
                  <a:pt x="484064" y="73002"/>
                  <a:pt x="477890" y="73927"/>
                </a:cubicBezTo>
                <a:cubicBezTo>
                  <a:pt x="471717" y="74851"/>
                  <a:pt x="466329" y="75070"/>
                  <a:pt x="461725" y="74583"/>
                </a:cubicBezTo>
                <a:cubicBezTo>
                  <a:pt x="457122" y="74095"/>
                  <a:pt x="451013" y="70248"/>
                  <a:pt x="443399" y="63042"/>
                </a:cubicBezTo>
                <a:cubicBezTo>
                  <a:pt x="435784" y="55836"/>
                  <a:pt x="440552" y="52233"/>
                  <a:pt x="457703" y="52233"/>
                </a:cubicBezTo>
                <a:cubicBezTo>
                  <a:pt x="471799" y="52233"/>
                  <a:pt x="490381" y="50237"/>
                  <a:pt x="513447" y="46243"/>
                </a:cubicBezTo>
                <a:cubicBezTo>
                  <a:pt x="536514" y="42249"/>
                  <a:pt x="552352" y="38897"/>
                  <a:pt x="560963" y="36187"/>
                </a:cubicBezTo>
                <a:cubicBezTo>
                  <a:pt x="569575" y="33476"/>
                  <a:pt x="577458" y="31419"/>
                  <a:pt x="584614" y="30013"/>
                </a:cubicBezTo>
                <a:close/>
                <a:moveTo>
                  <a:pt x="6214736" y="25536"/>
                </a:moveTo>
                <a:cubicBezTo>
                  <a:pt x="6218624" y="25000"/>
                  <a:pt x="6222980" y="25475"/>
                  <a:pt x="6227802" y="26959"/>
                </a:cubicBezTo>
                <a:cubicBezTo>
                  <a:pt x="6237445" y="29927"/>
                  <a:pt x="6243737" y="35391"/>
                  <a:pt x="6246676" y="43350"/>
                </a:cubicBezTo>
                <a:cubicBezTo>
                  <a:pt x="6249616" y="51308"/>
                  <a:pt x="6249430" y="60074"/>
                  <a:pt x="6246117" y="69646"/>
                </a:cubicBezTo>
                <a:cubicBezTo>
                  <a:pt x="6242804" y="79218"/>
                  <a:pt x="6237893" y="88199"/>
                  <a:pt x="6231382" y="96588"/>
                </a:cubicBezTo>
                <a:cubicBezTo>
                  <a:pt x="6224872" y="104977"/>
                  <a:pt x="6216028" y="113653"/>
                  <a:pt x="6204850" y="122615"/>
                </a:cubicBezTo>
                <a:cubicBezTo>
                  <a:pt x="6193672" y="131578"/>
                  <a:pt x="6186408" y="135163"/>
                  <a:pt x="6183060" y="133370"/>
                </a:cubicBezTo>
                <a:cubicBezTo>
                  <a:pt x="6179712" y="131578"/>
                  <a:pt x="6182164" y="126182"/>
                  <a:pt x="6190416" y="117184"/>
                </a:cubicBezTo>
                <a:cubicBezTo>
                  <a:pt x="6198670" y="108185"/>
                  <a:pt x="6204534" y="100861"/>
                  <a:pt x="6208012" y="95211"/>
                </a:cubicBezTo>
                <a:cubicBezTo>
                  <a:pt x="6211490" y="89561"/>
                  <a:pt x="6215444" y="83832"/>
                  <a:pt x="6219874" y="78024"/>
                </a:cubicBezTo>
                <a:cubicBezTo>
                  <a:pt x="6211314" y="78024"/>
                  <a:pt x="6204900" y="75070"/>
                  <a:pt x="6200634" y="69162"/>
                </a:cubicBezTo>
                <a:cubicBezTo>
                  <a:pt x="6196368" y="63254"/>
                  <a:pt x="6194464" y="56557"/>
                  <a:pt x="6194922" y="49071"/>
                </a:cubicBezTo>
                <a:cubicBezTo>
                  <a:pt x="6195382" y="41586"/>
                  <a:pt x="6198566" y="35287"/>
                  <a:pt x="6204473" y="30175"/>
                </a:cubicBezTo>
                <a:cubicBezTo>
                  <a:pt x="6207428" y="27618"/>
                  <a:pt x="6210848" y="26072"/>
                  <a:pt x="6214736" y="25536"/>
                </a:cubicBezTo>
                <a:close/>
                <a:moveTo>
                  <a:pt x="6144548" y="25536"/>
                </a:moveTo>
                <a:cubicBezTo>
                  <a:pt x="6148436" y="25000"/>
                  <a:pt x="6152792" y="25475"/>
                  <a:pt x="6157613" y="26959"/>
                </a:cubicBezTo>
                <a:cubicBezTo>
                  <a:pt x="6167257" y="29927"/>
                  <a:pt x="6173549" y="35391"/>
                  <a:pt x="6176488" y="43350"/>
                </a:cubicBezTo>
                <a:cubicBezTo>
                  <a:pt x="6179428" y="51308"/>
                  <a:pt x="6179242" y="60074"/>
                  <a:pt x="6175929" y="69646"/>
                </a:cubicBezTo>
                <a:cubicBezTo>
                  <a:pt x="6172616" y="79218"/>
                  <a:pt x="6167705" y="88199"/>
                  <a:pt x="6161194" y="96588"/>
                </a:cubicBezTo>
                <a:cubicBezTo>
                  <a:pt x="6154684" y="104977"/>
                  <a:pt x="6145840" y="113653"/>
                  <a:pt x="6134662" y="122615"/>
                </a:cubicBezTo>
                <a:cubicBezTo>
                  <a:pt x="6123484" y="131578"/>
                  <a:pt x="6116220" y="135163"/>
                  <a:pt x="6112872" y="133370"/>
                </a:cubicBezTo>
                <a:cubicBezTo>
                  <a:pt x="6109523" y="131578"/>
                  <a:pt x="6111976" y="126182"/>
                  <a:pt x="6120228" y="117184"/>
                </a:cubicBezTo>
                <a:cubicBezTo>
                  <a:pt x="6128481" y="108185"/>
                  <a:pt x="6134346" y="100861"/>
                  <a:pt x="6137824" y="95211"/>
                </a:cubicBezTo>
                <a:cubicBezTo>
                  <a:pt x="6141302" y="89561"/>
                  <a:pt x="6145255" y="83832"/>
                  <a:pt x="6149686" y="78024"/>
                </a:cubicBezTo>
                <a:cubicBezTo>
                  <a:pt x="6141125" y="78024"/>
                  <a:pt x="6134712" y="75070"/>
                  <a:pt x="6130446" y="69162"/>
                </a:cubicBezTo>
                <a:cubicBezTo>
                  <a:pt x="6126180" y="63254"/>
                  <a:pt x="6124276" y="56557"/>
                  <a:pt x="6124734" y="49071"/>
                </a:cubicBezTo>
                <a:cubicBezTo>
                  <a:pt x="6125194" y="41586"/>
                  <a:pt x="6128377" y="35287"/>
                  <a:pt x="6134285" y="30175"/>
                </a:cubicBezTo>
                <a:cubicBezTo>
                  <a:pt x="6137240" y="27618"/>
                  <a:pt x="6140660" y="26072"/>
                  <a:pt x="6144548" y="25536"/>
                </a:cubicBezTo>
                <a:close/>
                <a:moveTo>
                  <a:pt x="5959238" y="25216"/>
                </a:moveTo>
                <a:lnTo>
                  <a:pt x="5984964" y="37757"/>
                </a:lnTo>
                <a:lnTo>
                  <a:pt x="5899912" y="289922"/>
                </a:lnTo>
                <a:lnTo>
                  <a:pt x="5827767" y="198138"/>
                </a:lnTo>
                <a:lnTo>
                  <a:pt x="5809246" y="215690"/>
                </a:lnTo>
                <a:lnTo>
                  <a:pt x="5795824" y="202677"/>
                </a:lnTo>
                <a:lnTo>
                  <a:pt x="5833919" y="162882"/>
                </a:lnTo>
                <a:lnTo>
                  <a:pt x="5891373" y="234426"/>
                </a:lnTo>
                <a:close/>
                <a:moveTo>
                  <a:pt x="5647336" y="22448"/>
                </a:moveTo>
                <a:cubicBezTo>
                  <a:pt x="5648796" y="22286"/>
                  <a:pt x="5650012" y="22470"/>
                  <a:pt x="5650985" y="23001"/>
                </a:cubicBezTo>
                <a:cubicBezTo>
                  <a:pt x="5654878" y="25123"/>
                  <a:pt x="5652400" y="30522"/>
                  <a:pt x="5643552" y="39198"/>
                </a:cubicBezTo>
                <a:cubicBezTo>
                  <a:pt x="5634705" y="47874"/>
                  <a:pt x="5628102" y="55266"/>
                  <a:pt x="5623742" y="61375"/>
                </a:cubicBezTo>
                <a:cubicBezTo>
                  <a:pt x="5619382" y="67484"/>
                  <a:pt x="5615568" y="73880"/>
                  <a:pt x="5612298" y="80562"/>
                </a:cubicBezTo>
                <a:cubicBezTo>
                  <a:pt x="5621892" y="79659"/>
                  <a:pt x="5629012" y="82531"/>
                  <a:pt x="5633658" y="89177"/>
                </a:cubicBezTo>
                <a:cubicBezTo>
                  <a:pt x="5638304" y="95824"/>
                  <a:pt x="5640129" y="102740"/>
                  <a:pt x="5639132" y="109924"/>
                </a:cubicBezTo>
                <a:cubicBezTo>
                  <a:pt x="5638136" y="117108"/>
                  <a:pt x="5634210" y="123260"/>
                  <a:pt x="5627356" y="128380"/>
                </a:cubicBezTo>
                <a:cubicBezTo>
                  <a:pt x="5620500" y="133499"/>
                  <a:pt x="5612610" y="134826"/>
                  <a:pt x="5603683" y="132359"/>
                </a:cubicBezTo>
                <a:cubicBezTo>
                  <a:pt x="5594756" y="129893"/>
                  <a:pt x="5588533" y="124558"/>
                  <a:pt x="5585012" y="116356"/>
                </a:cubicBezTo>
                <a:cubicBezTo>
                  <a:pt x="5581492" y="108153"/>
                  <a:pt x="5581345" y="98875"/>
                  <a:pt x="5584572" y="88521"/>
                </a:cubicBezTo>
                <a:cubicBezTo>
                  <a:pt x="5587798" y="78168"/>
                  <a:pt x="5592868" y="68610"/>
                  <a:pt x="5599779" y="59848"/>
                </a:cubicBezTo>
                <a:cubicBezTo>
                  <a:pt x="5606691" y="51086"/>
                  <a:pt x="5615980" y="42224"/>
                  <a:pt x="5627646" y="33261"/>
                </a:cubicBezTo>
                <a:cubicBezTo>
                  <a:pt x="5636396" y="26539"/>
                  <a:pt x="5642958" y="22935"/>
                  <a:pt x="5647336" y="22448"/>
                </a:cubicBezTo>
                <a:close/>
                <a:moveTo>
                  <a:pt x="5574444" y="22448"/>
                </a:moveTo>
                <a:cubicBezTo>
                  <a:pt x="5575904" y="22286"/>
                  <a:pt x="5577122" y="22470"/>
                  <a:pt x="5578097" y="23001"/>
                </a:cubicBezTo>
                <a:cubicBezTo>
                  <a:pt x="5581997" y="25123"/>
                  <a:pt x="5579524" y="30522"/>
                  <a:pt x="5570676" y="39198"/>
                </a:cubicBezTo>
                <a:cubicBezTo>
                  <a:pt x="5561828" y="47874"/>
                  <a:pt x="5555225" y="55263"/>
                  <a:pt x="5550865" y="61365"/>
                </a:cubicBezTo>
                <a:cubicBezTo>
                  <a:pt x="5546505" y="67466"/>
                  <a:pt x="5542684" y="73866"/>
                  <a:pt x="5539400" y="80562"/>
                </a:cubicBezTo>
                <a:cubicBezTo>
                  <a:pt x="5548994" y="79659"/>
                  <a:pt x="5556117" y="82527"/>
                  <a:pt x="5560770" y="89167"/>
                </a:cubicBezTo>
                <a:cubicBezTo>
                  <a:pt x="5565424" y="95806"/>
                  <a:pt x="5567249" y="102722"/>
                  <a:pt x="5566245" y="109913"/>
                </a:cubicBezTo>
                <a:cubicBezTo>
                  <a:pt x="5565241" y="117105"/>
                  <a:pt x="5561316" y="123260"/>
                  <a:pt x="5554468" y="128380"/>
                </a:cubicBezTo>
                <a:cubicBezTo>
                  <a:pt x="5547620" y="133499"/>
                  <a:pt x="5539733" y="134826"/>
                  <a:pt x="5530806" y="132359"/>
                </a:cubicBezTo>
                <a:cubicBezTo>
                  <a:pt x="5521880" y="129893"/>
                  <a:pt x="5515656" y="124558"/>
                  <a:pt x="5512135" y="116356"/>
                </a:cubicBezTo>
                <a:cubicBezTo>
                  <a:pt x="5508615" y="108153"/>
                  <a:pt x="5508465" y="98875"/>
                  <a:pt x="5511684" y="88521"/>
                </a:cubicBezTo>
                <a:cubicBezTo>
                  <a:pt x="5514903" y="78168"/>
                  <a:pt x="5519969" y="68610"/>
                  <a:pt x="5526881" y="59848"/>
                </a:cubicBezTo>
                <a:cubicBezTo>
                  <a:pt x="5533793" y="51086"/>
                  <a:pt x="5543082" y="42224"/>
                  <a:pt x="5554747" y="33261"/>
                </a:cubicBezTo>
                <a:cubicBezTo>
                  <a:pt x="5563497" y="26539"/>
                  <a:pt x="5570063" y="22935"/>
                  <a:pt x="5574444" y="22448"/>
                </a:cubicBezTo>
                <a:close/>
                <a:moveTo>
                  <a:pt x="1998841" y="21935"/>
                </a:moveTo>
                <a:cubicBezTo>
                  <a:pt x="2001245" y="21706"/>
                  <a:pt x="2004545" y="21940"/>
                  <a:pt x="2008739" y="22635"/>
                </a:cubicBezTo>
                <a:cubicBezTo>
                  <a:pt x="2023854" y="23553"/>
                  <a:pt x="2034935" y="26550"/>
                  <a:pt x="2041983" y="31626"/>
                </a:cubicBezTo>
                <a:cubicBezTo>
                  <a:pt x="2049032" y="36703"/>
                  <a:pt x="2051982" y="43905"/>
                  <a:pt x="2050835" y="53234"/>
                </a:cubicBezTo>
                <a:cubicBezTo>
                  <a:pt x="2049688" y="62562"/>
                  <a:pt x="2044124" y="65100"/>
                  <a:pt x="2034143" y="60848"/>
                </a:cubicBezTo>
                <a:cubicBezTo>
                  <a:pt x="2024162" y="56596"/>
                  <a:pt x="2013238" y="48469"/>
                  <a:pt x="2001372" y="36466"/>
                </a:cubicBezTo>
                <a:cubicBezTo>
                  <a:pt x="1992472" y="27464"/>
                  <a:pt x="1991628" y="22620"/>
                  <a:pt x="1998841" y="21935"/>
                </a:cubicBezTo>
                <a:close/>
                <a:moveTo>
                  <a:pt x="885032" y="21159"/>
                </a:moveTo>
                <a:cubicBezTo>
                  <a:pt x="888295" y="21050"/>
                  <a:pt x="892161" y="21839"/>
                  <a:pt x="896632" y="23528"/>
                </a:cubicBezTo>
                <a:cubicBezTo>
                  <a:pt x="905573" y="26905"/>
                  <a:pt x="912302" y="31003"/>
                  <a:pt x="916819" y="35821"/>
                </a:cubicBezTo>
                <a:lnTo>
                  <a:pt x="917894" y="47818"/>
                </a:lnTo>
                <a:lnTo>
                  <a:pt x="919571" y="46176"/>
                </a:lnTo>
                <a:cubicBezTo>
                  <a:pt x="920660" y="45848"/>
                  <a:pt x="922156" y="45859"/>
                  <a:pt x="924057" y="46210"/>
                </a:cubicBezTo>
                <a:cubicBezTo>
                  <a:pt x="931665" y="47616"/>
                  <a:pt x="936684" y="48516"/>
                  <a:pt x="939115" y="48910"/>
                </a:cubicBezTo>
                <a:cubicBezTo>
                  <a:pt x="941545" y="49304"/>
                  <a:pt x="945830" y="49093"/>
                  <a:pt x="951967" y="48275"/>
                </a:cubicBezTo>
                <a:cubicBezTo>
                  <a:pt x="958105" y="47458"/>
                  <a:pt x="964525" y="45795"/>
                  <a:pt x="971229" y="43285"/>
                </a:cubicBezTo>
                <a:cubicBezTo>
                  <a:pt x="977934" y="40776"/>
                  <a:pt x="982906" y="37585"/>
                  <a:pt x="986147" y="33713"/>
                </a:cubicBezTo>
                <a:cubicBezTo>
                  <a:pt x="989388" y="29841"/>
                  <a:pt x="995084" y="29848"/>
                  <a:pt x="1003237" y="33735"/>
                </a:cubicBezTo>
                <a:cubicBezTo>
                  <a:pt x="1011389" y="37621"/>
                  <a:pt x="1018376" y="42672"/>
                  <a:pt x="1024199" y="48889"/>
                </a:cubicBezTo>
                <a:cubicBezTo>
                  <a:pt x="1030021" y="55105"/>
                  <a:pt x="1028407" y="60060"/>
                  <a:pt x="1019359" y="63752"/>
                </a:cubicBezTo>
                <a:cubicBezTo>
                  <a:pt x="1010310" y="67445"/>
                  <a:pt x="996386" y="83337"/>
                  <a:pt x="977586" y="111430"/>
                </a:cubicBezTo>
                <a:cubicBezTo>
                  <a:pt x="998795" y="126860"/>
                  <a:pt x="1013996" y="143401"/>
                  <a:pt x="1023188" y="161054"/>
                </a:cubicBezTo>
                <a:cubicBezTo>
                  <a:pt x="1032380" y="178707"/>
                  <a:pt x="1032308" y="196725"/>
                  <a:pt x="1022972" y="215110"/>
                </a:cubicBezTo>
                <a:cubicBezTo>
                  <a:pt x="1013637" y="233494"/>
                  <a:pt x="1005011" y="236856"/>
                  <a:pt x="997096" y="225198"/>
                </a:cubicBezTo>
                <a:cubicBezTo>
                  <a:pt x="989180" y="213539"/>
                  <a:pt x="978748" y="202264"/>
                  <a:pt x="965798" y="191373"/>
                </a:cubicBezTo>
                <a:cubicBezTo>
                  <a:pt x="952849" y="180481"/>
                  <a:pt x="953577" y="176610"/>
                  <a:pt x="967981" y="179757"/>
                </a:cubicBezTo>
                <a:cubicBezTo>
                  <a:pt x="982386" y="182905"/>
                  <a:pt x="990711" y="184421"/>
                  <a:pt x="992955" y="184307"/>
                </a:cubicBezTo>
                <a:cubicBezTo>
                  <a:pt x="995199" y="184192"/>
                  <a:pt x="995232" y="179309"/>
                  <a:pt x="993052" y="169658"/>
                </a:cubicBezTo>
                <a:cubicBezTo>
                  <a:pt x="990872" y="160007"/>
                  <a:pt x="986560" y="150453"/>
                  <a:pt x="980113" y="140996"/>
                </a:cubicBezTo>
                <a:cubicBezTo>
                  <a:pt x="973667" y="131538"/>
                  <a:pt x="968010" y="124974"/>
                  <a:pt x="963142" y="121303"/>
                </a:cubicBezTo>
                <a:cubicBezTo>
                  <a:pt x="958273" y="117632"/>
                  <a:pt x="957190" y="113233"/>
                  <a:pt x="959893" y="108106"/>
                </a:cubicBezTo>
                <a:cubicBezTo>
                  <a:pt x="962597" y="102980"/>
                  <a:pt x="966870" y="93490"/>
                  <a:pt x="972714" y="79638"/>
                </a:cubicBezTo>
                <a:cubicBezTo>
                  <a:pt x="978558" y="65785"/>
                  <a:pt x="981497" y="58902"/>
                  <a:pt x="981533" y="58988"/>
                </a:cubicBezTo>
                <a:cubicBezTo>
                  <a:pt x="981569" y="59074"/>
                  <a:pt x="979260" y="59780"/>
                  <a:pt x="974607" y="61106"/>
                </a:cubicBezTo>
                <a:cubicBezTo>
                  <a:pt x="969953" y="62433"/>
                  <a:pt x="962851" y="64200"/>
                  <a:pt x="953301" y="66409"/>
                </a:cubicBezTo>
                <a:lnTo>
                  <a:pt x="953301" y="157569"/>
                </a:lnTo>
                <a:cubicBezTo>
                  <a:pt x="953301" y="203229"/>
                  <a:pt x="952831" y="239793"/>
                  <a:pt x="951892" y="267261"/>
                </a:cubicBezTo>
                <a:cubicBezTo>
                  <a:pt x="950952" y="294730"/>
                  <a:pt x="947292" y="313186"/>
                  <a:pt x="940911" y="322629"/>
                </a:cubicBezTo>
                <a:cubicBezTo>
                  <a:pt x="934529" y="332072"/>
                  <a:pt x="930245" y="324274"/>
                  <a:pt x="928059" y="299236"/>
                </a:cubicBezTo>
                <a:cubicBezTo>
                  <a:pt x="925871" y="274198"/>
                  <a:pt x="925230" y="246353"/>
                  <a:pt x="926133" y="215701"/>
                </a:cubicBezTo>
                <a:cubicBezTo>
                  <a:pt x="927036" y="185049"/>
                  <a:pt x="927714" y="153522"/>
                  <a:pt x="928166" y="121120"/>
                </a:cubicBezTo>
                <a:cubicBezTo>
                  <a:pt x="928618" y="88718"/>
                  <a:pt x="926144" y="67782"/>
                  <a:pt x="920745" y="58310"/>
                </a:cubicBezTo>
                <a:cubicBezTo>
                  <a:pt x="919395" y="55942"/>
                  <a:pt x="918452" y="53914"/>
                  <a:pt x="917915" y="52226"/>
                </a:cubicBezTo>
                <a:lnTo>
                  <a:pt x="917804" y="51078"/>
                </a:lnTo>
                <a:lnTo>
                  <a:pt x="915659" y="55133"/>
                </a:lnTo>
                <a:cubicBezTo>
                  <a:pt x="913446" y="60777"/>
                  <a:pt x="912012" y="69329"/>
                  <a:pt x="911356" y="80788"/>
                </a:cubicBezTo>
                <a:cubicBezTo>
                  <a:pt x="910481" y="96068"/>
                  <a:pt x="909814" y="114122"/>
                  <a:pt x="909355" y="134951"/>
                </a:cubicBezTo>
                <a:cubicBezTo>
                  <a:pt x="908897" y="155780"/>
                  <a:pt x="907276" y="173842"/>
                  <a:pt x="904494" y="189136"/>
                </a:cubicBezTo>
                <a:cubicBezTo>
                  <a:pt x="901712" y="204430"/>
                  <a:pt x="895405" y="217178"/>
                  <a:pt x="885576" y="227381"/>
                </a:cubicBezTo>
                <a:cubicBezTo>
                  <a:pt x="875745" y="237584"/>
                  <a:pt x="868693" y="237713"/>
                  <a:pt x="864420" y="227768"/>
                </a:cubicBezTo>
                <a:cubicBezTo>
                  <a:pt x="860147" y="217823"/>
                  <a:pt x="853841" y="208800"/>
                  <a:pt x="845502" y="200698"/>
                </a:cubicBezTo>
                <a:cubicBezTo>
                  <a:pt x="837163" y="192595"/>
                  <a:pt x="838927" y="189666"/>
                  <a:pt x="850793" y="191911"/>
                </a:cubicBezTo>
                <a:cubicBezTo>
                  <a:pt x="862660" y="194155"/>
                  <a:pt x="869235" y="195076"/>
                  <a:pt x="870518" y="194675"/>
                </a:cubicBezTo>
                <a:cubicBezTo>
                  <a:pt x="871802" y="194273"/>
                  <a:pt x="873519" y="189989"/>
                  <a:pt x="875670" y="181822"/>
                </a:cubicBezTo>
                <a:cubicBezTo>
                  <a:pt x="877821" y="173656"/>
                  <a:pt x="879796" y="161452"/>
                  <a:pt x="881596" y="145212"/>
                </a:cubicBezTo>
                <a:cubicBezTo>
                  <a:pt x="883396" y="128971"/>
                  <a:pt x="884522" y="109852"/>
                  <a:pt x="884973" y="87854"/>
                </a:cubicBezTo>
                <a:cubicBezTo>
                  <a:pt x="885425" y="65857"/>
                  <a:pt x="884883" y="53542"/>
                  <a:pt x="883349" y="50910"/>
                </a:cubicBezTo>
                <a:cubicBezTo>
                  <a:pt x="881815" y="48279"/>
                  <a:pt x="878646" y="47619"/>
                  <a:pt x="873841" y="48932"/>
                </a:cubicBezTo>
                <a:cubicBezTo>
                  <a:pt x="869038" y="50244"/>
                  <a:pt x="863129" y="51703"/>
                  <a:pt x="856117" y="53309"/>
                </a:cubicBezTo>
                <a:cubicBezTo>
                  <a:pt x="861509" y="57969"/>
                  <a:pt x="863283" y="62522"/>
                  <a:pt x="861441" y="66968"/>
                </a:cubicBezTo>
                <a:cubicBezTo>
                  <a:pt x="859598" y="71413"/>
                  <a:pt x="858268" y="75945"/>
                  <a:pt x="857451" y="80562"/>
                </a:cubicBezTo>
                <a:cubicBezTo>
                  <a:pt x="861064" y="79759"/>
                  <a:pt x="864954" y="78881"/>
                  <a:pt x="869120" y="77927"/>
                </a:cubicBezTo>
                <a:cubicBezTo>
                  <a:pt x="873286" y="76974"/>
                  <a:pt x="876882" y="78451"/>
                  <a:pt x="879907" y="82359"/>
                </a:cubicBezTo>
                <a:cubicBezTo>
                  <a:pt x="882933" y="86266"/>
                  <a:pt x="882033" y="90296"/>
                  <a:pt x="877208" y="94447"/>
                </a:cubicBezTo>
                <a:cubicBezTo>
                  <a:pt x="872382" y="98599"/>
                  <a:pt x="865230" y="101865"/>
                  <a:pt x="855751" y="104245"/>
                </a:cubicBezTo>
                <a:cubicBezTo>
                  <a:pt x="855034" y="111344"/>
                  <a:pt x="853801" y="118292"/>
                  <a:pt x="852052" y="125089"/>
                </a:cubicBezTo>
                <a:cubicBezTo>
                  <a:pt x="852855" y="124329"/>
                  <a:pt x="856135" y="122791"/>
                  <a:pt x="861893" y="120475"/>
                </a:cubicBezTo>
                <a:cubicBezTo>
                  <a:pt x="867650" y="118159"/>
                  <a:pt x="872626" y="119127"/>
                  <a:pt x="876821" y="123379"/>
                </a:cubicBezTo>
                <a:cubicBezTo>
                  <a:pt x="881015" y="127631"/>
                  <a:pt x="880966" y="131868"/>
                  <a:pt x="876670" y="136091"/>
                </a:cubicBezTo>
                <a:cubicBezTo>
                  <a:pt x="872375" y="140315"/>
                  <a:pt x="863115" y="144513"/>
                  <a:pt x="848889" y="148686"/>
                </a:cubicBezTo>
                <a:cubicBezTo>
                  <a:pt x="846409" y="164431"/>
                  <a:pt x="840063" y="182045"/>
                  <a:pt x="829853" y="201526"/>
                </a:cubicBezTo>
                <a:cubicBezTo>
                  <a:pt x="819643" y="221007"/>
                  <a:pt x="806593" y="235211"/>
                  <a:pt x="790704" y="244138"/>
                </a:cubicBezTo>
                <a:cubicBezTo>
                  <a:pt x="774816" y="253064"/>
                  <a:pt x="771435" y="251702"/>
                  <a:pt x="780562" y="240051"/>
                </a:cubicBezTo>
                <a:cubicBezTo>
                  <a:pt x="789690" y="228399"/>
                  <a:pt x="797803" y="215705"/>
                  <a:pt x="804901" y="201967"/>
                </a:cubicBezTo>
                <a:cubicBezTo>
                  <a:pt x="811999" y="188229"/>
                  <a:pt x="818216" y="172555"/>
                  <a:pt x="823551" y="154945"/>
                </a:cubicBezTo>
                <a:cubicBezTo>
                  <a:pt x="822374" y="156752"/>
                  <a:pt x="820152" y="157655"/>
                  <a:pt x="816883" y="157655"/>
                </a:cubicBezTo>
                <a:cubicBezTo>
                  <a:pt x="813183" y="157655"/>
                  <a:pt x="808870" y="155264"/>
                  <a:pt x="803944" y="150482"/>
                </a:cubicBezTo>
                <a:cubicBezTo>
                  <a:pt x="799018" y="145699"/>
                  <a:pt x="799402" y="142358"/>
                  <a:pt x="805095" y="140458"/>
                </a:cubicBezTo>
                <a:cubicBezTo>
                  <a:pt x="810787" y="138558"/>
                  <a:pt x="817950" y="136045"/>
                  <a:pt x="826583" y="132919"/>
                </a:cubicBezTo>
                <a:cubicBezTo>
                  <a:pt x="828161" y="125748"/>
                  <a:pt x="829401" y="117345"/>
                  <a:pt x="830305" y="107708"/>
                </a:cubicBezTo>
                <a:cubicBezTo>
                  <a:pt x="823392" y="109515"/>
                  <a:pt x="817166" y="107999"/>
                  <a:pt x="811623" y="103159"/>
                </a:cubicBezTo>
                <a:cubicBezTo>
                  <a:pt x="806081" y="98319"/>
                  <a:pt x="806675" y="94956"/>
                  <a:pt x="813409" y="93071"/>
                </a:cubicBezTo>
                <a:cubicBezTo>
                  <a:pt x="820141" y="91185"/>
                  <a:pt x="826275" y="89202"/>
                  <a:pt x="831810" y="87123"/>
                </a:cubicBezTo>
                <a:cubicBezTo>
                  <a:pt x="833502" y="73199"/>
                  <a:pt x="833682" y="63670"/>
                  <a:pt x="832348" y="58536"/>
                </a:cubicBezTo>
                <a:cubicBezTo>
                  <a:pt x="828720" y="57805"/>
                  <a:pt x="824999" y="54772"/>
                  <a:pt x="821184" y="49437"/>
                </a:cubicBezTo>
                <a:cubicBezTo>
                  <a:pt x="817370" y="44102"/>
                  <a:pt x="819535" y="41435"/>
                  <a:pt x="827680" y="41435"/>
                </a:cubicBezTo>
                <a:cubicBezTo>
                  <a:pt x="833416" y="41435"/>
                  <a:pt x="842053" y="39514"/>
                  <a:pt x="853590" y="35670"/>
                </a:cubicBezTo>
                <a:cubicBezTo>
                  <a:pt x="865127" y="31827"/>
                  <a:pt x="872949" y="27998"/>
                  <a:pt x="877057" y="24184"/>
                </a:cubicBezTo>
                <a:cubicBezTo>
                  <a:pt x="879111" y="22277"/>
                  <a:pt x="881770" y="21268"/>
                  <a:pt x="885032" y="21159"/>
                </a:cubicBezTo>
                <a:close/>
                <a:moveTo>
                  <a:pt x="1252495" y="15214"/>
                </a:moveTo>
                <a:cubicBezTo>
                  <a:pt x="1260260" y="16648"/>
                  <a:pt x="1267709" y="19215"/>
                  <a:pt x="1274844" y="22915"/>
                </a:cubicBezTo>
                <a:cubicBezTo>
                  <a:pt x="1281978" y="26615"/>
                  <a:pt x="1284182" y="31720"/>
                  <a:pt x="1281458" y="38230"/>
                </a:cubicBezTo>
                <a:cubicBezTo>
                  <a:pt x="1278733" y="44741"/>
                  <a:pt x="1276948" y="68746"/>
                  <a:pt x="1276102" y="110247"/>
                </a:cubicBezTo>
                <a:cubicBezTo>
                  <a:pt x="1280175" y="106504"/>
                  <a:pt x="1287255" y="100033"/>
                  <a:pt x="1297343" y="90834"/>
                </a:cubicBezTo>
                <a:cubicBezTo>
                  <a:pt x="1307432" y="81634"/>
                  <a:pt x="1313010" y="73572"/>
                  <a:pt x="1314078" y="66645"/>
                </a:cubicBezTo>
                <a:cubicBezTo>
                  <a:pt x="1315147" y="59719"/>
                  <a:pt x="1319635" y="57726"/>
                  <a:pt x="1327544" y="60665"/>
                </a:cubicBezTo>
                <a:cubicBezTo>
                  <a:pt x="1335452" y="63605"/>
                  <a:pt x="1343028" y="68725"/>
                  <a:pt x="1350269" y="76024"/>
                </a:cubicBezTo>
                <a:cubicBezTo>
                  <a:pt x="1357511" y="83323"/>
                  <a:pt x="1355536" y="88582"/>
                  <a:pt x="1344344" y="91802"/>
                </a:cubicBezTo>
                <a:cubicBezTo>
                  <a:pt x="1333151" y="95021"/>
                  <a:pt x="1310339" y="106525"/>
                  <a:pt x="1275908" y="126315"/>
                </a:cubicBezTo>
                <a:cubicBezTo>
                  <a:pt x="1275105" y="140727"/>
                  <a:pt x="1276145" y="152260"/>
                  <a:pt x="1279027" y="160914"/>
                </a:cubicBezTo>
                <a:cubicBezTo>
                  <a:pt x="1281910" y="169569"/>
                  <a:pt x="1292930" y="174086"/>
                  <a:pt x="1312089" y="174466"/>
                </a:cubicBezTo>
                <a:cubicBezTo>
                  <a:pt x="1331248" y="174846"/>
                  <a:pt x="1343802" y="173677"/>
                  <a:pt x="1349753" y="170960"/>
                </a:cubicBezTo>
                <a:cubicBezTo>
                  <a:pt x="1355705" y="168242"/>
                  <a:pt x="1362240" y="159469"/>
                  <a:pt x="1369360" y="144642"/>
                </a:cubicBezTo>
                <a:cubicBezTo>
                  <a:pt x="1376480" y="129814"/>
                  <a:pt x="1380040" y="130975"/>
                  <a:pt x="1380040" y="148126"/>
                </a:cubicBezTo>
                <a:cubicBezTo>
                  <a:pt x="1380040" y="161491"/>
                  <a:pt x="1381614" y="172229"/>
                  <a:pt x="1384762" y="180338"/>
                </a:cubicBezTo>
                <a:cubicBezTo>
                  <a:pt x="1387909" y="188447"/>
                  <a:pt x="1383058" y="194793"/>
                  <a:pt x="1370209" y="199375"/>
                </a:cubicBezTo>
                <a:cubicBezTo>
                  <a:pt x="1357361" y="203956"/>
                  <a:pt x="1340203" y="206014"/>
                  <a:pt x="1318735" y="205548"/>
                </a:cubicBezTo>
                <a:cubicBezTo>
                  <a:pt x="1297268" y="205082"/>
                  <a:pt x="1281401" y="200450"/>
                  <a:pt x="1271133" y="191653"/>
                </a:cubicBezTo>
                <a:cubicBezTo>
                  <a:pt x="1260865" y="182855"/>
                  <a:pt x="1255498" y="168228"/>
                  <a:pt x="1255033" y="147771"/>
                </a:cubicBezTo>
                <a:cubicBezTo>
                  <a:pt x="1254567" y="127315"/>
                  <a:pt x="1254333" y="104934"/>
                  <a:pt x="1254333" y="80627"/>
                </a:cubicBezTo>
                <a:cubicBezTo>
                  <a:pt x="1254333" y="56148"/>
                  <a:pt x="1252086" y="38768"/>
                  <a:pt x="1247590" y="28486"/>
                </a:cubicBezTo>
                <a:cubicBezTo>
                  <a:pt x="1243094" y="18204"/>
                  <a:pt x="1244729" y="13780"/>
                  <a:pt x="1252495" y="15214"/>
                </a:cubicBezTo>
                <a:close/>
                <a:moveTo>
                  <a:pt x="2343700" y="14491"/>
                </a:moveTo>
                <a:cubicBezTo>
                  <a:pt x="2346355" y="14278"/>
                  <a:pt x="2349011" y="14540"/>
                  <a:pt x="2351667" y="15279"/>
                </a:cubicBezTo>
                <a:cubicBezTo>
                  <a:pt x="2356980" y="16756"/>
                  <a:pt x="2364046" y="20341"/>
                  <a:pt x="2372866" y="26034"/>
                </a:cubicBezTo>
                <a:cubicBezTo>
                  <a:pt x="2381685" y="31727"/>
                  <a:pt x="2384406" y="36803"/>
                  <a:pt x="2381029" y="41263"/>
                </a:cubicBezTo>
                <a:cubicBezTo>
                  <a:pt x="2377652" y="45723"/>
                  <a:pt x="2374676" y="50950"/>
                  <a:pt x="2372102" y="56944"/>
                </a:cubicBezTo>
                <a:cubicBezTo>
                  <a:pt x="2369528" y="62938"/>
                  <a:pt x="2365954" y="74400"/>
                  <a:pt x="2361379" y="91328"/>
                </a:cubicBezTo>
                <a:cubicBezTo>
                  <a:pt x="2356805" y="108257"/>
                  <a:pt x="2352072" y="118370"/>
                  <a:pt x="2347182" y="121669"/>
                </a:cubicBezTo>
                <a:cubicBezTo>
                  <a:pt x="2342292" y="124967"/>
                  <a:pt x="2338191" y="123461"/>
                  <a:pt x="2334878" y="117152"/>
                </a:cubicBezTo>
                <a:cubicBezTo>
                  <a:pt x="2325256" y="118958"/>
                  <a:pt x="2309030" y="121489"/>
                  <a:pt x="2286201" y="124745"/>
                </a:cubicBezTo>
                <a:cubicBezTo>
                  <a:pt x="2286201" y="129291"/>
                  <a:pt x="2283921" y="132539"/>
                  <a:pt x="2279360" y="134489"/>
                </a:cubicBezTo>
                <a:cubicBezTo>
                  <a:pt x="2274800" y="136439"/>
                  <a:pt x="2270950" y="130617"/>
                  <a:pt x="2267809" y="117022"/>
                </a:cubicBezTo>
                <a:cubicBezTo>
                  <a:pt x="2264669" y="103428"/>
                  <a:pt x="2261130" y="89106"/>
                  <a:pt x="2257194" y="74056"/>
                </a:cubicBezTo>
                <a:cubicBezTo>
                  <a:pt x="2253258" y="59006"/>
                  <a:pt x="2248984" y="47551"/>
                  <a:pt x="2244374" y="39693"/>
                </a:cubicBezTo>
                <a:cubicBezTo>
                  <a:pt x="2239763" y="31834"/>
                  <a:pt x="2241438" y="28375"/>
                  <a:pt x="2249396" y="29314"/>
                </a:cubicBezTo>
                <a:cubicBezTo>
                  <a:pt x="2257355" y="30253"/>
                  <a:pt x="2262948" y="30705"/>
                  <a:pt x="2266175" y="30669"/>
                </a:cubicBezTo>
                <a:cubicBezTo>
                  <a:pt x="2269401" y="30633"/>
                  <a:pt x="2280475" y="28855"/>
                  <a:pt x="2299397" y="25335"/>
                </a:cubicBezTo>
                <a:cubicBezTo>
                  <a:pt x="2318319" y="21814"/>
                  <a:pt x="2330433" y="18889"/>
                  <a:pt x="2335739" y="16559"/>
                </a:cubicBezTo>
                <a:cubicBezTo>
                  <a:pt x="2338392" y="15393"/>
                  <a:pt x="2341046" y="14704"/>
                  <a:pt x="2343700" y="14491"/>
                </a:cubicBezTo>
                <a:close/>
                <a:moveTo>
                  <a:pt x="4853439" y="14180"/>
                </a:moveTo>
                <a:cubicBezTo>
                  <a:pt x="4855327" y="14122"/>
                  <a:pt x="4857662" y="14506"/>
                  <a:pt x="4860442" y="15332"/>
                </a:cubicBezTo>
                <a:cubicBezTo>
                  <a:pt x="4871562" y="18638"/>
                  <a:pt x="4879912" y="22485"/>
                  <a:pt x="4885491" y="26873"/>
                </a:cubicBezTo>
                <a:cubicBezTo>
                  <a:pt x="4891069" y="31261"/>
                  <a:pt x="4891725" y="36079"/>
                  <a:pt x="4887458" y="41328"/>
                </a:cubicBezTo>
                <a:cubicBezTo>
                  <a:pt x="4883192" y="46576"/>
                  <a:pt x="4878152" y="55008"/>
                  <a:pt x="4872337" y="66624"/>
                </a:cubicBezTo>
                <a:cubicBezTo>
                  <a:pt x="4866522" y="78239"/>
                  <a:pt x="4857950" y="90084"/>
                  <a:pt x="4846621" y="102159"/>
                </a:cubicBezTo>
                <a:cubicBezTo>
                  <a:pt x="4874972" y="101370"/>
                  <a:pt x="4892499" y="98473"/>
                  <a:pt x="4899203" y="93469"/>
                </a:cubicBezTo>
                <a:cubicBezTo>
                  <a:pt x="4905907" y="88464"/>
                  <a:pt x="4913677" y="87890"/>
                  <a:pt x="4922510" y="91748"/>
                </a:cubicBezTo>
                <a:cubicBezTo>
                  <a:pt x="4931344" y="95605"/>
                  <a:pt x="4938452" y="100427"/>
                  <a:pt x="4943837" y="106214"/>
                </a:cubicBezTo>
                <a:cubicBezTo>
                  <a:pt x="4949222" y="112000"/>
                  <a:pt x="4949627" y="117385"/>
                  <a:pt x="4945053" y="122368"/>
                </a:cubicBezTo>
                <a:cubicBezTo>
                  <a:pt x="4940478" y="127351"/>
                  <a:pt x="4937305" y="139167"/>
                  <a:pt x="4935534" y="157817"/>
                </a:cubicBezTo>
                <a:cubicBezTo>
                  <a:pt x="4933763" y="176466"/>
                  <a:pt x="4932204" y="195223"/>
                  <a:pt x="4930856" y="214088"/>
                </a:cubicBezTo>
                <a:cubicBezTo>
                  <a:pt x="4929508" y="232952"/>
                  <a:pt x="4925529" y="249225"/>
                  <a:pt x="4918918" y="262905"/>
                </a:cubicBezTo>
                <a:cubicBezTo>
                  <a:pt x="4912307" y="276586"/>
                  <a:pt x="4902050" y="286986"/>
                  <a:pt x="4888147" y="294106"/>
                </a:cubicBezTo>
                <a:cubicBezTo>
                  <a:pt x="4874244" y="301226"/>
                  <a:pt x="4866765" y="299437"/>
                  <a:pt x="4865711" y="288739"/>
                </a:cubicBezTo>
                <a:cubicBezTo>
                  <a:pt x="4864657" y="278041"/>
                  <a:pt x="4858936" y="265867"/>
                  <a:pt x="4848547" y="252215"/>
                </a:cubicBezTo>
                <a:cubicBezTo>
                  <a:pt x="4838157" y="238563"/>
                  <a:pt x="4839562" y="234935"/>
                  <a:pt x="4852763" y="241331"/>
                </a:cubicBezTo>
                <a:cubicBezTo>
                  <a:pt x="4865963" y="247726"/>
                  <a:pt x="4875180" y="251326"/>
                  <a:pt x="4880414" y="252129"/>
                </a:cubicBezTo>
                <a:cubicBezTo>
                  <a:pt x="4885649" y="252932"/>
                  <a:pt x="4890520" y="248124"/>
                  <a:pt x="4895030" y="237706"/>
                </a:cubicBezTo>
                <a:cubicBezTo>
                  <a:pt x="4899540" y="227288"/>
                  <a:pt x="4902695" y="211510"/>
                  <a:pt x="4904495" y="190373"/>
                </a:cubicBezTo>
                <a:cubicBezTo>
                  <a:pt x="4906294" y="169235"/>
                  <a:pt x="4907194" y="151554"/>
                  <a:pt x="4907194" y="137328"/>
                </a:cubicBezTo>
                <a:cubicBezTo>
                  <a:pt x="4907194" y="124494"/>
                  <a:pt x="4905957" y="117248"/>
                  <a:pt x="4903484" y="115592"/>
                </a:cubicBezTo>
                <a:cubicBezTo>
                  <a:pt x="4901010" y="113936"/>
                  <a:pt x="4894862" y="114341"/>
                  <a:pt x="4885039" y="116807"/>
                </a:cubicBezTo>
                <a:lnTo>
                  <a:pt x="4856903" y="123863"/>
                </a:lnTo>
                <a:cubicBezTo>
                  <a:pt x="4850078" y="124795"/>
                  <a:pt x="4844012" y="122558"/>
                  <a:pt x="4838706" y="117152"/>
                </a:cubicBezTo>
                <a:cubicBezTo>
                  <a:pt x="4824982" y="132739"/>
                  <a:pt x="4810696" y="144735"/>
                  <a:pt x="4795847" y="153138"/>
                </a:cubicBezTo>
                <a:cubicBezTo>
                  <a:pt x="4792134" y="155239"/>
                  <a:pt x="4789339" y="156518"/>
                  <a:pt x="4787462" y="156974"/>
                </a:cubicBezTo>
                <a:lnTo>
                  <a:pt x="4785799" y="156340"/>
                </a:lnTo>
                <a:lnTo>
                  <a:pt x="4785481" y="161904"/>
                </a:lnTo>
                <a:cubicBezTo>
                  <a:pt x="4785275" y="169235"/>
                  <a:pt x="4785396" y="178298"/>
                  <a:pt x="4785844" y="189093"/>
                </a:cubicBezTo>
                <a:cubicBezTo>
                  <a:pt x="4786740" y="210682"/>
                  <a:pt x="4786030" y="227030"/>
                  <a:pt x="4783715" y="238136"/>
                </a:cubicBezTo>
                <a:cubicBezTo>
                  <a:pt x="4781399" y="249243"/>
                  <a:pt x="4778287" y="258177"/>
                  <a:pt x="4774379" y="264938"/>
                </a:cubicBezTo>
                <a:cubicBezTo>
                  <a:pt x="4770471" y="271700"/>
                  <a:pt x="4766288" y="271800"/>
                  <a:pt x="4761828" y="265239"/>
                </a:cubicBezTo>
                <a:cubicBezTo>
                  <a:pt x="4757368" y="258679"/>
                  <a:pt x="4753955" y="253229"/>
                  <a:pt x="4751589" y="248891"/>
                </a:cubicBezTo>
                <a:cubicBezTo>
                  <a:pt x="4749223" y="244554"/>
                  <a:pt x="4746911" y="242209"/>
                  <a:pt x="4744652" y="241858"/>
                </a:cubicBezTo>
                <a:cubicBezTo>
                  <a:pt x="4742393" y="241506"/>
                  <a:pt x="4731169" y="242980"/>
                  <a:pt x="4710978" y="246278"/>
                </a:cubicBezTo>
                <a:cubicBezTo>
                  <a:pt x="4706274" y="266383"/>
                  <a:pt x="4700907" y="271882"/>
                  <a:pt x="4694877" y="262776"/>
                </a:cubicBezTo>
                <a:cubicBezTo>
                  <a:pt x="4688847" y="253670"/>
                  <a:pt x="4685832" y="241546"/>
                  <a:pt x="4685832" y="226402"/>
                </a:cubicBezTo>
                <a:cubicBezTo>
                  <a:pt x="4685832" y="212134"/>
                  <a:pt x="4685391" y="194406"/>
                  <a:pt x="4684509" y="173218"/>
                </a:cubicBezTo>
                <a:cubicBezTo>
                  <a:pt x="4683627" y="152031"/>
                  <a:pt x="4680479" y="136694"/>
                  <a:pt x="4675066" y="127208"/>
                </a:cubicBezTo>
                <a:cubicBezTo>
                  <a:pt x="4669653" y="117722"/>
                  <a:pt x="4670574" y="112979"/>
                  <a:pt x="4677830" y="112979"/>
                </a:cubicBezTo>
                <a:cubicBezTo>
                  <a:pt x="4682620" y="112979"/>
                  <a:pt x="4688220" y="113416"/>
                  <a:pt x="4694630" y="114291"/>
                </a:cubicBezTo>
                <a:cubicBezTo>
                  <a:pt x="4701513" y="105643"/>
                  <a:pt x="4709192" y="92271"/>
                  <a:pt x="4717667" y="74174"/>
                </a:cubicBezTo>
                <a:cubicBezTo>
                  <a:pt x="4726142" y="56077"/>
                  <a:pt x="4728806" y="41819"/>
                  <a:pt x="4725658" y="31401"/>
                </a:cubicBezTo>
                <a:cubicBezTo>
                  <a:pt x="4722511" y="20982"/>
                  <a:pt x="4730437" y="19896"/>
                  <a:pt x="4749438" y="28142"/>
                </a:cubicBezTo>
                <a:cubicBezTo>
                  <a:pt x="4765643" y="35972"/>
                  <a:pt x="4770650" y="42866"/>
                  <a:pt x="4764463" y="48824"/>
                </a:cubicBezTo>
                <a:cubicBezTo>
                  <a:pt x="4758275" y="54782"/>
                  <a:pt x="4751611" y="63118"/>
                  <a:pt x="4744469" y="73830"/>
                </a:cubicBezTo>
                <a:cubicBezTo>
                  <a:pt x="4737328" y="84542"/>
                  <a:pt x="4726386" y="98029"/>
                  <a:pt x="4711644" y="114291"/>
                </a:cubicBezTo>
                <a:cubicBezTo>
                  <a:pt x="4728996" y="111795"/>
                  <a:pt x="4741056" y="107572"/>
                  <a:pt x="4747825" y="101621"/>
                </a:cubicBezTo>
                <a:cubicBezTo>
                  <a:pt x="4754593" y="95670"/>
                  <a:pt x="4761921" y="94616"/>
                  <a:pt x="4769808" y="98459"/>
                </a:cubicBezTo>
                <a:cubicBezTo>
                  <a:pt x="4777695" y="102302"/>
                  <a:pt x="4784597" y="106303"/>
                  <a:pt x="4790512" y="110462"/>
                </a:cubicBezTo>
                <a:cubicBezTo>
                  <a:pt x="4796427" y="114620"/>
                  <a:pt x="4797764" y="119500"/>
                  <a:pt x="4794523" y="125100"/>
                </a:cubicBezTo>
                <a:cubicBezTo>
                  <a:pt x="4791283" y="130699"/>
                  <a:pt x="4788802" y="137368"/>
                  <a:pt x="4787081" y="145104"/>
                </a:cubicBezTo>
                <a:cubicBezTo>
                  <a:pt x="4786651" y="147038"/>
                  <a:pt x="4786302" y="149405"/>
                  <a:pt x="4786036" y="152205"/>
                </a:cubicBezTo>
                <a:lnTo>
                  <a:pt x="4786015" y="152577"/>
                </a:lnTo>
                <a:lnTo>
                  <a:pt x="4787203" y="149843"/>
                </a:lnTo>
                <a:cubicBezTo>
                  <a:pt x="4788995" y="147010"/>
                  <a:pt x="4791704" y="143355"/>
                  <a:pt x="4795330" y="138877"/>
                </a:cubicBezTo>
                <a:cubicBezTo>
                  <a:pt x="4809835" y="120966"/>
                  <a:pt x="4823107" y="100492"/>
                  <a:pt x="4835146" y="77454"/>
                </a:cubicBezTo>
                <a:cubicBezTo>
                  <a:pt x="4847184" y="54417"/>
                  <a:pt x="4851630" y="37477"/>
                  <a:pt x="4848482" y="26636"/>
                </a:cubicBezTo>
                <a:cubicBezTo>
                  <a:pt x="4846121" y="18505"/>
                  <a:pt x="4847774" y="14353"/>
                  <a:pt x="4853439" y="14180"/>
                </a:cubicBezTo>
                <a:close/>
                <a:moveTo>
                  <a:pt x="3424689" y="14180"/>
                </a:moveTo>
                <a:cubicBezTo>
                  <a:pt x="3426577" y="14122"/>
                  <a:pt x="3428912" y="14506"/>
                  <a:pt x="3431692" y="15332"/>
                </a:cubicBezTo>
                <a:cubicBezTo>
                  <a:pt x="3442812" y="18638"/>
                  <a:pt x="3451162" y="22485"/>
                  <a:pt x="3456740" y="26873"/>
                </a:cubicBezTo>
                <a:cubicBezTo>
                  <a:pt x="3462319" y="31261"/>
                  <a:pt x="3462975" y="36079"/>
                  <a:pt x="3458709" y="41328"/>
                </a:cubicBezTo>
                <a:cubicBezTo>
                  <a:pt x="3454443" y="46576"/>
                  <a:pt x="3449402" y="55008"/>
                  <a:pt x="3443587" y="66624"/>
                </a:cubicBezTo>
                <a:cubicBezTo>
                  <a:pt x="3437772" y="78239"/>
                  <a:pt x="3429200" y="90084"/>
                  <a:pt x="3417871" y="102159"/>
                </a:cubicBezTo>
                <a:cubicBezTo>
                  <a:pt x="3446222" y="101370"/>
                  <a:pt x="3463750" y="98473"/>
                  <a:pt x="3470453" y="93469"/>
                </a:cubicBezTo>
                <a:cubicBezTo>
                  <a:pt x="3477157" y="88464"/>
                  <a:pt x="3484926" y="87890"/>
                  <a:pt x="3493760" y="91748"/>
                </a:cubicBezTo>
                <a:cubicBezTo>
                  <a:pt x="3502593" y="95605"/>
                  <a:pt x="3509703" y="100427"/>
                  <a:pt x="3515087" y="106214"/>
                </a:cubicBezTo>
                <a:cubicBezTo>
                  <a:pt x="3520472" y="112000"/>
                  <a:pt x="3520877" y="117385"/>
                  <a:pt x="3516302" y="122368"/>
                </a:cubicBezTo>
                <a:cubicBezTo>
                  <a:pt x="3511728" y="127351"/>
                  <a:pt x="3508556" y="139167"/>
                  <a:pt x="3506784" y="157817"/>
                </a:cubicBezTo>
                <a:cubicBezTo>
                  <a:pt x="3505013" y="176466"/>
                  <a:pt x="3503454" y="195223"/>
                  <a:pt x="3502106" y="214088"/>
                </a:cubicBezTo>
                <a:cubicBezTo>
                  <a:pt x="3500758" y="232952"/>
                  <a:pt x="3496779" y="249225"/>
                  <a:pt x="3490167" y="262905"/>
                </a:cubicBezTo>
                <a:cubicBezTo>
                  <a:pt x="3483557" y="276586"/>
                  <a:pt x="3473300" y="286986"/>
                  <a:pt x="3459397" y="294106"/>
                </a:cubicBezTo>
                <a:cubicBezTo>
                  <a:pt x="3445494" y="301226"/>
                  <a:pt x="3438016" y="299437"/>
                  <a:pt x="3436962" y="288739"/>
                </a:cubicBezTo>
                <a:cubicBezTo>
                  <a:pt x="3435908" y="278041"/>
                  <a:pt x="3430186" y="265867"/>
                  <a:pt x="3419796" y="252215"/>
                </a:cubicBezTo>
                <a:cubicBezTo>
                  <a:pt x="3409407" y="238563"/>
                  <a:pt x="3410813" y="234935"/>
                  <a:pt x="3424012" y="241331"/>
                </a:cubicBezTo>
                <a:cubicBezTo>
                  <a:pt x="3437213" y="247726"/>
                  <a:pt x="3446430" y="251326"/>
                  <a:pt x="3451664" y="252129"/>
                </a:cubicBezTo>
                <a:cubicBezTo>
                  <a:pt x="3456899" y="252932"/>
                  <a:pt x="3461771" y="248124"/>
                  <a:pt x="3466280" y="237706"/>
                </a:cubicBezTo>
                <a:cubicBezTo>
                  <a:pt x="3470790" y="227288"/>
                  <a:pt x="3473945" y="211510"/>
                  <a:pt x="3475745" y="190373"/>
                </a:cubicBezTo>
                <a:cubicBezTo>
                  <a:pt x="3477545" y="169235"/>
                  <a:pt x="3478444" y="151554"/>
                  <a:pt x="3478444" y="137328"/>
                </a:cubicBezTo>
                <a:cubicBezTo>
                  <a:pt x="3478444" y="124494"/>
                  <a:pt x="3477207" y="117248"/>
                  <a:pt x="3474734" y="115592"/>
                </a:cubicBezTo>
                <a:cubicBezTo>
                  <a:pt x="3472260" y="113936"/>
                  <a:pt x="3466112" y="114341"/>
                  <a:pt x="3456289" y="116807"/>
                </a:cubicBezTo>
                <a:lnTo>
                  <a:pt x="3428153" y="123863"/>
                </a:lnTo>
                <a:cubicBezTo>
                  <a:pt x="3421327" y="124795"/>
                  <a:pt x="3415262" y="122558"/>
                  <a:pt x="3409955" y="117152"/>
                </a:cubicBezTo>
                <a:cubicBezTo>
                  <a:pt x="3396232" y="132739"/>
                  <a:pt x="3381946" y="144735"/>
                  <a:pt x="3367096" y="153138"/>
                </a:cubicBezTo>
                <a:cubicBezTo>
                  <a:pt x="3363384" y="155239"/>
                  <a:pt x="3360589" y="156518"/>
                  <a:pt x="3358711" y="156974"/>
                </a:cubicBezTo>
                <a:lnTo>
                  <a:pt x="3357049" y="156340"/>
                </a:lnTo>
                <a:lnTo>
                  <a:pt x="3356731" y="161904"/>
                </a:lnTo>
                <a:cubicBezTo>
                  <a:pt x="3356525" y="169235"/>
                  <a:pt x="3356646" y="178298"/>
                  <a:pt x="3357094" y="189093"/>
                </a:cubicBezTo>
                <a:cubicBezTo>
                  <a:pt x="3357990" y="210682"/>
                  <a:pt x="3357280" y="227030"/>
                  <a:pt x="3354964" y="238136"/>
                </a:cubicBezTo>
                <a:cubicBezTo>
                  <a:pt x="3352649" y="249243"/>
                  <a:pt x="3349537" y="258177"/>
                  <a:pt x="3345629" y="264938"/>
                </a:cubicBezTo>
                <a:cubicBezTo>
                  <a:pt x="3341722" y="271700"/>
                  <a:pt x="3337538" y="271800"/>
                  <a:pt x="3333078" y="265239"/>
                </a:cubicBezTo>
                <a:cubicBezTo>
                  <a:pt x="3328618" y="258679"/>
                  <a:pt x="3325205" y="253229"/>
                  <a:pt x="3322839" y="248891"/>
                </a:cubicBezTo>
                <a:cubicBezTo>
                  <a:pt x="3320473" y="244554"/>
                  <a:pt x="3318160" y="242209"/>
                  <a:pt x="3315902" y="241858"/>
                </a:cubicBezTo>
                <a:cubicBezTo>
                  <a:pt x="3313643" y="241506"/>
                  <a:pt x="3302418" y="242980"/>
                  <a:pt x="3282227" y="246278"/>
                </a:cubicBezTo>
                <a:cubicBezTo>
                  <a:pt x="3277524" y="266383"/>
                  <a:pt x="3272157" y="271882"/>
                  <a:pt x="3266127" y="262776"/>
                </a:cubicBezTo>
                <a:cubicBezTo>
                  <a:pt x="3260097" y="253670"/>
                  <a:pt x="3257082" y="241546"/>
                  <a:pt x="3257082" y="226402"/>
                </a:cubicBezTo>
                <a:cubicBezTo>
                  <a:pt x="3257082" y="212134"/>
                  <a:pt x="3256641" y="194406"/>
                  <a:pt x="3255759" y="173218"/>
                </a:cubicBezTo>
                <a:cubicBezTo>
                  <a:pt x="3254877" y="152031"/>
                  <a:pt x="3251729" y="136694"/>
                  <a:pt x="3246316" y="127208"/>
                </a:cubicBezTo>
                <a:cubicBezTo>
                  <a:pt x="3240903" y="117722"/>
                  <a:pt x="3241824" y="112979"/>
                  <a:pt x="3249080" y="112979"/>
                </a:cubicBezTo>
                <a:cubicBezTo>
                  <a:pt x="3253870" y="112979"/>
                  <a:pt x="3259469" y="113416"/>
                  <a:pt x="3265879" y="114291"/>
                </a:cubicBezTo>
                <a:cubicBezTo>
                  <a:pt x="3272763" y="105643"/>
                  <a:pt x="3280442" y="92271"/>
                  <a:pt x="3288917" y="74174"/>
                </a:cubicBezTo>
                <a:cubicBezTo>
                  <a:pt x="3297392" y="56077"/>
                  <a:pt x="3300056" y="41819"/>
                  <a:pt x="3296908" y="31401"/>
                </a:cubicBezTo>
                <a:cubicBezTo>
                  <a:pt x="3293760" y="20982"/>
                  <a:pt x="3301687" y="19896"/>
                  <a:pt x="3320688" y="28142"/>
                </a:cubicBezTo>
                <a:cubicBezTo>
                  <a:pt x="3336892" y="35972"/>
                  <a:pt x="3341901" y="42866"/>
                  <a:pt x="3335713" y="48824"/>
                </a:cubicBezTo>
                <a:cubicBezTo>
                  <a:pt x="3329525" y="54782"/>
                  <a:pt x="3322860" y="63118"/>
                  <a:pt x="3315719" y="73830"/>
                </a:cubicBezTo>
                <a:cubicBezTo>
                  <a:pt x="3308577" y="84542"/>
                  <a:pt x="3297636" y="98029"/>
                  <a:pt x="3282894" y="114291"/>
                </a:cubicBezTo>
                <a:cubicBezTo>
                  <a:pt x="3300246" y="111795"/>
                  <a:pt x="3312306" y="107572"/>
                  <a:pt x="3319074" y="101621"/>
                </a:cubicBezTo>
                <a:cubicBezTo>
                  <a:pt x="3325843" y="95670"/>
                  <a:pt x="3333171" y="94616"/>
                  <a:pt x="3341058" y="98459"/>
                </a:cubicBezTo>
                <a:cubicBezTo>
                  <a:pt x="3348945" y="102302"/>
                  <a:pt x="3355846" y="106303"/>
                  <a:pt x="3361762" y="110462"/>
                </a:cubicBezTo>
                <a:cubicBezTo>
                  <a:pt x="3367677" y="114620"/>
                  <a:pt x="3369014" y="119500"/>
                  <a:pt x="3365773" y="125100"/>
                </a:cubicBezTo>
                <a:cubicBezTo>
                  <a:pt x="3362533" y="130699"/>
                  <a:pt x="3360052" y="137368"/>
                  <a:pt x="3358331" y="145104"/>
                </a:cubicBezTo>
                <a:cubicBezTo>
                  <a:pt x="3357900" y="147038"/>
                  <a:pt x="3357552" y="149405"/>
                  <a:pt x="3357285" y="152205"/>
                </a:cubicBezTo>
                <a:lnTo>
                  <a:pt x="3357264" y="152578"/>
                </a:lnTo>
                <a:lnTo>
                  <a:pt x="3358453" y="149843"/>
                </a:lnTo>
                <a:cubicBezTo>
                  <a:pt x="3360245" y="147010"/>
                  <a:pt x="3362954" y="143355"/>
                  <a:pt x="3366580" y="138877"/>
                </a:cubicBezTo>
                <a:cubicBezTo>
                  <a:pt x="3381085" y="120966"/>
                  <a:pt x="3394357" y="100492"/>
                  <a:pt x="3406395" y="77454"/>
                </a:cubicBezTo>
                <a:cubicBezTo>
                  <a:pt x="3418434" y="54417"/>
                  <a:pt x="3422880" y="37477"/>
                  <a:pt x="3419732" y="26636"/>
                </a:cubicBezTo>
                <a:cubicBezTo>
                  <a:pt x="3417371" y="18505"/>
                  <a:pt x="3419023" y="14353"/>
                  <a:pt x="3424689" y="14180"/>
                </a:cubicBezTo>
                <a:close/>
                <a:moveTo>
                  <a:pt x="1937077" y="13235"/>
                </a:moveTo>
                <a:cubicBezTo>
                  <a:pt x="1951984" y="15142"/>
                  <a:pt x="1960560" y="17820"/>
                  <a:pt x="1962804" y="21269"/>
                </a:cubicBezTo>
                <a:cubicBezTo>
                  <a:pt x="1965048" y="24718"/>
                  <a:pt x="1965722" y="28368"/>
                  <a:pt x="1964826" y="32218"/>
                </a:cubicBezTo>
                <a:cubicBezTo>
                  <a:pt x="1963929" y="36068"/>
                  <a:pt x="1963912" y="43665"/>
                  <a:pt x="1964772" y="55008"/>
                </a:cubicBezTo>
                <a:cubicBezTo>
                  <a:pt x="1965632" y="66351"/>
                  <a:pt x="1967583" y="78017"/>
                  <a:pt x="1970623" y="90005"/>
                </a:cubicBezTo>
                <a:cubicBezTo>
                  <a:pt x="1979973" y="87510"/>
                  <a:pt x="1987476" y="85087"/>
                  <a:pt x="1993133" y="82735"/>
                </a:cubicBezTo>
                <a:cubicBezTo>
                  <a:pt x="1998791" y="80383"/>
                  <a:pt x="2005835" y="82115"/>
                  <a:pt x="2014267" y="87930"/>
                </a:cubicBezTo>
                <a:cubicBezTo>
                  <a:pt x="2022699" y="93745"/>
                  <a:pt x="2020788" y="99377"/>
                  <a:pt x="2008535" y="104826"/>
                </a:cubicBezTo>
                <a:cubicBezTo>
                  <a:pt x="1996281" y="110275"/>
                  <a:pt x="1985759" y="114018"/>
                  <a:pt x="1976968" y="116054"/>
                </a:cubicBezTo>
                <a:cubicBezTo>
                  <a:pt x="1987709" y="147933"/>
                  <a:pt x="1997310" y="171440"/>
                  <a:pt x="2005771" y="186576"/>
                </a:cubicBezTo>
                <a:cubicBezTo>
                  <a:pt x="2014231" y="201712"/>
                  <a:pt x="2022441" y="214808"/>
                  <a:pt x="2030400" y="225865"/>
                </a:cubicBezTo>
                <a:cubicBezTo>
                  <a:pt x="2038359" y="236921"/>
                  <a:pt x="2047601" y="247056"/>
                  <a:pt x="2058127" y="256269"/>
                </a:cubicBezTo>
                <a:cubicBezTo>
                  <a:pt x="2068652" y="265483"/>
                  <a:pt x="2075260" y="270445"/>
                  <a:pt x="2077948" y="271155"/>
                </a:cubicBezTo>
                <a:cubicBezTo>
                  <a:pt x="2080637" y="271864"/>
                  <a:pt x="2083125" y="269047"/>
                  <a:pt x="2085413" y="262701"/>
                </a:cubicBezTo>
                <a:cubicBezTo>
                  <a:pt x="2087700" y="256356"/>
                  <a:pt x="2091572" y="247131"/>
                  <a:pt x="2097028" y="235028"/>
                </a:cubicBezTo>
                <a:cubicBezTo>
                  <a:pt x="2102485" y="222925"/>
                  <a:pt x="2104980" y="223613"/>
                  <a:pt x="2104514" y="237093"/>
                </a:cubicBezTo>
                <a:cubicBezTo>
                  <a:pt x="2104048" y="250573"/>
                  <a:pt x="2104485" y="263354"/>
                  <a:pt x="2105826" y="275435"/>
                </a:cubicBezTo>
                <a:cubicBezTo>
                  <a:pt x="2107167" y="287517"/>
                  <a:pt x="2108748" y="297229"/>
                  <a:pt x="2110569" y="304571"/>
                </a:cubicBezTo>
                <a:cubicBezTo>
                  <a:pt x="2112390" y="311913"/>
                  <a:pt x="2105751" y="313724"/>
                  <a:pt x="2090650" y="310002"/>
                </a:cubicBezTo>
                <a:cubicBezTo>
                  <a:pt x="2075550" y="306281"/>
                  <a:pt x="2061066" y="298408"/>
                  <a:pt x="2047200" y="286384"/>
                </a:cubicBezTo>
                <a:cubicBezTo>
                  <a:pt x="2033332" y="274360"/>
                  <a:pt x="2020215" y="258725"/>
                  <a:pt x="2007846" y="239481"/>
                </a:cubicBezTo>
                <a:cubicBezTo>
                  <a:pt x="1995478" y="220236"/>
                  <a:pt x="1985225" y="201798"/>
                  <a:pt x="1977087" y="184167"/>
                </a:cubicBezTo>
                <a:cubicBezTo>
                  <a:pt x="1968949" y="166536"/>
                  <a:pt x="1961588" y="145552"/>
                  <a:pt x="1955006" y="121217"/>
                </a:cubicBezTo>
                <a:cubicBezTo>
                  <a:pt x="1935934" y="125662"/>
                  <a:pt x="1919450" y="129247"/>
                  <a:pt x="1905554" y="131972"/>
                </a:cubicBezTo>
                <a:cubicBezTo>
                  <a:pt x="1891658" y="134697"/>
                  <a:pt x="1878914" y="133456"/>
                  <a:pt x="1867319" y="128251"/>
                </a:cubicBezTo>
                <a:cubicBezTo>
                  <a:pt x="1855726" y="123045"/>
                  <a:pt x="1858278" y="118994"/>
                  <a:pt x="1874977" y="116098"/>
                </a:cubicBezTo>
                <a:cubicBezTo>
                  <a:pt x="1891676" y="113201"/>
                  <a:pt x="1916173" y="106705"/>
                  <a:pt x="1948467" y="96609"/>
                </a:cubicBezTo>
                <a:cubicBezTo>
                  <a:pt x="1945958" y="86342"/>
                  <a:pt x="1942699" y="72733"/>
                  <a:pt x="1938691" y="55783"/>
                </a:cubicBezTo>
                <a:cubicBezTo>
                  <a:pt x="1934683" y="38832"/>
                  <a:pt x="1929685" y="27027"/>
                  <a:pt x="1923698" y="20366"/>
                </a:cubicBezTo>
                <a:cubicBezTo>
                  <a:pt x="1917711" y="13705"/>
                  <a:pt x="1922171" y="11328"/>
                  <a:pt x="1937077" y="13235"/>
                </a:cubicBezTo>
                <a:close/>
                <a:moveTo>
                  <a:pt x="1523788" y="11022"/>
                </a:moveTo>
                <a:cubicBezTo>
                  <a:pt x="1525613" y="10393"/>
                  <a:pt x="1528576" y="10432"/>
                  <a:pt x="1532677" y="11138"/>
                </a:cubicBezTo>
                <a:cubicBezTo>
                  <a:pt x="1540879" y="12550"/>
                  <a:pt x="1547655" y="14734"/>
                  <a:pt x="1553004" y="17688"/>
                </a:cubicBezTo>
                <a:cubicBezTo>
                  <a:pt x="1558353" y="20642"/>
                  <a:pt x="1559798" y="23926"/>
                  <a:pt x="1557338" y="27540"/>
                </a:cubicBezTo>
                <a:cubicBezTo>
                  <a:pt x="1554879" y="31153"/>
                  <a:pt x="1552065" y="34889"/>
                  <a:pt x="1548896" y="38746"/>
                </a:cubicBezTo>
                <a:cubicBezTo>
                  <a:pt x="1551821" y="38746"/>
                  <a:pt x="1558830" y="36717"/>
                  <a:pt x="1569922" y="32659"/>
                </a:cubicBezTo>
                <a:cubicBezTo>
                  <a:pt x="1581014" y="28601"/>
                  <a:pt x="1589281" y="29884"/>
                  <a:pt x="1594723" y="36509"/>
                </a:cubicBezTo>
                <a:cubicBezTo>
                  <a:pt x="1600165" y="43135"/>
                  <a:pt x="1598531" y="47874"/>
                  <a:pt x="1589819" y="50728"/>
                </a:cubicBezTo>
                <a:cubicBezTo>
                  <a:pt x="1581107" y="53581"/>
                  <a:pt x="1572023" y="55467"/>
                  <a:pt x="1562566" y="56385"/>
                </a:cubicBezTo>
                <a:cubicBezTo>
                  <a:pt x="1553108" y="57303"/>
                  <a:pt x="1545956" y="56865"/>
                  <a:pt x="1541109" y="55073"/>
                </a:cubicBezTo>
                <a:cubicBezTo>
                  <a:pt x="1531128" y="70503"/>
                  <a:pt x="1517530" y="83133"/>
                  <a:pt x="1500315" y="92963"/>
                </a:cubicBezTo>
                <a:cubicBezTo>
                  <a:pt x="1483099" y="102793"/>
                  <a:pt x="1478388" y="102783"/>
                  <a:pt x="1486182" y="92931"/>
                </a:cubicBezTo>
                <a:cubicBezTo>
                  <a:pt x="1493976" y="83079"/>
                  <a:pt x="1500315" y="74601"/>
                  <a:pt x="1505197" y="67495"/>
                </a:cubicBezTo>
                <a:cubicBezTo>
                  <a:pt x="1510080" y="60389"/>
                  <a:pt x="1514282" y="53101"/>
                  <a:pt x="1517803" y="45630"/>
                </a:cubicBezTo>
                <a:cubicBezTo>
                  <a:pt x="1521323" y="38158"/>
                  <a:pt x="1523083" y="32279"/>
                  <a:pt x="1523083" y="27991"/>
                </a:cubicBezTo>
                <a:cubicBezTo>
                  <a:pt x="1523083" y="23202"/>
                  <a:pt x="1522632" y="18842"/>
                  <a:pt x="1521728" y="14913"/>
                </a:cubicBezTo>
                <a:cubicBezTo>
                  <a:pt x="1521276" y="12948"/>
                  <a:pt x="1521963" y="11651"/>
                  <a:pt x="1523788" y="11022"/>
                </a:cubicBezTo>
                <a:close/>
                <a:moveTo>
                  <a:pt x="4486011" y="6010"/>
                </a:moveTo>
                <a:cubicBezTo>
                  <a:pt x="4487355" y="5863"/>
                  <a:pt x="4489017" y="6031"/>
                  <a:pt x="4490996" y="6513"/>
                </a:cubicBezTo>
                <a:cubicBezTo>
                  <a:pt x="4498911" y="8442"/>
                  <a:pt x="4506135" y="11891"/>
                  <a:pt x="4512667" y="16860"/>
                </a:cubicBezTo>
                <a:cubicBezTo>
                  <a:pt x="4519199" y="21829"/>
                  <a:pt x="4520945" y="25851"/>
                  <a:pt x="4517905" y="28927"/>
                </a:cubicBezTo>
                <a:cubicBezTo>
                  <a:pt x="4514865" y="32003"/>
                  <a:pt x="4511578" y="36635"/>
                  <a:pt x="4508043" y="42823"/>
                </a:cubicBezTo>
                <a:cubicBezTo>
                  <a:pt x="4504508" y="49010"/>
                  <a:pt x="4500317" y="53947"/>
                  <a:pt x="4495470" y="57632"/>
                </a:cubicBezTo>
                <a:cubicBezTo>
                  <a:pt x="4500417" y="57632"/>
                  <a:pt x="4507698" y="56381"/>
                  <a:pt x="4517314" y="53879"/>
                </a:cubicBezTo>
                <a:cubicBezTo>
                  <a:pt x="4526929" y="51377"/>
                  <a:pt x="4533256" y="48222"/>
                  <a:pt x="4536296" y="44414"/>
                </a:cubicBezTo>
                <a:cubicBezTo>
                  <a:pt x="4539337" y="40607"/>
                  <a:pt x="4544209" y="39675"/>
                  <a:pt x="4550913" y="41618"/>
                </a:cubicBezTo>
                <a:cubicBezTo>
                  <a:pt x="4557617" y="43561"/>
                  <a:pt x="4564902" y="47673"/>
                  <a:pt x="4572767" y="53954"/>
                </a:cubicBezTo>
                <a:cubicBezTo>
                  <a:pt x="4580633" y="60235"/>
                  <a:pt x="4579747" y="65283"/>
                  <a:pt x="4570111" y="69097"/>
                </a:cubicBezTo>
                <a:cubicBezTo>
                  <a:pt x="4560474" y="72912"/>
                  <a:pt x="4543696" y="85732"/>
                  <a:pt x="4519776" y="107558"/>
                </a:cubicBezTo>
                <a:cubicBezTo>
                  <a:pt x="4524724" y="106870"/>
                  <a:pt x="4530395" y="104672"/>
                  <a:pt x="4536791" y="100965"/>
                </a:cubicBezTo>
                <a:cubicBezTo>
                  <a:pt x="4543187" y="97258"/>
                  <a:pt x="4550017" y="97093"/>
                  <a:pt x="4557280" y="100470"/>
                </a:cubicBezTo>
                <a:cubicBezTo>
                  <a:pt x="4564543" y="103847"/>
                  <a:pt x="4571581" y="108096"/>
                  <a:pt x="4578392" y="113215"/>
                </a:cubicBezTo>
                <a:cubicBezTo>
                  <a:pt x="4585204" y="118335"/>
                  <a:pt x="4587036" y="123393"/>
                  <a:pt x="4583888" y="128391"/>
                </a:cubicBezTo>
                <a:cubicBezTo>
                  <a:pt x="4580740" y="133388"/>
                  <a:pt x="4579830" y="149363"/>
                  <a:pt x="4581156" y="176316"/>
                </a:cubicBezTo>
                <a:cubicBezTo>
                  <a:pt x="4582483" y="203268"/>
                  <a:pt x="4584057" y="226614"/>
                  <a:pt x="4585878" y="246353"/>
                </a:cubicBezTo>
                <a:cubicBezTo>
                  <a:pt x="4587699" y="266093"/>
                  <a:pt x="4583530" y="283914"/>
                  <a:pt x="4573369" y="299817"/>
                </a:cubicBezTo>
                <a:cubicBezTo>
                  <a:pt x="4563209" y="315720"/>
                  <a:pt x="4555426" y="317803"/>
                  <a:pt x="4550020" y="306066"/>
                </a:cubicBezTo>
                <a:cubicBezTo>
                  <a:pt x="4544614" y="294328"/>
                  <a:pt x="4537745" y="284405"/>
                  <a:pt x="4529413" y="276296"/>
                </a:cubicBezTo>
                <a:cubicBezTo>
                  <a:pt x="4521081" y="268186"/>
                  <a:pt x="4522325" y="265254"/>
                  <a:pt x="4533145" y="267498"/>
                </a:cubicBezTo>
                <a:cubicBezTo>
                  <a:pt x="4543965" y="269742"/>
                  <a:pt x="4550275" y="270273"/>
                  <a:pt x="4552074" y="269090"/>
                </a:cubicBezTo>
                <a:cubicBezTo>
                  <a:pt x="4553874" y="267907"/>
                  <a:pt x="4555211" y="262938"/>
                  <a:pt x="4556086" y="254183"/>
                </a:cubicBezTo>
                <a:cubicBezTo>
                  <a:pt x="4556961" y="245428"/>
                  <a:pt x="4557172" y="232131"/>
                  <a:pt x="4556720" y="214292"/>
                </a:cubicBezTo>
                <a:cubicBezTo>
                  <a:pt x="4556269" y="196453"/>
                  <a:pt x="4555605" y="180238"/>
                  <a:pt x="4554731" y="165647"/>
                </a:cubicBezTo>
                <a:cubicBezTo>
                  <a:pt x="4553856" y="151055"/>
                  <a:pt x="4552031" y="140186"/>
                  <a:pt x="4549256" y="133037"/>
                </a:cubicBezTo>
                <a:cubicBezTo>
                  <a:pt x="4546482" y="125888"/>
                  <a:pt x="4543388" y="122131"/>
                  <a:pt x="4539975" y="121765"/>
                </a:cubicBezTo>
                <a:cubicBezTo>
                  <a:pt x="4536562" y="121400"/>
                  <a:pt x="4528474" y="122536"/>
                  <a:pt x="4515711" y="125175"/>
                </a:cubicBezTo>
                <a:cubicBezTo>
                  <a:pt x="4519311" y="127742"/>
                  <a:pt x="4520662" y="130506"/>
                  <a:pt x="4519766" y="133467"/>
                </a:cubicBezTo>
                <a:cubicBezTo>
                  <a:pt x="4518870" y="136428"/>
                  <a:pt x="4518421" y="143989"/>
                  <a:pt x="4518421" y="156150"/>
                </a:cubicBezTo>
                <a:cubicBezTo>
                  <a:pt x="4520429" y="156221"/>
                  <a:pt x="4525878" y="155788"/>
                  <a:pt x="4534769" y="154848"/>
                </a:cubicBezTo>
                <a:cubicBezTo>
                  <a:pt x="4543660" y="153909"/>
                  <a:pt x="4548106" y="156164"/>
                  <a:pt x="4548106" y="161613"/>
                </a:cubicBezTo>
                <a:cubicBezTo>
                  <a:pt x="4548106" y="165241"/>
                  <a:pt x="4544452" y="168622"/>
                  <a:pt x="4537146" y="171755"/>
                </a:cubicBezTo>
                <a:cubicBezTo>
                  <a:pt x="4529840" y="174889"/>
                  <a:pt x="4523598" y="177101"/>
                  <a:pt x="4518421" y="178391"/>
                </a:cubicBezTo>
                <a:lnTo>
                  <a:pt x="4518421" y="193943"/>
                </a:lnTo>
                <a:cubicBezTo>
                  <a:pt x="4522092" y="193126"/>
                  <a:pt x="4527144" y="192244"/>
                  <a:pt x="4533575" y="191298"/>
                </a:cubicBezTo>
                <a:cubicBezTo>
                  <a:pt x="4540007" y="190351"/>
                  <a:pt x="4544936" y="192219"/>
                  <a:pt x="4548364" y="196901"/>
                </a:cubicBezTo>
                <a:cubicBezTo>
                  <a:pt x="4551791" y="201583"/>
                  <a:pt x="4549672" y="205623"/>
                  <a:pt x="4542007" y="209022"/>
                </a:cubicBezTo>
                <a:cubicBezTo>
                  <a:pt x="4534342" y="212421"/>
                  <a:pt x="4526480" y="215224"/>
                  <a:pt x="4518421" y="217433"/>
                </a:cubicBezTo>
                <a:cubicBezTo>
                  <a:pt x="4518421" y="238670"/>
                  <a:pt x="4517930" y="253681"/>
                  <a:pt x="4516948" y="262464"/>
                </a:cubicBezTo>
                <a:cubicBezTo>
                  <a:pt x="4515966" y="271248"/>
                  <a:pt x="4512993" y="277346"/>
                  <a:pt x="4508032" y="280759"/>
                </a:cubicBezTo>
                <a:cubicBezTo>
                  <a:pt x="4503070" y="284172"/>
                  <a:pt x="4499711" y="280788"/>
                  <a:pt x="4497954" y="270606"/>
                </a:cubicBezTo>
                <a:cubicBezTo>
                  <a:pt x="4496198" y="260425"/>
                  <a:pt x="4495319" y="243919"/>
                  <a:pt x="4495319" y="221089"/>
                </a:cubicBezTo>
                <a:cubicBezTo>
                  <a:pt x="4484808" y="221993"/>
                  <a:pt x="4476555" y="220344"/>
                  <a:pt x="4470561" y="216142"/>
                </a:cubicBezTo>
                <a:cubicBezTo>
                  <a:pt x="4464567" y="211940"/>
                  <a:pt x="4464541" y="208789"/>
                  <a:pt x="4470486" y="206688"/>
                </a:cubicBezTo>
                <a:cubicBezTo>
                  <a:pt x="4476430" y="204587"/>
                  <a:pt x="4484707" y="202017"/>
                  <a:pt x="4495319" y="198977"/>
                </a:cubicBezTo>
                <a:lnTo>
                  <a:pt x="4495319" y="184651"/>
                </a:lnTo>
                <a:cubicBezTo>
                  <a:pt x="4486615" y="184651"/>
                  <a:pt x="4479039" y="182916"/>
                  <a:pt x="4472594" y="179445"/>
                </a:cubicBezTo>
                <a:cubicBezTo>
                  <a:pt x="4466148" y="175975"/>
                  <a:pt x="4465818" y="172842"/>
                  <a:pt x="4471604" y="170045"/>
                </a:cubicBezTo>
                <a:cubicBezTo>
                  <a:pt x="4477390" y="167249"/>
                  <a:pt x="4485295" y="164696"/>
                  <a:pt x="4495319" y="162388"/>
                </a:cubicBezTo>
                <a:cubicBezTo>
                  <a:pt x="4495319" y="146657"/>
                  <a:pt x="4493771" y="136532"/>
                  <a:pt x="4490673" y="132015"/>
                </a:cubicBezTo>
                <a:cubicBezTo>
                  <a:pt x="4484564" y="132861"/>
                  <a:pt x="4475365" y="134811"/>
                  <a:pt x="4463075" y="137866"/>
                </a:cubicBezTo>
                <a:cubicBezTo>
                  <a:pt x="4463950" y="156551"/>
                  <a:pt x="4463473" y="176846"/>
                  <a:pt x="4461645" y="198751"/>
                </a:cubicBezTo>
                <a:cubicBezTo>
                  <a:pt x="4459816" y="220656"/>
                  <a:pt x="4455375" y="239137"/>
                  <a:pt x="4448319" y="254194"/>
                </a:cubicBezTo>
                <a:cubicBezTo>
                  <a:pt x="4441264" y="269251"/>
                  <a:pt x="4428885" y="280770"/>
                  <a:pt x="4411182" y="288750"/>
                </a:cubicBezTo>
                <a:cubicBezTo>
                  <a:pt x="4393479" y="296730"/>
                  <a:pt x="4390524" y="294898"/>
                  <a:pt x="4402319" y="283254"/>
                </a:cubicBezTo>
                <a:cubicBezTo>
                  <a:pt x="4414114" y="271610"/>
                  <a:pt x="4423113" y="256262"/>
                  <a:pt x="4429315" y="237211"/>
                </a:cubicBezTo>
                <a:cubicBezTo>
                  <a:pt x="4435517" y="218160"/>
                  <a:pt x="4439070" y="198073"/>
                  <a:pt x="4439973" y="176950"/>
                </a:cubicBezTo>
                <a:cubicBezTo>
                  <a:pt x="4440877" y="155827"/>
                  <a:pt x="4439077" y="140555"/>
                  <a:pt x="4434574" y="131133"/>
                </a:cubicBezTo>
                <a:cubicBezTo>
                  <a:pt x="4430071" y="121712"/>
                  <a:pt x="4431283" y="117679"/>
                  <a:pt x="4438209" y="119034"/>
                </a:cubicBezTo>
                <a:cubicBezTo>
                  <a:pt x="4445136" y="120389"/>
                  <a:pt x="4450521" y="121289"/>
                  <a:pt x="4454364" y="121733"/>
                </a:cubicBezTo>
                <a:cubicBezTo>
                  <a:pt x="4458207" y="122178"/>
                  <a:pt x="4473565" y="119030"/>
                  <a:pt x="4500439" y="112290"/>
                </a:cubicBezTo>
                <a:cubicBezTo>
                  <a:pt x="4509817" y="98624"/>
                  <a:pt x="4516708" y="88371"/>
                  <a:pt x="4521110" y="81530"/>
                </a:cubicBezTo>
                <a:cubicBezTo>
                  <a:pt x="4525512" y="74690"/>
                  <a:pt x="4527291" y="71270"/>
                  <a:pt x="4526445" y="71270"/>
                </a:cubicBezTo>
                <a:cubicBezTo>
                  <a:pt x="4523204" y="71270"/>
                  <a:pt x="4518278" y="71944"/>
                  <a:pt x="4511667" y="73292"/>
                </a:cubicBezTo>
                <a:cubicBezTo>
                  <a:pt x="4505056" y="74640"/>
                  <a:pt x="4497872" y="73514"/>
                  <a:pt x="4490114" y="69915"/>
                </a:cubicBezTo>
                <a:cubicBezTo>
                  <a:pt x="4478412" y="87267"/>
                  <a:pt x="4464656" y="100377"/>
                  <a:pt x="4448846" y="109246"/>
                </a:cubicBezTo>
                <a:cubicBezTo>
                  <a:pt x="4433036" y="118116"/>
                  <a:pt x="4429914" y="116725"/>
                  <a:pt x="4439478" y="105073"/>
                </a:cubicBezTo>
                <a:cubicBezTo>
                  <a:pt x="4449043" y="93422"/>
                  <a:pt x="4459164" y="77666"/>
                  <a:pt x="4469840" y="57805"/>
                </a:cubicBezTo>
                <a:cubicBezTo>
                  <a:pt x="4480517" y="37943"/>
                  <a:pt x="4484733" y="23947"/>
                  <a:pt x="4482488" y="15816"/>
                </a:cubicBezTo>
                <a:cubicBezTo>
                  <a:pt x="4480805" y="9718"/>
                  <a:pt x="4481979" y="6449"/>
                  <a:pt x="4486011" y="6010"/>
                </a:cubicBezTo>
                <a:close/>
                <a:moveTo>
                  <a:pt x="3057261" y="6010"/>
                </a:moveTo>
                <a:cubicBezTo>
                  <a:pt x="3058605" y="5863"/>
                  <a:pt x="3060267" y="6031"/>
                  <a:pt x="3062246" y="6513"/>
                </a:cubicBezTo>
                <a:cubicBezTo>
                  <a:pt x="3070161" y="8442"/>
                  <a:pt x="3077385" y="11891"/>
                  <a:pt x="3083917" y="16860"/>
                </a:cubicBezTo>
                <a:cubicBezTo>
                  <a:pt x="3090449" y="21829"/>
                  <a:pt x="3092195" y="25851"/>
                  <a:pt x="3089155" y="28927"/>
                </a:cubicBezTo>
                <a:cubicBezTo>
                  <a:pt x="3086115" y="32003"/>
                  <a:pt x="3082827" y="36635"/>
                  <a:pt x="3079293" y="42823"/>
                </a:cubicBezTo>
                <a:cubicBezTo>
                  <a:pt x="3075758" y="49010"/>
                  <a:pt x="3071567" y="53947"/>
                  <a:pt x="3066720" y="57632"/>
                </a:cubicBezTo>
                <a:cubicBezTo>
                  <a:pt x="3071667" y="57632"/>
                  <a:pt x="3078949" y="56381"/>
                  <a:pt x="3088564" y="53879"/>
                </a:cubicBezTo>
                <a:cubicBezTo>
                  <a:pt x="3098179" y="51377"/>
                  <a:pt x="3104506" y="48222"/>
                  <a:pt x="3107546" y="44414"/>
                </a:cubicBezTo>
                <a:cubicBezTo>
                  <a:pt x="3110587" y="40607"/>
                  <a:pt x="3115459" y="39675"/>
                  <a:pt x="3122163" y="41618"/>
                </a:cubicBezTo>
                <a:cubicBezTo>
                  <a:pt x="3128866" y="43561"/>
                  <a:pt x="3136152" y="47673"/>
                  <a:pt x="3144017" y="53954"/>
                </a:cubicBezTo>
                <a:cubicBezTo>
                  <a:pt x="3151883" y="60235"/>
                  <a:pt x="3150997" y="65283"/>
                  <a:pt x="3141360" y="69097"/>
                </a:cubicBezTo>
                <a:cubicBezTo>
                  <a:pt x="3131724" y="72912"/>
                  <a:pt x="3114946" y="85732"/>
                  <a:pt x="3091026" y="107558"/>
                </a:cubicBezTo>
                <a:cubicBezTo>
                  <a:pt x="3095974" y="106870"/>
                  <a:pt x="3101645" y="104672"/>
                  <a:pt x="3108041" y="100965"/>
                </a:cubicBezTo>
                <a:cubicBezTo>
                  <a:pt x="3114437" y="97258"/>
                  <a:pt x="3121266" y="97093"/>
                  <a:pt x="3128530" y="100470"/>
                </a:cubicBezTo>
                <a:cubicBezTo>
                  <a:pt x="3135793" y="103847"/>
                  <a:pt x="3142830" y="108096"/>
                  <a:pt x="3149642" y="113215"/>
                </a:cubicBezTo>
                <a:cubicBezTo>
                  <a:pt x="3156453" y="118335"/>
                  <a:pt x="3158286" y="123393"/>
                  <a:pt x="3155138" y="128391"/>
                </a:cubicBezTo>
                <a:cubicBezTo>
                  <a:pt x="3151990" y="133388"/>
                  <a:pt x="3151080" y="149363"/>
                  <a:pt x="3152406" y="176316"/>
                </a:cubicBezTo>
                <a:cubicBezTo>
                  <a:pt x="3153732" y="203268"/>
                  <a:pt x="3155306" y="226614"/>
                  <a:pt x="3157128" y="246353"/>
                </a:cubicBezTo>
                <a:cubicBezTo>
                  <a:pt x="3158949" y="266093"/>
                  <a:pt x="3154779" y="283914"/>
                  <a:pt x="3144620" y="299817"/>
                </a:cubicBezTo>
                <a:cubicBezTo>
                  <a:pt x="3134459" y="315720"/>
                  <a:pt x="3126676" y="317803"/>
                  <a:pt x="3121270" y="306066"/>
                </a:cubicBezTo>
                <a:cubicBezTo>
                  <a:pt x="3115864" y="294328"/>
                  <a:pt x="3108995" y="284405"/>
                  <a:pt x="3100663" y="276296"/>
                </a:cubicBezTo>
                <a:cubicBezTo>
                  <a:pt x="3092331" y="268186"/>
                  <a:pt x="3093576" y="265254"/>
                  <a:pt x="3104395" y="267498"/>
                </a:cubicBezTo>
                <a:cubicBezTo>
                  <a:pt x="3115215" y="269742"/>
                  <a:pt x="3121525" y="270273"/>
                  <a:pt x="3123324" y="269090"/>
                </a:cubicBezTo>
                <a:cubicBezTo>
                  <a:pt x="3125124" y="267907"/>
                  <a:pt x="3126461" y="262938"/>
                  <a:pt x="3127336" y="254183"/>
                </a:cubicBezTo>
                <a:cubicBezTo>
                  <a:pt x="3128210" y="245428"/>
                  <a:pt x="3128422" y="232131"/>
                  <a:pt x="3127971" y="214292"/>
                </a:cubicBezTo>
                <a:cubicBezTo>
                  <a:pt x="3127519" y="196453"/>
                  <a:pt x="3126855" y="180238"/>
                  <a:pt x="3125981" y="165647"/>
                </a:cubicBezTo>
                <a:cubicBezTo>
                  <a:pt x="3125106" y="151055"/>
                  <a:pt x="3123281" y="140186"/>
                  <a:pt x="3120507" y="133037"/>
                </a:cubicBezTo>
                <a:cubicBezTo>
                  <a:pt x="3117732" y="125888"/>
                  <a:pt x="3114637" y="122131"/>
                  <a:pt x="3111225" y="121765"/>
                </a:cubicBezTo>
                <a:cubicBezTo>
                  <a:pt x="3107812" y="121400"/>
                  <a:pt x="3099724" y="122536"/>
                  <a:pt x="3086961" y="125175"/>
                </a:cubicBezTo>
                <a:cubicBezTo>
                  <a:pt x="3090560" y="127742"/>
                  <a:pt x="3091912" y="130506"/>
                  <a:pt x="3091016" y="133467"/>
                </a:cubicBezTo>
                <a:cubicBezTo>
                  <a:pt x="3090119" y="136428"/>
                  <a:pt x="3089671" y="143989"/>
                  <a:pt x="3089671" y="156150"/>
                </a:cubicBezTo>
                <a:cubicBezTo>
                  <a:pt x="3091679" y="156221"/>
                  <a:pt x="3097128" y="155788"/>
                  <a:pt x="3106019" y="154848"/>
                </a:cubicBezTo>
                <a:cubicBezTo>
                  <a:pt x="3114910" y="153909"/>
                  <a:pt x="3119355" y="156164"/>
                  <a:pt x="3119355" y="161613"/>
                </a:cubicBezTo>
                <a:cubicBezTo>
                  <a:pt x="3119355" y="165241"/>
                  <a:pt x="3115702" y="168622"/>
                  <a:pt x="3108396" y="171755"/>
                </a:cubicBezTo>
                <a:cubicBezTo>
                  <a:pt x="3101090" y="174889"/>
                  <a:pt x="3094848" y="177101"/>
                  <a:pt x="3089671" y="178391"/>
                </a:cubicBezTo>
                <a:lnTo>
                  <a:pt x="3089671" y="193943"/>
                </a:lnTo>
                <a:cubicBezTo>
                  <a:pt x="3093342" y="193126"/>
                  <a:pt x="3098394" y="192244"/>
                  <a:pt x="3104826" y="191298"/>
                </a:cubicBezTo>
                <a:cubicBezTo>
                  <a:pt x="3111257" y="190351"/>
                  <a:pt x="3116186" y="192219"/>
                  <a:pt x="3119614" y="196901"/>
                </a:cubicBezTo>
                <a:cubicBezTo>
                  <a:pt x="3123041" y="201583"/>
                  <a:pt x="3120922" y="205623"/>
                  <a:pt x="3113258" y="209022"/>
                </a:cubicBezTo>
                <a:cubicBezTo>
                  <a:pt x="3105592" y="212421"/>
                  <a:pt x="3097730" y="215224"/>
                  <a:pt x="3089671" y="217433"/>
                </a:cubicBezTo>
                <a:cubicBezTo>
                  <a:pt x="3089671" y="238670"/>
                  <a:pt x="3089180" y="253681"/>
                  <a:pt x="3088198" y="262464"/>
                </a:cubicBezTo>
                <a:cubicBezTo>
                  <a:pt x="3087216" y="271248"/>
                  <a:pt x="3084243" y="277346"/>
                  <a:pt x="3079282" y="280759"/>
                </a:cubicBezTo>
                <a:cubicBezTo>
                  <a:pt x="3074320" y="284172"/>
                  <a:pt x="3070961" y="280788"/>
                  <a:pt x="3069204" y="270606"/>
                </a:cubicBezTo>
                <a:cubicBezTo>
                  <a:pt x="3067448" y="260425"/>
                  <a:pt x="3066569" y="243919"/>
                  <a:pt x="3066569" y="221089"/>
                </a:cubicBezTo>
                <a:cubicBezTo>
                  <a:pt x="3056058" y="221993"/>
                  <a:pt x="3047805" y="220344"/>
                  <a:pt x="3041811" y="216142"/>
                </a:cubicBezTo>
                <a:cubicBezTo>
                  <a:pt x="3035817" y="211940"/>
                  <a:pt x="3035791" y="208789"/>
                  <a:pt x="3041736" y="206688"/>
                </a:cubicBezTo>
                <a:cubicBezTo>
                  <a:pt x="3047680" y="204587"/>
                  <a:pt x="3055957" y="202017"/>
                  <a:pt x="3066569" y="198977"/>
                </a:cubicBezTo>
                <a:lnTo>
                  <a:pt x="3066569" y="184651"/>
                </a:lnTo>
                <a:cubicBezTo>
                  <a:pt x="3057865" y="184651"/>
                  <a:pt x="3050289" y="182916"/>
                  <a:pt x="3043844" y="179445"/>
                </a:cubicBezTo>
                <a:cubicBezTo>
                  <a:pt x="3037398" y="175975"/>
                  <a:pt x="3037068" y="172842"/>
                  <a:pt x="3042854" y="170045"/>
                </a:cubicBezTo>
                <a:cubicBezTo>
                  <a:pt x="3048641" y="167249"/>
                  <a:pt x="3056545" y="164696"/>
                  <a:pt x="3066569" y="162388"/>
                </a:cubicBezTo>
                <a:cubicBezTo>
                  <a:pt x="3066569" y="146657"/>
                  <a:pt x="3065020" y="136532"/>
                  <a:pt x="3061923" y="132015"/>
                </a:cubicBezTo>
                <a:cubicBezTo>
                  <a:pt x="3055814" y="132861"/>
                  <a:pt x="3046615" y="134811"/>
                  <a:pt x="3034325" y="137866"/>
                </a:cubicBezTo>
                <a:cubicBezTo>
                  <a:pt x="3035200" y="156551"/>
                  <a:pt x="3034723" y="176846"/>
                  <a:pt x="3032895" y="198751"/>
                </a:cubicBezTo>
                <a:cubicBezTo>
                  <a:pt x="3031067" y="220656"/>
                  <a:pt x="3026624" y="239137"/>
                  <a:pt x="3019569" y="254194"/>
                </a:cubicBezTo>
                <a:cubicBezTo>
                  <a:pt x="3012514" y="269251"/>
                  <a:pt x="3000135" y="280770"/>
                  <a:pt x="2982432" y="288750"/>
                </a:cubicBezTo>
                <a:cubicBezTo>
                  <a:pt x="2964729" y="296730"/>
                  <a:pt x="2961774" y="294898"/>
                  <a:pt x="2973570" y="283254"/>
                </a:cubicBezTo>
                <a:cubicBezTo>
                  <a:pt x="2985364" y="271610"/>
                  <a:pt x="2994362" y="256262"/>
                  <a:pt x="3000565" y="237211"/>
                </a:cubicBezTo>
                <a:cubicBezTo>
                  <a:pt x="3006767" y="218160"/>
                  <a:pt x="3010320" y="198073"/>
                  <a:pt x="3011223" y="176950"/>
                </a:cubicBezTo>
                <a:cubicBezTo>
                  <a:pt x="3012127" y="155827"/>
                  <a:pt x="3010327" y="140555"/>
                  <a:pt x="3005824" y="131133"/>
                </a:cubicBezTo>
                <a:cubicBezTo>
                  <a:pt x="3001321" y="121712"/>
                  <a:pt x="3002533" y="117679"/>
                  <a:pt x="3009459" y="119034"/>
                </a:cubicBezTo>
                <a:cubicBezTo>
                  <a:pt x="3016386" y="120389"/>
                  <a:pt x="3021770" y="121289"/>
                  <a:pt x="3025613" y="121733"/>
                </a:cubicBezTo>
                <a:cubicBezTo>
                  <a:pt x="3029457" y="122178"/>
                  <a:pt x="3044815" y="119030"/>
                  <a:pt x="3071689" y="112290"/>
                </a:cubicBezTo>
                <a:cubicBezTo>
                  <a:pt x="3081067" y="98624"/>
                  <a:pt x="3087958" y="88371"/>
                  <a:pt x="3092360" y="81530"/>
                </a:cubicBezTo>
                <a:cubicBezTo>
                  <a:pt x="3096762" y="74690"/>
                  <a:pt x="3098541" y="71270"/>
                  <a:pt x="3097695" y="71270"/>
                </a:cubicBezTo>
                <a:cubicBezTo>
                  <a:pt x="3094454" y="71270"/>
                  <a:pt x="3089528" y="71944"/>
                  <a:pt x="3082917" y="73292"/>
                </a:cubicBezTo>
                <a:cubicBezTo>
                  <a:pt x="3076306" y="74640"/>
                  <a:pt x="3069122" y="73514"/>
                  <a:pt x="3061364" y="69915"/>
                </a:cubicBezTo>
                <a:cubicBezTo>
                  <a:pt x="3049662" y="87267"/>
                  <a:pt x="3035906" y="100377"/>
                  <a:pt x="3020096" y="109246"/>
                </a:cubicBezTo>
                <a:cubicBezTo>
                  <a:pt x="3004286" y="118116"/>
                  <a:pt x="3001164" y="116725"/>
                  <a:pt x="3010728" y="105073"/>
                </a:cubicBezTo>
                <a:cubicBezTo>
                  <a:pt x="3020293" y="93422"/>
                  <a:pt x="3030414" y="77666"/>
                  <a:pt x="3041090" y="57805"/>
                </a:cubicBezTo>
                <a:cubicBezTo>
                  <a:pt x="3051767" y="37943"/>
                  <a:pt x="3055983" y="23947"/>
                  <a:pt x="3053739" y="15816"/>
                </a:cubicBezTo>
                <a:cubicBezTo>
                  <a:pt x="3052055" y="9718"/>
                  <a:pt x="3053229" y="6449"/>
                  <a:pt x="3057261" y="6010"/>
                </a:cubicBezTo>
                <a:close/>
                <a:moveTo>
                  <a:pt x="1622757" y="1"/>
                </a:moveTo>
                <a:cubicBezTo>
                  <a:pt x="1626145" y="-17"/>
                  <a:pt x="1631065" y="1010"/>
                  <a:pt x="1637518" y="3082"/>
                </a:cubicBezTo>
                <a:cubicBezTo>
                  <a:pt x="1650424" y="7227"/>
                  <a:pt x="1655078" y="12540"/>
                  <a:pt x="1651478" y="19021"/>
                </a:cubicBezTo>
                <a:lnTo>
                  <a:pt x="1643369" y="25216"/>
                </a:lnTo>
                <a:cubicBezTo>
                  <a:pt x="1649908" y="25288"/>
                  <a:pt x="1659674" y="23732"/>
                  <a:pt x="1672666" y="20549"/>
                </a:cubicBezTo>
                <a:cubicBezTo>
                  <a:pt x="1685658" y="17365"/>
                  <a:pt x="1695048" y="19434"/>
                  <a:pt x="1700834" y="26754"/>
                </a:cubicBezTo>
                <a:cubicBezTo>
                  <a:pt x="1706620" y="34075"/>
                  <a:pt x="1700271" y="39273"/>
                  <a:pt x="1681786" y="42349"/>
                </a:cubicBezTo>
                <a:cubicBezTo>
                  <a:pt x="1663302" y="45425"/>
                  <a:pt x="1648876" y="46067"/>
                  <a:pt x="1638508" y="44275"/>
                </a:cubicBezTo>
                <a:cubicBezTo>
                  <a:pt x="1631065" y="56105"/>
                  <a:pt x="1620991" y="66036"/>
                  <a:pt x="1608286" y="74066"/>
                </a:cubicBezTo>
                <a:lnTo>
                  <a:pt x="1602884" y="76961"/>
                </a:lnTo>
                <a:lnTo>
                  <a:pt x="1615975" y="73948"/>
                </a:lnTo>
                <a:cubicBezTo>
                  <a:pt x="1621418" y="71159"/>
                  <a:pt x="1627509" y="71216"/>
                  <a:pt x="1634249" y="74120"/>
                </a:cubicBezTo>
                <a:cubicBezTo>
                  <a:pt x="1640988" y="77024"/>
                  <a:pt x="1647567" y="80566"/>
                  <a:pt x="1653984" y="84746"/>
                </a:cubicBezTo>
                <a:cubicBezTo>
                  <a:pt x="1660402" y="88926"/>
                  <a:pt x="1661778" y="94042"/>
                  <a:pt x="1658114" y="100094"/>
                </a:cubicBezTo>
                <a:cubicBezTo>
                  <a:pt x="1654450" y="106145"/>
                  <a:pt x="1651281" y="118309"/>
                  <a:pt x="1648607" y="136586"/>
                </a:cubicBezTo>
                <a:cubicBezTo>
                  <a:pt x="1645932" y="154863"/>
                  <a:pt x="1642250" y="169016"/>
                  <a:pt x="1637561" y="179047"/>
                </a:cubicBezTo>
                <a:cubicBezTo>
                  <a:pt x="1636389" y="181555"/>
                  <a:pt x="1635134" y="183468"/>
                  <a:pt x="1633796" y="184787"/>
                </a:cubicBezTo>
                <a:lnTo>
                  <a:pt x="1631452" y="185982"/>
                </a:lnTo>
                <a:lnTo>
                  <a:pt x="1634001" y="186748"/>
                </a:lnTo>
                <a:cubicBezTo>
                  <a:pt x="1639343" y="188964"/>
                  <a:pt x="1641759" y="191147"/>
                  <a:pt x="1641250" y="193298"/>
                </a:cubicBezTo>
                <a:cubicBezTo>
                  <a:pt x="1640741" y="195449"/>
                  <a:pt x="1639648" y="197908"/>
                  <a:pt x="1637970" y="200676"/>
                </a:cubicBezTo>
                <a:cubicBezTo>
                  <a:pt x="1665775" y="198095"/>
                  <a:pt x="1686397" y="195650"/>
                  <a:pt x="1699833" y="193341"/>
                </a:cubicBezTo>
                <a:cubicBezTo>
                  <a:pt x="1713270" y="191032"/>
                  <a:pt x="1724090" y="192703"/>
                  <a:pt x="1732293" y="198353"/>
                </a:cubicBezTo>
                <a:cubicBezTo>
                  <a:pt x="1740495" y="204003"/>
                  <a:pt x="1743675" y="209205"/>
                  <a:pt x="1741832" y="213959"/>
                </a:cubicBezTo>
                <a:cubicBezTo>
                  <a:pt x="1739990" y="218712"/>
                  <a:pt x="1733002" y="220864"/>
                  <a:pt x="1720871" y="220412"/>
                </a:cubicBezTo>
                <a:cubicBezTo>
                  <a:pt x="1708739" y="219960"/>
                  <a:pt x="1698177" y="219734"/>
                  <a:pt x="1689186" y="219734"/>
                </a:cubicBezTo>
                <a:cubicBezTo>
                  <a:pt x="1681256" y="219734"/>
                  <a:pt x="1664184" y="220559"/>
                  <a:pt x="1637970" y="222208"/>
                </a:cubicBezTo>
                <a:cubicBezTo>
                  <a:pt x="1637970" y="261902"/>
                  <a:pt x="1637726" y="283695"/>
                  <a:pt x="1637239" y="287589"/>
                </a:cubicBezTo>
                <a:cubicBezTo>
                  <a:pt x="1636751" y="291482"/>
                  <a:pt x="1635016" y="298021"/>
                  <a:pt x="1632033" y="307206"/>
                </a:cubicBezTo>
                <a:cubicBezTo>
                  <a:pt x="1629050" y="316391"/>
                  <a:pt x="1625695" y="319445"/>
                  <a:pt x="1621966" y="316369"/>
                </a:cubicBezTo>
                <a:cubicBezTo>
                  <a:pt x="1618238" y="313293"/>
                  <a:pt x="1615900" y="308679"/>
                  <a:pt x="1614954" y="302527"/>
                </a:cubicBezTo>
                <a:cubicBezTo>
                  <a:pt x="1614007" y="296375"/>
                  <a:pt x="1613305" y="287327"/>
                  <a:pt x="1612846" y="275381"/>
                </a:cubicBezTo>
                <a:cubicBezTo>
                  <a:pt x="1612387" y="263436"/>
                  <a:pt x="1612157" y="246242"/>
                  <a:pt x="1612157" y="223800"/>
                </a:cubicBezTo>
                <a:lnTo>
                  <a:pt x="1554919" y="231500"/>
                </a:lnTo>
                <a:cubicBezTo>
                  <a:pt x="1551549" y="248321"/>
                  <a:pt x="1543511" y="263558"/>
                  <a:pt x="1530806" y="277210"/>
                </a:cubicBezTo>
                <a:cubicBezTo>
                  <a:pt x="1518100" y="290862"/>
                  <a:pt x="1502387" y="299771"/>
                  <a:pt x="1483666" y="303936"/>
                </a:cubicBezTo>
                <a:cubicBezTo>
                  <a:pt x="1464944" y="308102"/>
                  <a:pt x="1462259" y="305611"/>
                  <a:pt x="1475610" y="296462"/>
                </a:cubicBezTo>
                <a:cubicBezTo>
                  <a:pt x="1488961" y="287312"/>
                  <a:pt x="1500232" y="277486"/>
                  <a:pt x="1509424" y="266982"/>
                </a:cubicBezTo>
                <a:cubicBezTo>
                  <a:pt x="1518616" y="256477"/>
                  <a:pt x="1524969" y="245231"/>
                  <a:pt x="1528482" y="233243"/>
                </a:cubicBezTo>
                <a:cubicBezTo>
                  <a:pt x="1497708" y="238635"/>
                  <a:pt x="1477696" y="242230"/>
                  <a:pt x="1468447" y="244030"/>
                </a:cubicBezTo>
                <a:cubicBezTo>
                  <a:pt x="1459198" y="245830"/>
                  <a:pt x="1450020" y="242205"/>
                  <a:pt x="1440914" y="233157"/>
                </a:cubicBezTo>
                <a:cubicBezTo>
                  <a:pt x="1431808" y="224108"/>
                  <a:pt x="1434647" y="220261"/>
                  <a:pt x="1449432" y="221616"/>
                </a:cubicBezTo>
                <a:cubicBezTo>
                  <a:pt x="1464217" y="222972"/>
                  <a:pt x="1491019" y="221118"/>
                  <a:pt x="1529838" y="216056"/>
                </a:cubicBezTo>
                <a:cubicBezTo>
                  <a:pt x="1529838" y="209402"/>
                  <a:pt x="1528712" y="203376"/>
                  <a:pt x="1526460" y="197977"/>
                </a:cubicBezTo>
                <a:cubicBezTo>
                  <a:pt x="1524209" y="192577"/>
                  <a:pt x="1526446" y="190351"/>
                  <a:pt x="1533172" y="191298"/>
                </a:cubicBezTo>
                <a:lnTo>
                  <a:pt x="1536482" y="192144"/>
                </a:lnTo>
                <a:lnTo>
                  <a:pt x="1532128" y="183282"/>
                </a:lnTo>
                <a:cubicBezTo>
                  <a:pt x="1530870" y="179724"/>
                  <a:pt x="1529895" y="175746"/>
                  <a:pt x="1529203" y="171347"/>
                </a:cubicBezTo>
                <a:cubicBezTo>
                  <a:pt x="1527819" y="162549"/>
                  <a:pt x="1526023" y="149987"/>
                  <a:pt x="1523815" y="133661"/>
                </a:cubicBezTo>
                <a:cubicBezTo>
                  <a:pt x="1521606" y="117334"/>
                  <a:pt x="1518458" y="105532"/>
                  <a:pt x="1514372" y="98255"/>
                </a:cubicBezTo>
                <a:cubicBezTo>
                  <a:pt x="1510285" y="90977"/>
                  <a:pt x="1512314" y="87338"/>
                  <a:pt x="1520459" y="87338"/>
                </a:cubicBezTo>
                <a:cubicBezTo>
                  <a:pt x="1526095" y="87338"/>
                  <a:pt x="1531107" y="87557"/>
                  <a:pt x="1535495" y="87994"/>
                </a:cubicBezTo>
                <a:cubicBezTo>
                  <a:pt x="1537689" y="88213"/>
                  <a:pt x="1542073" y="87939"/>
                  <a:pt x="1548648" y="87172"/>
                </a:cubicBezTo>
                <a:lnTo>
                  <a:pt x="1549120" y="87104"/>
                </a:lnTo>
                <a:lnTo>
                  <a:pt x="1543195" y="83617"/>
                </a:lnTo>
                <a:cubicBezTo>
                  <a:pt x="1534290" y="72589"/>
                  <a:pt x="1531738" y="65498"/>
                  <a:pt x="1535538" y="62343"/>
                </a:cubicBezTo>
                <a:cubicBezTo>
                  <a:pt x="1539338" y="59188"/>
                  <a:pt x="1546114" y="59407"/>
                  <a:pt x="1555865" y="62999"/>
                </a:cubicBezTo>
                <a:cubicBezTo>
                  <a:pt x="1565616" y="66592"/>
                  <a:pt x="1569026" y="73141"/>
                  <a:pt x="1566093" y="82649"/>
                </a:cubicBezTo>
                <a:lnTo>
                  <a:pt x="1564843" y="84843"/>
                </a:lnTo>
                <a:lnTo>
                  <a:pt x="1574945" y="83391"/>
                </a:lnTo>
                <a:lnTo>
                  <a:pt x="1596713" y="78381"/>
                </a:lnTo>
                <a:lnTo>
                  <a:pt x="1596547" y="74857"/>
                </a:lnTo>
                <a:cubicBezTo>
                  <a:pt x="1597115" y="73025"/>
                  <a:pt x="1598307" y="70553"/>
                  <a:pt x="1600123" y="67441"/>
                </a:cubicBezTo>
                <a:cubicBezTo>
                  <a:pt x="1607386" y="54994"/>
                  <a:pt x="1612559" y="44016"/>
                  <a:pt x="1615642" y="34509"/>
                </a:cubicBezTo>
                <a:cubicBezTo>
                  <a:pt x="1618725" y="25001"/>
                  <a:pt x="1619593" y="18459"/>
                  <a:pt x="1618245" y="14881"/>
                </a:cubicBezTo>
                <a:cubicBezTo>
                  <a:pt x="1616897" y="11303"/>
                  <a:pt x="1616546" y="7406"/>
                  <a:pt x="1617191" y="3190"/>
                </a:cubicBezTo>
                <a:cubicBezTo>
                  <a:pt x="1617514" y="1082"/>
                  <a:pt x="1619369" y="19"/>
                  <a:pt x="1622757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764603" y="2644963"/>
            <a:ext cx="75057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56×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(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19＋28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)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＝56×19＋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28     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（    ）</a:t>
            </a: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2764603" y="3755310"/>
            <a:ext cx="75057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32×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(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7×3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)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＝32×7＋32×3      （    ）</a:t>
            </a: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2763015" y="4660856"/>
            <a:ext cx="7507288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64×64＋36×64＝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(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64＋36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)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×64  （    ）</a:t>
            </a: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8080006" y="2765808"/>
            <a:ext cx="720725" cy="574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×</a:t>
            </a: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8078419" y="3862360"/>
            <a:ext cx="722312" cy="574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×</a:t>
            </a: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8437415" y="4798984"/>
            <a:ext cx="720725" cy="574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√</a:t>
            </a:r>
          </a:p>
        </p:txBody>
      </p:sp>
      <p:sp>
        <p:nvSpPr>
          <p:cNvPr id="17" name="Line 21"/>
          <p:cNvSpPr>
            <a:spLocks noChangeShapeType="1"/>
          </p:cNvSpPr>
          <p:nvPr/>
        </p:nvSpPr>
        <p:spPr bwMode="auto">
          <a:xfrm>
            <a:off x="5381396" y="3272856"/>
            <a:ext cx="10440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Line 22"/>
          <p:cNvSpPr>
            <a:spLocks noChangeShapeType="1"/>
          </p:cNvSpPr>
          <p:nvPr/>
        </p:nvSpPr>
        <p:spPr bwMode="auto">
          <a:xfrm>
            <a:off x="6808657" y="3258807"/>
            <a:ext cx="358775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" name="上弧形箭头 21"/>
          <p:cNvSpPr/>
          <p:nvPr/>
        </p:nvSpPr>
        <p:spPr>
          <a:xfrm flipV="1">
            <a:off x="3048773" y="3225577"/>
            <a:ext cx="1629680" cy="328162"/>
          </a:xfrm>
          <a:prstGeom prst="curved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上弧形箭头 20"/>
          <p:cNvSpPr/>
          <p:nvPr/>
        </p:nvSpPr>
        <p:spPr>
          <a:xfrm>
            <a:off x="3016516" y="2726106"/>
            <a:ext cx="927749" cy="233606"/>
          </a:xfrm>
          <a:prstGeom prst="curved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课堂练习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03" y="3942277"/>
            <a:ext cx="2915723" cy="29157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2" grpId="0"/>
      <p:bldP spid="13" grpId="0"/>
      <p:bldP spid="14" grpId="0"/>
      <p:bldP spid="17" grpId="0" animBg="1"/>
      <p:bldP spid="18" grpId="0" animBg="1"/>
      <p:bldP spid="22" grpId="0" animBg="1"/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1"/>
          <p:cNvGrpSpPr/>
          <p:nvPr/>
        </p:nvGrpSpPr>
        <p:grpSpPr bwMode="auto">
          <a:xfrm>
            <a:off x="3999653" y="3308187"/>
            <a:ext cx="1902315" cy="2244199"/>
            <a:chOff x="1431994" y="2760973"/>
            <a:chExt cx="1902514" cy="2244847"/>
          </a:xfrm>
        </p:grpSpPr>
        <p:sp>
          <p:nvSpPr>
            <p:cNvPr id="7" name="Text Box 9"/>
            <p:cNvSpPr txBox="1">
              <a:spLocks noChangeArrowheads="1"/>
            </p:cNvSpPr>
            <p:nvPr/>
          </p:nvSpPr>
          <p:spPr bwMode="auto">
            <a:xfrm>
              <a:off x="2032029" y="3629792"/>
              <a:ext cx="1102238" cy="5748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楷体_GB2312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楷体_GB2312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楷体_GB2312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楷体_GB2312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楷体_GB2312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楷体_GB2312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楷体_GB2312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楷体_GB2312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楷体_GB2312"/>
                  <a:ea typeface="宋体" panose="02010600030101010101" pitchFamily="2" charset="-122"/>
                </a:defRPr>
              </a:lvl9pPr>
            </a:lstStyle>
            <a:p>
              <a:pPr marL="0" marR="0" lvl="0" indent="0" algn="r" defTabSz="457200" rtl="0" eaLnBrk="1" fontAlgn="auto" latinLnBrk="0" hangingPunct="1">
                <a:lnSpc>
                  <a:spcPct val="12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5  0</a:t>
              </a:r>
            </a:p>
          </p:txBody>
        </p:sp>
        <p:sp>
          <p:nvSpPr>
            <p:cNvPr id="8" name="Text Box 11"/>
            <p:cNvSpPr txBox="1">
              <a:spLocks noChangeArrowheads="1"/>
            </p:cNvSpPr>
            <p:nvPr/>
          </p:nvSpPr>
          <p:spPr bwMode="auto">
            <a:xfrm>
              <a:off x="2223526" y="2760973"/>
              <a:ext cx="1110982" cy="954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楷体_GB2312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楷体_GB2312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楷体_GB2312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楷体_GB2312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楷体_GB2312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楷体_GB2312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楷体_GB2312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楷体_GB2312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楷体_GB2312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2  5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1  2</a:t>
              </a:r>
            </a:p>
          </p:txBody>
        </p:sp>
        <p:sp>
          <p:nvSpPr>
            <p:cNvPr id="9" name="Text Box 12"/>
            <p:cNvSpPr txBox="1">
              <a:spLocks noChangeArrowheads="1"/>
            </p:cNvSpPr>
            <p:nvPr/>
          </p:nvSpPr>
          <p:spPr bwMode="auto">
            <a:xfrm>
              <a:off x="1786360" y="3277730"/>
              <a:ext cx="524875" cy="523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楷体_GB2312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楷体_GB2312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楷体_GB2312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楷体_GB2312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楷体_GB2312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楷体_GB2312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楷体_GB2312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楷体_GB2312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楷体_GB2312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× </a:t>
              </a:r>
              <a:r>
                <a: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  </a:t>
              </a:r>
            </a:p>
          </p:txBody>
        </p:sp>
        <p:sp>
          <p:nvSpPr>
            <p:cNvPr id="10" name="Line 13"/>
            <p:cNvSpPr>
              <a:spLocks noChangeShapeType="1"/>
            </p:cNvSpPr>
            <p:nvPr/>
          </p:nvSpPr>
          <p:spPr bwMode="auto">
            <a:xfrm>
              <a:off x="1773238" y="3703226"/>
              <a:ext cx="136799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" name="Text Box 15"/>
            <p:cNvSpPr txBox="1">
              <a:spLocks noChangeArrowheads="1"/>
            </p:cNvSpPr>
            <p:nvPr/>
          </p:nvSpPr>
          <p:spPr bwMode="auto">
            <a:xfrm>
              <a:off x="1431994" y="4015234"/>
              <a:ext cx="1695600" cy="523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楷体_GB2312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楷体_GB2312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楷体_GB2312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楷体_GB2312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楷体_GB2312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楷体_GB2312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楷体_GB2312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楷体_GB2312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楷体_GB2312"/>
                  <a:ea typeface="宋体" panose="02010600030101010101" pitchFamily="2" charset="-122"/>
                </a:defRPr>
              </a:lvl9pPr>
            </a:lstStyle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2  5  0</a:t>
              </a:r>
            </a:p>
          </p:txBody>
        </p:sp>
        <p:sp>
          <p:nvSpPr>
            <p:cNvPr id="12" name="Line 16"/>
            <p:cNvSpPr>
              <a:spLocks noChangeShapeType="1"/>
            </p:cNvSpPr>
            <p:nvPr/>
          </p:nvSpPr>
          <p:spPr bwMode="auto">
            <a:xfrm>
              <a:off x="1745633" y="4532787"/>
              <a:ext cx="136799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Text Box 17"/>
            <p:cNvSpPr txBox="1">
              <a:spLocks noChangeArrowheads="1"/>
            </p:cNvSpPr>
            <p:nvPr/>
          </p:nvSpPr>
          <p:spPr bwMode="auto">
            <a:xfrm>
              <a:off x="1549919" y="4482449"/>
              <a:ext cx="1578228" cy="523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楷体_GB2312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楷体_GB2312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楷体_GB2312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楷体_GB2312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楷体_GB2312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楷体_GB2312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楷体_GB2312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楷体_GB2312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楷体_GB2312"/>
                  <a:ea typeface="宋体" panose="02010600030101010101" pitchFamily="2" charset="-122"/>
                </a:defRPr>
              </a:lvl9pPr>
            </a:lstStyle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3  0  </a:t>
              </a:r>
              <a:r>
                <a:rPr kumimoji="0" lang="en-US" altLang="zh-CN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0</a:t>
              </a:r>
              <a:endPara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7158656" y="2847045"/>
            <a:ext cx="3646560" cy="2423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25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×12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=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25×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（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10+2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）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=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25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×2＋25×10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=50+250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=300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任意多边形: 形状 15"/>
          <p:cNvSpPr/>
          <p:nvPr/>
        </p:nvSpPr>
        <p:spPr>
          <a:xfrm>
            <a:off x="964581" y="1449252"/>
            <a:ext cx="6359886" cy="742216"/>
          </a:xfrm>
          <a:custGeom>
            <a:avLst/>
            <a:gdLst/>
            <a:ahLst/>
            <a:cxnLst/>
            <a:rect l="l" t="t" r="r" b="b"/>
            <a:pathLst>
              <a:path w="6359886" h="742216">
                <a:moveTo>
                  <a:pt x="3293547" y="645241"/>
                </a:moveTo>
                <a:cubicBezTo>
                  <a:pt x="3290175" y="645431"/>
                  <a:pt x="3286896" y="646711"/>
                  <a:pt x="3283708" y="649080"/>
                </a:cubicBezTo>
                <a:cubicBezTo>
                  <a:pt x="3277334" y="653820"/>
                  <a:pt x="3274147" y="660137"/>
                  <a:pt x="3274147" y="668031"/>
                </a:cubicBezTo>
                <a:cubicBezTo>
                  <a:pt x="3274147" y="675925"/>
                  <a:pt x="3277696" y="681851"/>
                  <a:pt x="3284795" y="685809"/>
                </a:cubicBezTo>
                <a:cubicBezTo>
                  <a:pt x="3291893" y="689767"/>
                  <a:pt x="3298841" y="689566"/>
                  <a:pt x="3305638" y="685207"/>
                </a:cubicBezTo>
                <a:cubicBezTo>
                  <a:pt x="3312435" y="680833"/>
                  <a:pt x="3315630" y="674523"/>
                  <a:pt x="3315221" y="666278"/>
                </a:cubicBezTo>
                <a:cubicBezTo>
                  <a:pt x="3314812" y="658032"/>
                  <a:pt x="3311052" y="651920"/>
                  <a:pt x="3303939" y="647940"/>
                </a:cubicBezTo>
                <a:cubicBezTo>
                  <a:pt x="3300383" y="645951"/>
                  <a:pt x="3296919" y="645051"/>
                  <a:pt x="3293547" y="645241"/>
                </a:cubicBezTo>
                <a:close/>
                <a:moveTo>
                  <a:pt x="3296028" y="622321"/>
                </a:moveTo>
                <a:cubicBezTo>
                  <a:pt x="3301549" y="622443"/>
                  <a:pt x="3307194" y="623716"/>
                  <a:pt x="3312962" y="626140"/>
                </a:cubicBezTo>
                <a:cubicBezTo>
                  <a:pt x="3324499" y="630986"/>
                  <a:pt x="3332160" y="638666"/>
                  <a:pt x="3335946" y="649177"/>
                </a:cubicBezTo>
                <a:cubicBezTo>
                  <a:pt x="3339732" y="659688"/>
                  <a:pt x="3340177" y="670085"/>
                  <a:pt x="3337280" y="680367"/>
                </a:cubicBezTo>
                <a:cubicBezTo>
                  <a:pt x="3334383" y="690649"/>
                  <a:pt x="3328963" y="698518"/>
                  <a:pt x="3321018" y="703975"/>
                </a:cubicBezTo>
                <a:cubicBezTo>
                  <a:pt x="3313074" y="709431"/>
                  <a:pt x="3303634" y="712159"/>
                  <a:pt x="3292700" y="712159"/>
                </a:cubicBezTo>
                <a:cubicBezTo>
                  <a:pt x="3281765" y="712159"/>
                  <a:pt x="3271864" y="707721"/>
                  <a:pt x="3262994" y="698844"/>
                </a:cubicBezTo>
                <a:cubicBezTo>
                  <a:pt x="3254125" y="689968"/>
                  <a:pt x="3249690" y="680424"/>
                  <a:pt x="3249690" y="670214"/>
                </a:cubicBezTo>
                <a:cubicBezTo>
                  <a:pt x="3249690" y="660004"/>
                  <a:pt x="3252077" y="651074"/>
                  <a:pt x="3256853" y="643423"/>
                </a:cubicBezTo>
                <a:cubicBezTo>
                  <a:pt x="3261628" y="635773"/>
                  <a:pt x="3269289" y="629768"/>
                  <a:pt x="3279836" y="625408"/>
                </a:cubicBezTo>
                <a:cubicBezTo>
                  <a:pt x="3285110" y="623228"/>
                  <a:pt x="3290508" y="622200"/>
                  <a:pt x="3296028" y="622321"/>
                </a:cubicBezTo>
                <a:close/>
                <a:moveTo>
                  <a:pt x="2323906" y="601340"/>
                </a:moveTo>
                <a:lnTo>
                  <a:pt x="2265300" y="607963"/>
                </a:lnTo>
                <a:cubicBezTo>
                  <a:pt x="2263966" y="610032"/>
                  <a:pt x="2262685" y="611672"/>
                  <a:pt x="2261457" y="612884"/>
                </a:cubicBezTo>
                <a:lnTo>
                  <a:pt x="2260026" y="613837"/>
                </a:lnTo>
                <a:lnTo>
                  <a:pt x="2267215" y="615675"/>
                </a:lnTo>
                <a:cubicBezTo>
                  <a:pt x="2273137" y="617962"/>
                  <a:pt x="2275625" y="620411"/>
                  <a:pt x="2274679" y="623021"/>
                </a:cubicBezTo>
                <a:cubicBezTo>
                  <a:pt x="2273732" y="625630"/>
                  <a:pt x="2272857" y="628291"/>
                  <a:pt x="2272054" y="631001"/>
                </a:cubicBezTo>
                <a:cubicBezTo>
                  <a:pt x="2285591" y="630212"/>
                  <a:pt x="2303983" y="628154"/>
                  <a:pt x="2327228" y="624827"/>
                </a:cubicBezTo>
                <a:cubicBezTo>
                  <a:pt x="2327228" y="618145"/>
                  <a:pt x="2326106" y="612104"/>
                  <a:pt x="2323862" y="606705"/>
                </a:cubicBezTo>
                <a:close/>
                <a:moveTo>
                  <a:pt x="2334585" y="600134"/>
                </a:moveTo>
                <a:lnTo>
                  <a:pt x="2326901" y="601002"/>
                </a:lnTo>
                <a:lnTo>
                  <a:pt x="2330778" y="600779"/>
                </a:lnTo>
                <a:lnTo>
                  <a:pt x="2337367" y="602759"/>
                </a:lnTo>
                <a:close/>
                <a:moveTo>
                  <a:pt x="1856354" y="539483"/>
                </a:moveTo>
                <a:cubicBezTo>
                  <a:pt x="1860529" y="539775"/>
                  <a:pt x="1865653" y="541504"/>
                  <a:pt x="1871726" y="544669"/>
                </a:cubicBezTo>
                <a:cubicBezTo>
                  <a:pt x="1883872" y="551000"/>
                  <a:pt x="1886493" y="557041"/>
                  <a:pt x="1879588" y="562792"/>
                </a:cubicBezTo>
                <a:cubicBezTo>
                  <a:pt x="1872683" y="568542"/>
                  <a:pt x="1868184" y="575952"/>
                  <a:pt x="1866090" y="585023"/>
                </a:cubicBezTo>
                <a:cubicBezTo>
                  <a:pt x="1863997" y="594093"/>
                  <a:pt x="1865423" y="603335"/>
                  <a:pt x="1870371" y="612749"/>
                </a:cubicBezTo>
                <a:cubicBezTo>
                  <a:pt x="1875318" y="622164"/>
                  <a:pt x="1876444" y="633561"/>
                  <a:pt x="1873748" y="646940"/>
                </a:cubicBezTo>
                <a:cubicBezTo>
                  <a:pt x="1914058" y="658039"/>
                  <a:pt x="1942692" y="665378"/>
                  <a:pt x="1959649" y="668956"/>
                </a:cubicBezTo>
                <a:cubicBezTo>
                  <a:pt x="1976607" y="672534"/>
                  <a:pt x="1996389" y="674986"/>
                  <a:pt x="2018996" y="676312"/>
                </a:cubicBezTo>
                <a:cubicBezTo>
                  <a:pt x="2041604" y="677639"/>
                  <a:pt x="2065114" y="676717"/>
                  <a:pt x="2089529" y="673548"/>
                </a:cubicBezTo>
                <a:cubicBezTo>
                  <a:pt x="2113943" y="670379"/>
                  <a:pt x="2121403" y="673620"/>
                  <a:pt x="2111910" y="683271"/>
                </a:cubicBezTo>
                <a:lnTo>
                  <a:pt x="2073815" y="701684"/>
                </a:lnTo>
                <a:cubicBezTo>
                  <a:pt x="2054255" y="711363"/>
                  <a:pt x="2039926" y="715748"/>
                  <a:pt x="2030827" y="714837"/>
                </a:cubicBezTo>
                <a:cubicBezTo>
                  <a:pt x="2021728" y="713927"/>
                  <a:pt x="2002903" y="708635"/>
                  <a:pt x="1974352" y="698963"/>
                </a:cubicBezTo>
                <a:cubicBezTo>
                  <a:pt x="1945800" y="689290"/>
                  <a:pt x="1922931" y="681647"/>
                  <a:pt x="1905745" y="676033"/>
                </a:cubicBezTo>
                <a:cubicBezTo>
                  <a:pt x="1888558" y="670419"/>
                  <a:pt x="1876526" y="666712"/>
                  <a:pt x="1869650" y="664912"/>
                </a:cubicBezTo>
                <a:cubicBezTo>
                  <a:pt x="1862774" y="663112"/>
                  <a:pt x="1855894" y="664202"/>
                  <a:pt x="1849011" y="668181"/>
                </a:cubicBezTo>
                <a:cubicBezTo>
                  <a:pt x="1842128" y="672161"/>
                  <a:pt x="1835198" y="675760"/>
                  <a:pt x="1828221" y="678980"/>
                </a:cubicBezTo>
                <a:cubicBezTo>
                  <a:pt x="1821245" y="682199"/>
                  <a:pt x="1813562" y="679862"/>
                  <a:pt x="1805173" y="671967"/>
                </a:cubicBezTo>
                <a:cubicBezTo>
                  <a:pt x="1796784" y="664073"/>
                  <a:pt x="1795812" y="659796"/>
                  <a:pt x="1802258" y="659136"/>
                </a:cubicBezTo>
                <a:cubicBezTo>
                  <a:pt x="1808704" y="658477"/>
                  <a:pt x="1826447" y="654304"/>
                  <a:pt x="1855486" y="646617"/>
                </a:cubicBezTo>
                <a:cubicBezTo>
                  <a:pt x="1855844" y="646115"/>
                  <a:pt x="1854941" y="641426"/>
                  <a:pt x="1852775" y="632550"/>
                </a:cubicBezTo>
                <a:cubicBezTo>
                  <a:pt x="1850610" y="623673"/>
                  <a:pt x="1847688" y="616187"/>
                  <a:pt x="1844010" y="610093"/>
                </a:cubicBezTo>
                <a:cubicBezTo>
                  <a:pt x="1840332" y="603998"/>
                  <a:pt x="1839615" y="595864"/>
                  <a:pt x="1841859" y="585689"/>
                </a:cubicBezTo>
                <a:cubicBezTo>
                  <a:pt x="1844103" y="575515"/>
                  <a:pt x="1841791" y="571102"/>
                  <a:pt x="1834922" y="572450"/>
                </a:cubicBezTo>
                <a:cubicBezTo>
                  <a:pt x="1828053" y="573798"/>
                  <a:pt x="1820632" y="572349"/>
                  <a:pt x="1812659" y="568105"/>
                </a:cubicBezTo>
                <a:cubicBezTo>
                  <a:pt x="1804685" y="563860"/>
                  <a:pt x="1803592" y="560953"/>
                  <a:pt x="1809378" y="559382"/>
                </a:cubicBezTo>
                <a:cubicBezTo>
                  <a:pt x="1815165" y="557812"/>
                  <a:pt x="1821689" y="555966"/>
                  <a:pt x="1828953" y="553843"/>
                </a:cubicBezTo>
                <a:cubicBezTo>
                  <a:pt x="1836216" y="551721"/>
                  <a:pt x="1842124" y="548079"/>
                  <a:pt x="1846677" y="542916"/>
                </a:cubicBezTo>
                <a:cubicBezTo>
                  <a:pt x="1848954" y="540335"/>
                  <a:pt x="1852179" y="539190"/>
                  <a:pt x="1856354" y="539483"/>
                </a:cubicBezTo>
                <a:close/>
                <a:moveTo>
                  <a:pt x="65654" y="539483"/>
                </a:moveTo>
                <a:cubicBezTo>
                  <a:pt x="69829" y="539775"/>
                  <a:pt x="74953" y="541504"/>
                  <a:pt x="81026" y="544669"/>
                </a:cubicBezTo>
                <a:cubicBezTo>
                  <a:pt x="93172" y="551000"/>
                  <a:pt x="95793" y="557041"/>
                  <a:pt x="88888" y="562792"/>
                </a:cubicBezTo>
                <a:cubicBezTo>
                  <a:pt x="81983" y="568542"/>
                  <a:pt x="77484" y="575952"/>
                  <a:pt x="75390" y="585023"/>
                </a:cubicBezTo>
                <a:cubicBezTo>
                  <a:pt x="73297" y="594093"/>
                  <a:pt x="74723" y="603335"/>
                  <a:pt x="79671" y="612749"/>
                </a:cubicBezTo>
                <a:cubicBezTo>
                  <a:pt x="84618" y="622164"/>
                  <a:pt x="85744" y="633561"/>
                  <a:pt x="83048" y="646940"/>
                </a:cubicBezTo>
                <a:cubicBezTo>
                  <a:pt x="123358" y="658039"/>
                  <a:pt x="151992" y="665378"/>
                  <a:pt x="168949" y="668956"/>
                </a:cubicBezTo>
                <a:cubicBezTo>
                  <a:pt x="185907" y="672534"/>
                  <a:pt x="205689" y="674986"/>
                  <a:pt x="228296" y="676312"/>
                </a:cubicBezTo>
                <a:cubicBezTo>
                  <a:pt x="250904" y="677639"/>
                  <a:pt x="274414" y="676717"/>
                  <a:pt x="298829" y="673548"/>
                </a:cubicBezTo>
                <a:cubicBezTo>
                  <a:pt x="323243" y="670379"/>
                  <a:pt x="330704" y="673620"/>
                  <a:pt x="321210" y="683271"/>
                </a:cubicBezTo>
                <a:lnTo>
                  <a:pt x="283115" y="701684"/>
                </a:lnTo>
                <a:cubicBezTo>
                  <a:pt x="263555" y="711363"/>
                  <a:pt x="249226" y="715748"/>
                  <a:pt x="240127" y="714837"/>
                </a:cubicBezTo>
                <a:cubicBezTo>
                  <a:pt x="231029" y="713927"/>
                  <a:pt x="212203" y="708635"/>
                  <a:pt x="183652" y="698963"/>
                </a:cubicBezTo>
                <a:cubicBezTo>
                  <a:pt x="155100" y="689290"/>
                  <a:pt x="132231" y="681647"/>
                  <a:pt x="115045" y="676033"/>
                </a:cubicBezTo>
                <a:cubicBezTo>
                  <a:pt x="97858" y="670419"/>
                  <a:pt x="85826" y="666712"/>
                  <a:pt x="78950" y="664912"/>
                </a:cubicBezTo>
                <a:cubicBezTo>
                  <a:pt x="72074" y="663112"/>
                  <a:pt x="65194" y="664202"/>
                  <a:pt x="58311" y="668181"/>
                </a:cubicBezTo>
                <a:cubicBezTo>
                  <a:pt x="51428" y="672161"/>
                  <a:pt x="44498" y="675760"/>
                  <a:pt x="37522" y="678980"/>
                </a:cubicBezTo>
                <a:cubicBezTo>
                  <a:pt x="30545" y="682199"/>
                  <a:pt x="22862" y="679862"/>
                  <a:pt x="14473" y="671967"/>
                </a:cubicBezTo>
                <a:cubicBezTo>
                  <a:pt x="6084" y="664073"/>
                  <a:pt x="5112" y="659796"/>
                  <a:pt x="11558" y="659136"/>
                </a:cubicBezTo>
                <a:cubicBezTo>
                  <a:pt x="18004" y="658477"/>
                  <a:pt x="35747" y="654304"/>
                  <a:pt x="64786" y="646617"/>
                </a:cubicBezTo>
                <a:cubicBezTo>
                  <a:pt x="65144" y="646115"/>
                  <a:pt x="64241" y="641426"/>
                  <a:pt x="62076" y="632550"/>
                </a:cubicBezTo>
                <a:cubicBezTo>
                  <a:pt x="59910" y="623673"/>
                  <a:pt x="56988" y="616187"/>
                  <a:pt x="53310" y="610093"/>
                </a:cubicBezTo>
                <a:cubicBezTo>
                  <a:pt x="49632" y="603998"/>
                  <a:pt x="48915" y="595864"/>
                  <a:pt x="51159" y="585689"/>
                </a:cubicBezTo>
                <a:cubicBezTo>
                  <a:pt x="53403" y="575515"/>
                  <a:pt x="51091" y="571102"/>
                  <a:pt x="44222" y="572450"/>
                </a:cubicBezTo>
                <a:cubicBezTo>
                  <a:pt x="37353" y="573798"/>
                  <a:pt x="29932" y="572349"/>
                  <a:pt x="21959" y="568105"/>
                </a:cubicBezTo>
                <a:cubicBezTo>
                  <a:pt x="13985" y="563860"/>
                  <a:pt x="12892" y="560953"/>
                  <a:pt x="18678" y="559382"/>
                </a:cubicBezTo>
                <a:cubicBezTo>
                  <a:pt x="24465" y="557812"/>
                  <a:pt x="30989" y="555966"/>
                  <a:pt x="38253" y="553843"/>
                </a:cubicBezTo>
                <a:cubicBezTo>
                  <a:pt x="45516" y="551721"/>
                  <a:pt x="51424" y="548079"/>
                  <a:pt x="55977" y="542916"/>
                </a:cubicBezTo>
                <a:cubicBezTo>
                  <a:pt x="58254" y="540335"/>
                  <a:pt x="61480" y="539190"/>
                  <a:pt x="65654" y="539483"/>
                </a:cubicBezTo>
                <a:close/>
                <a:moveTo>
                  <a:pt x="2694182" y="535796"/>
                </a:moveTo>
                <a:cubicBezTo>
                  <a:pt x="2699504" y="536165"/>
                  <a:pt x="2703891" y="538091"/>
                  <a:pt x="2707344" y="541572"/>
                </a:cubicBezTo>
                <a:cubicBezTo>
                  <a:pt x="2714249" y="548534"/>
                  <a:pt x="2711696" y="554184"/>
                  <a:pt x="2699686" y="558522"/>
                </a:cubicBezTo>
                <a:cubicBezTo>
                  <a:pt x="2687676" y="562860"/>
                  <a:pt x="2673884" y="566986"/>
                  <a:pt x="2658311" y="570901"/>
                </a:cubicBezTo>
                <a:cubicBezTo>
                  <a:pt x="2667302" y="575676"/>
                  <a:pt x="2670898" y="579878"/>
                  <a:pt x="2669098" y="583506"/>
                </a:cubicBezTo>
                <a:cubicBezTo>
                  <a:pt x="2667299" y="587134"/>
                  <a:pt x="2666399" y="593523"/>
                  <a:pt x="2666399" y="602672"/>
                </a:cubicBezTo>
                <a:cubicBezTo>
                  <a:pt x="2675376" y="601869"/>
                  <a:pt x="2685242" y="599417"/>
                  <a:pt x="2695997" y="595315"/>
                </a:cubicBezTo>
                <a:cubicBezTo>
                  <a:pt x="2706752" y="591214"/>
                  <a:pt x="2715532" y="593275"/>
                  <a:pt x="2722336" y="601499"/>
                </a:cubicBezTo>
                <a:cubicBezTo>
                  <a:pt x="2729141" y="609724"/>
                  <a:pt x="2724749" y="615151"/>
                  <a:pt x="2709161" y="617783"/>
                </a:cubicBezTo>
                <a:cubicBezTo>
                  <a:pt x="2693574" y="620414"/>
                  <a:pt x="2679320" y="621730"/>
                  <a:pt x="2666399" y="621730"/>
                </a:cubicBezTo>
                <a:lnTo>
                  <a:pt x="2666399" y="662234"/>
                </a:lnTo>
                <a:cubicBezTo>
                  <a:pt x="2691767" y="675771"/>
                  <a:pt x="2715561" y="684318"/>
                  <a:pt x="2737781" y="687874"/>
                </a:cubicBezTo>
                <a:cubicBezTo>
                  <a:pt x="2760001" y="691430"/>
                  <a:pt x="2779981" y="694044"/>
                  <a:pt x="2797719" y="695715"/>
                </a:cubicBezTo>
                <a:cubicBezTo>
                  <a:pt x="2815458" y="697385"/>
                  <a:pt x="2820276" y="700960"/>
                  <a:pt x="2812174" y="706438"/>
                </a:cubicBezTo>
                <a:cubicBezTo>
                  <a:pt x="2804072" y="711915"/>
                  <a:pt x="2788155" y="716938"/>
                  <a:pt x="2764421" y="721506"/>
                </a:cubicBezTo>
                <a:cubicBezTo>
                  <a:pt x="2740689" y="726073"/>
                  <a:pt x="2721064" y="723230"/>
                  <a:pt x="2705548" y="712977"/>
                </a:cubicBezTo>
                <a:cubicBezTo>
                  <a:pt x="2690032" y="702723"/>
                  <a:pt x="2673874" y="691631"/>
                  <a:pt x="2657074" y="679700"/>
                </a:cubicBezTo>
                <a:cubicBezTo>
                  <a:pt x="2640275" y="667769"/>
                  <a:pt x="2622195" y="653393"/>
                  <a:pt x="2602836" y="636572"/>
                </a:cubicBezTo>
                <a:cubicBezTo>
                  <a:pt x="2590561" y="661811"/>
                  <a:pt x="2578812" y="678402"/>
                  <a:pt x="2567591" y="686347"/>
                </a:cubicBezTo>
                <a:cubicBezTo>
                  <a:pt x="2556370" y="694291"/>
                  <a:pt x="2545712" y="699680"/>
                  <a:pt x="2535616" y="702512"/>
                </a:cubicBezTo>
                <a:cubicBezTo>
                  <a:pt x="2525521" y="705344"/>
                  <a:pt x="2525721" y="701591"/>
                  <a:pt x="2536218" y="691251"/>
                </a:cubicBezTo>
                <a:cubicBezTo>
                  <a:pt x="2546716" y="680912"/>
                  <a:pt x="2556843" y="667303"/>
                  <a:pt x="2566602" y="650425"/>
                </a:cubicBezTo>
                <a:cubicBezTo>
                  <a:pt x="2576360" y="633546"/>
                  <a:pt x="2582358" y="621651"/>
                  <a:pt x="2584595" y="614739"/>
                </a:cubicBezTo>
                <a:cubicBezTo>
                  <a:pt x="2586832" y="607827"/>
                  <a:pt x="2587051" y="601162"/>
                  <a:pt x="2585251" y="594745"/>
                </a:cubicBezTo>
                <a:cubicBezTo>
                  <a:pt x="2583452" y="588328"/>
                  <a:pt x="2586563" y="586335"/>
                  <a:pt x="2594587" y="588765"/>
                </a:cubicBezTo>
                <a:cubicBezTo>
                  <a:pt x="2602610" y="591196"/>
                  <a:pt x="2610060" y="595107"/>
                  <a:pt x="2616936" y="600499"/>
                </a:cubicBezTo>
                <a:cubicBezTo>
                  <a:pt x="2623812" y="605891"/>
                  <a:pt x="2625056" y="610562"/>
                  <a:pt x="2620668" y="614513"/>
                </a:cubicBezTo>
                <a:cubicBezTo>
                  <a:pt x="2616280" y="618464"/>
                  <a:pt x="2613075" y="621658"/>
                  <a:pt x="2611053" y="624096"/>
                </a:cubicBezTo>
                <a:cubicBezTo>
                  <a:pt x="2625393" y="634650"/>
                  <a:pt x="2635238" y="642351"/>
                  <a:pt x="2640587" y="647198"/>
                </a:cubicBezTo>
                <a:cubicBezTo>
                  <a:pt x="2640587" y="597825"/>
                  <a:pt x="2639389" y="573805"/>
                  <a:pt x="2636994" y="575139"/>
                </a:cubicBezTo>
                <a:cubicBezTo>
                  <a:pt x="2634599" y="576472"/>
                  <a:pt x="2629089" y="577372"/>
                  <a:pt x="2620464" y="577838"/>
                </a:cubicBezTo>
                <a:cubicBezTo>
                  <a:pt x="2611838" y="578304"/>
                  <a:pt x="2603589" y="576461"/>
                  <a:pt x="2595716" y="572310"/>
                </a:cubicBezTo>
                <a:cubicBezTo>
                  <a:pt x="2587843" y="568158"/>
                  <a:pt x="2589209" y="564588"/>
                  <a:pt x="2599814" y="561598"/>
                </a:cubicBezTo>
                <a:cubicBezTo>
                  <a:pt x="2610418" y="558608"/>
                  <a:pt x="2622073" y="555525"/>
                  <a:pt x="2634779" y="552348"/>
                </a:cubicBezTo>
                <a:cubicBezTo>
                  <a:pt x="2647484" y="549172"/>
                  <a:pt x="2661029" y="544841"/>
                  <a:pt x="2675412" y="539356"/>
                </a:cubicBezTo>
                <a:cubicBezTo>
                  <a:pt x="2682603" y="536614"/>
                  <a:pt x="2688860" y="535427"/>
                  <a:pt x="2694182" y="535796"/>
                </a:cubicBezTo>
                <a:close/>
                <a:moveTo>
                  <a:pt x="3087506" y="523191"/>
                </a:moveTo>
                <a:lnTo>
                  <a:pt x="3063372" y="526783"/>
                </a:lnTo>
                <a:lnTo>
                  <a:pt x="3063372" y="547326"/>
                </a:lnTo>
                <a:lnTo>
                  <a:pt x="3083721" y="543992"/>
                </a:lnTo>
                <a:cubicBezTo>
                  <a:pt x="3085341" y="533409"/>
                  <a:pt x="3086603" y="526475"/>
                  <a:pt x="3087506" y="523191"/>
                </a:cubicBezTo>
                <a:close/>
                <a:moveTo>
                  <a:pt x="2324835" y="513729"/>
                </a:moveTo>
                <a:cubicBezTo>
                  <a:pt x="2320601" y="513964"/>
                  <a:pt x="2314874" y="514644"/>
                  <a:pt x="2307654" y="515770"/>
                </a:cubicBezTo>
                <a:cubicBezTo>
                  <a:pt x="2293213" y="518021"/>
                  <a:pt x="2277296" y="520330"/>
                  <a:pt x="2259901" y="522696"/>
                </a:cubicBezTo>
                <a:cubicBezTo>
                  <a:pt x="2259901" y="529178"/>
                  <a:pt x="2260088" y="532885"/>
                  <a:pt x="2260460" y="533817"/>
                </a:cubicBezTo>
                <a:cubicBezTo>
                  <a:pt x="2269968" y="533028"/>
                  <a:pt x="2280307" y="530584"/>
                  <a:pt x="2291478" y="526482"/>
                </a:cubicBezTo>
                <a:cubicBezTo>
                  <a:pt x="2302649" y="522381"/>
                  <a:pt x="2311203" y="523707"/>
                  <a:pt x="2317140" y="530462"/>
                </a:cubicBezTo>
                <a:cubicBezTo>
                  <a:pt x="2323077" y="537216"/>
                  <a:pt x="2318692" y="542188"/>
                  <a:pt x="2303986" y="545379"/>
                </a:cubicBezTo>
                <a:cubicBezTo>
                  <a:pt x="2289280" y="548570"/>
                  <a:pt x="2275489" y="550531"/>
                  <a:pt x="2262611" y="551262"/>
                </a:cubicBezTo>
                <a:cubicBezTo>
                  <a:pt x="2263515" y="554991"/>
                  <a:pt x="2263966" y="558174"/>
                  <a:pt x="2263966" y="560813"/>
                </a:cubicBezTo>
                <a:cubicBezTo>
                  <a:pt x="2274750" y="558447"/>
                  <a:pt x="2285280" y="555833"/>
                  <a:pt x="2295554" y="552972"/>
                </a:cubicBezTo>
                <a:cubicBezTo>
                  <a:pt x="2305829" y="550111"/>
                  <a:pt x="2313931" y="551793"/>
                  <a:pt x="2319861" y="558016"/>
                </a:cubicBezTo>
                <a:cubicBezTo>
                  <a:pt x="2325791" y="564240"/>
                  <a:pt x="2322345" y="568987"/>
                  <a:pt x="2309525" y="572256"/>
                </a:cubicBezTo>
                <a:cubicBezTo>
                  <a:pt x="2296705" y="575526"/>
                  <a:pt x="2281964" y="577548"/>
                  <a:pt x="2265300" y="578322"/>
                </a:cubicBezTo>
                <a:lnTo>
                  <a:pt x="2266311" y="591874"/>
                </a:lnTo>
                <a:cubicBezTo>
                  <a:pt x="2267329" y="591099"/>
                  <a:pt x="2276113" y="589335"/>
                  <a:pt x="2292661" y="586582"/>
                </a:cubicBezTo>
                <a:cubicBezTo>
                  <a:pt x="2309210" y="583829"/>
                  <a:pt x="2319413" y="582452"/>
                  <a:pt x="2323270" y="582452"/>
                </a:cubicBezTo>
                <a:cubicBezTo>
                  <a:pt x="2328031" y="582452"/>
                  <a:pt x="2331710" y="582438"/>
                  <a:pt x="2334305" y="582409"/>
                </a:cubicBezTo>
                <a:cubicBezTo>
                  <a:pt x="2336786" y="558102"/>
                  <a:pt x="2337822" y="541012"/>
                  <a:pt x="2337413" y="531139"/>
                </a:cubicBezTo>
                <a:cubicBezTo>
                  <a:pt x="2337005" y="521266"/>
                  <a:pt x="2335553" y="515673"/>
                  <a:pt x="2333058" y="514361"/>
                </a:cubicBezTo>
                <a:cubicBezTo>
                  <a:pt x="2331810" y="513705"/>
                  <a:pt x="2329069" y="513494"/>
                  <a:pt x="2324835" y="513729"/>
                </a:cubicBezTo>
                <a:close/>
                <a:moveTo>
                  <a:pt x="2051004" y="510930"/>
                </a:moveTo>
                <a:cubicBezTo>
                  <a:pt x="2059099" y="509998"/>
                  <a:pt x="2066448" y="513454"/>
                  <a:pt x="2073052" y="521298"/>
                </a:cubicBezTo>
                <a:cubicBezTo>
                  <a:pt x="2079655" y="529142"/>
                  <a:pt x="2076493" y="533893"/>
                  <a:pt x="2063566" y="535549"/>
                </a:cubicBezTo>
                <a:cubicBezTo>
                  <a:pt x="2050638" y="537205"/>
                  <a:pt x="2025604" y="540019"/>
                  <a:pt x="1988462" y="543992"/>
                </a:cubicBezTo>
                <a:cubicBezTo>
                  <a:pt x="1993869" y="548523"/>
                  <a:pt x="1993697" y="553840"/>
                  <a:pt x="1987946" y="559942"/>
                </a:cubicBezTo>
                <a:cubicBezTo>
                  <a:pt x="1982196" y="566043"/>
                  <a:pt x="1976463" y="573267"/>
                  <a:pt x="1970749" y="581613"/>
                </a:cubicBezTo>
                <a:cubicBezTo>
                  <a:pt x="1965034" y="589959"/>
                  <a:pt x="1959811" y="597359"/>
                  <a:pt x="1955078" y="603812"/>
                </a:cubicBezTo>
                <a:cubicBezTo>
                  <a:pt x="1950346" y="610265"/>
                  <a:pt x="1948855" y="613491"/>
                  <a:pt x="1950604" y="613491"/>
                </a:cubicBezTo>
                <a:cubicBezTo>
                  <a:pt x="1955738" y="613491"/>
                  <a:pt x="1978202" y="609741"/>
                  <a:pt x="2017996" y="602242"/>
                </a:cubicBezTo>
                <a:cubicBezTo>
                  <a:pt x="2015644" y="597710"/>
                  <a:pt x="2012808" y="593132"/>
                  <a:pt x="2009489" y="588507"/>
                </a:cubicBezTo>
                <a:cubicBezTo>
                  <a:pt x="2006169" y="583883"/>
                  <a:pt x="2005925" y="579688"/>
                  <a:pt x="2008757" y="575924"/>
                </a:cubicBezTo>
                <a:cubicBezTo>
                  <a:pt x="2011590" y="572159"/>
                  <a:pt x="2020359" y="575042"/>
                  <a:pt x="2035064" y="584571"/>
                </a:cubicBezTo>
                <a:cubicBezTo>
                  <a:pt x="2049770" y="594100"/>
                  <a:pt x="2058055" y="604317"/>
                  <a:pt x="2059920" y="615223"/>
                </a:cubicBezTo>
                <a:cubicBezTo>
                  <a:pt x="2061784" y="626129"/>
                  <a:pt x="2060837" y="635561"/>
                  <a:pt x="2057080" y="643520"/>
                </a:cubicBezTo>
                <a:cubicBezTo>
                  <a:pt x="2053323" y="651479"/>
                  <a:pt x="2047964" y="651274"/>
                  <a:pt x="2041001" y="642907"/>
                </a:cubicBezTo>
                <a:cubicBezTo>
                  <a:pt x="2034039" y="634539"/>
                  <a:pt x="2027977" y="625681"/>
                  <a:pt x="2022814" y="616331"/>
                </a:cubicBezTo>
                <a:cubicBezTo>
                  <a:pt x="1985616" y="626943"/>
                  <a:pt x="1961614" y="634722"/>
                  <a:pt x="1950809" y="639670"/>
                </a:cubicBezTo>
                <a:cubicBezTo>
                  <a:pt x="1940003" y="644617"/>
                  <a:pt x="1931829" y="648263"/>
                  <a:pt x="1926287" y="650608"/>
                </a:cubicBezTo>
                <a:cubicBezTo>
                  <a:pt x="1920744" y="652952"/>
                  <a:pt x="1916872" y="648983"/>
                  <a:pt x="1914671" y="638702"/>
                </a:cubicBezTo>
                <a:cubicBezTo>
                  <a:pt x="1912470" y="628420"/>
                  <a:pt x="1913944" y="621845"/>
                  <a:pt x="1919092" y="618977"/>
                </a:cubicBezTo>
                <a:cubicBezTo>
                  <a:pt x="1924240" y="616109"/>
                  <a:pt x="1932116" y="604955"/>
                  <a:pt x="1942721" y="585517"/>
                </a:cubicBezTo>
                <a:cubicBezTo>
                  <a:pt x="1953325" y="566079"/>
                  <a:pt x="1959072" y="552954"/>
                  <a:pt x="1959961" y="546143"/>
                </a:cubicBezTo>
                <a:cubicBezTo>
                  <a:pt x="1948962" y="549699"/>
                  <a:pt x="1938662" y="551936"/>
                  <a:pt x="1929062" y="552854"/>
                </a:cubicBezTo>
                <a:cubicBezTo>
                  <a:pt x="1919461" y="553772"/>
                  <a:pt x="1910287" y="551169"/>
                  <a:pt x="1901539" y="545046"/>
                </a:cubicBezTo>
                <a:cubicBezTo>
                  <a:pt x="1892792" y="538922"/>
                  <a:pt x="1893455" y="535538"/>
                  <a:pt x="1903529" y="534893"/>
                </a:cubicBezTo>
                <a:cubicBezTo>
                  <a:pt x="1913603" y="534247"/>
                  <a:pt x="1929574" y="531885"/>
                  <a:pt x="1951443" y="527805"/>
                </a:cubicBezTo>
                <a:cubicBezTo>
                  <a:pt x="1973312" y="523725"/>
                  <a:pt x="1993349" y="520126"/>
                  <a:pt x="2011554" y="517007"/>
                </a:cubicBezTo>
                <a:cubicBezTo>
                  <a:pt x="2029759" y="513888"/>
                  <a:pt x="2042909" y="511862"/>
                  <a:pt x="2051004" y="510930"/>
                </a:cubicBezTo>
                <a:close/>
                <a:moveTo>
                  <a:pt x="260304" y="510930"/>
                </a:moveTo>
                <a:cubicBezTo>
                  <a:pt x="268399" y="509998"/>
                  <a:pt x="275748" y="513454"/>
                  <a:pt x="282352" y="521298"/>
                </a:cubicBezTo>
                <a:cubicBezTo>
                  <a:pt x="288956" y="529142"/>
                  <a:pt x="285794" y="533893"/>
                  <a:pt x="272866" y="535549"/>
                </a:cubicBezTo>
                <a:cubicBezTo>
                  <a:pt x="259938" y="537205"/>
                  <a:pt x="234904" y="540019"/>
                  <a:pt x="197762" y="543992"/>
                </a:cubicBezTo>
                <a:cubicBezTo>
                  <a:pt x="203169" y="548523"/>
                  <a:pt x="202997" y="553840"/>
                  <a:pt x="197246" y="559942"/>
                </a:cubicBezTo>
                <a:cubicBezTo>
                  <a:pt x="191496" y="566043"/>
                  <a:pt x="185763" y="573267"/>
                  <a:pt x="180049" y="581613"/>
                </a:cubicBezTo>
                <a:cubicBezTo>
                  <a:pt x="174334" y="589959"/>
                  <a:pt x="169111" y="597359"/>
                  <a:pt x="164379" y="603812"/>
                </a:cubicBezTo>
                <a:cubicBezTo>
                  <a:pt x="159646" y="610265"/>
                  <a:pt x="158155" y="613491"/>
                  <a:pt x="159904" y="613491"/>
                </a:cubicBezTo>
                <a:cubicBezTo>
                  <a:pt x="165038" y="613491"/>
                  <a:pt x="187502" y="609741"/>
                  <a:pt x="227296" y="602242"/>
                </a:cubicBezTo>
                <a:cubicBezTo>
                  <a:pt x="224944" y="597710"/>
                  <a:pt x="222108" y="593132"/>
                  <a:pt x="218789" y="588507"/>
                </a:cubicBezTo>
                <a:cubicBezTo>
                  <a:pt x="215469" y="583883"/>
                  <a:pt x="215225" y="579688"/>
                  <a:pt x="218058" y="575924"/>
                </a:cubicBezTo>
                <a:cubicBezTo>
                  <a:pt x="220890" y="572159"/>
                  <a:pt x="229659" y="575042"/>
                  <a:pt x="244365" y="584571"/>
                </a:cubicBezTo>
                <a:cubicBezTo>
                  <a:pt x="259071" y="594100"/>
                  <a:pt x="267355" y="604317"/>
                  <a:pt x="269220" y="615223"/>
                </a:cubicBezTo>
                <a:cubicBezTo>
                  <a:pt x="271084" y="626129"/>
                  <a:pt x="270138" y="635561"/>
                  <a:pt x="266380" y="643520"/>
                </a:cubicBezTo>
                <a:cubicBezTo>
                  <a:pt x="262623" y="651479"/>
                  <a:pt x="257264" y="651274"/>
                  <a:pt x="250301" y="642907"/>
                </a:cubicBezTo>
                <a:cubicBezTo>
                  <a:pt x="243339" y="634539"/>
                  <a:pt x="237277" y="625681"/>
                  <a:pt x="232115" y="616331"/>
                </a:cubicBezTo>
                <a:cubicBezTo>
                  <a:pt x="194916" y="626943"/>
                  <a:pt x="170914" y="634722"/>
                  <a:pt x="160109" y="639670"/>
                </a:cubicBezTo>
                <a:cubicBezTo>
                  <a:pt x="149303" y="644617"/>
                  <a:pt x="141129" y="648263"/>
                  <a:pt x="135587" y="650608"/>
                </a:cubicBezTo>
                <a:cubicBezTo>
                  <a:pt x="130044" y="652952"/>
                  <a:pt x="126173" y="648983"/>
                  <a:pt x="123971" y="638702"/>
                </a:cubicBezTo>
                <a:cubicBezTo>
                  <a:pt x="121770" y="628420"/>
                  <a:pt x="123244" y="621845"/>
                  <a:pt x="128392" y="618977"/>
                </a:cubicBezTo>
                <a:cubicBezTo>
                  <a:pt x="133540" y="616109"/>
                  <a:pt x="141416" y="604955"/>
                  <a:pt x="152021" y="585517"/>
                </a:cubicBezTo>
                <a:cubicBezTo>
                  <a:pt x="162625" y="566079"/>
                  <a:pt x="168372" y="552954"/>
                  <a:pt x="169262" y="546143"/>
                </a:cubicBezTo>
                <a:cubicBezTo>
                  <a:pt x="158262" y="549699"/>
                  <a:pt x="147962" y="551936"/>
                  <a:pt x="138362" y="552854"/>
                </a:cubicBezTo>
                <a:cubicBezTo>
                  <a:pt x="128761" y="553772"/>
                  <a:pt x="119587" y="551169"/>
                  <a:pt x="110839" y="545046"/>
                </a:cubicBezTo>
                <a:cubicBezTo>
                  <a:pt x="102092" y="538922"/>
                  <a:pt x="102755" y="535538"/>
                  <a:pt x="112829" y="534893"/>
                </a:cubicBezTo>
                <a:cubicBezTo>
                  <a:pt x="122903" y="534247"/>
                  <a:pt x="138874" y="531885"/>
                  <a:pt x="160743" y="527805"/>
                </a:cubicBezTo>
                <a:cubicBezTo>
                  <a:pt x="182612" y="523725"/>
                  <a:pt x="202649" y="520126"/>
                  <a:pt x="220854" y="517007"/>
                </a:cubicBezTo>
                <a:cubicBezTo>
                  <a:pt x="239059" y="513888"/>
                  <a:pt x="252209" y="511862"/>
                  <a:pt x="260304" y="510930"/>
                </a:cubicBezTo>
                <a:close/>
                <a:moveTo>
                  <a:pt x="2947678" y="504920"/>
                </a:moveTo>
                <a:cubicBezTo>
                  <a:pt x="2949226" y="505132"/>
                  <a:pt x="2951068" y="505662"/>
                  <a:pt x="2953207" y="506510"/>
                </a:cubicBezTo>
                <a:cubicBezTo>
                  <a:pt x="2961761" y="509901"/>
                  <a:pt x="2968988" y="514307"/>
                  <a:pt x="2974889" y="519728"/>
                </a:cubicBezTo>
                <a:cubicBezTo>
                  <a:pt x="2980790" y="525149"/>
                  <a:pt x="2980858" y="530254"/>
                  <a:pt x="2975093" y="535043"/>
                </a:cubicBezTo>
                <a:cubicBezTo>
                  <a:pt x="2969329" y="539833"/>
                  <a:pt x="2958258" y="554395"/>
                  <a:pt x="2941882" y="578731"/>
                </a:cubicBezTo>
                <a:cubicBezTo>
                  <a:pt x="2948191" y="586475"/>
                  <a:pt x="2950446" y="594075"/>
                  <a:pt x="2948647" y="601532"/>
                </a:cubicBezTo>
                <a:cubicBezTo>
                  <a:pt x="2946847" y="608989"/>
                  <a:pt x="2945947" y="623788"/>
                  <a:pt x="2945947" y="645929"/>
                </a:cubicBezTo>
                <a:cubicBezTo>
                  <a:pt x="2945947" y="667726"/>
                  <a:pt x="2945230" y="681959"/>
                  <a:pt x="2943796" y="688627"/>
                </a:cubicBezTo>
                <a:cubicBezTo>
                  <a:pt x="2942362" y="695295"/>
                  <a:pt x="2939637" y="702010"/>
                  <a:pt x="2935622" y="708771"/>
                </a:cubicBezTo>
                <a:cubicBezTo>
                  <a:pt x="2931607" y="715533"/>
                  <a:pt x="2926670" y="713367"/>
                  <a:pt x="2920812" y="702275"/>
                </a:cubicBezTo>
                <a:cubicBezTo>
                  <a:pt x="2914954" y="691183"/>
                  <a:pt x="2914051" y="678080"/>
                  <a:pt x="2918102" y="662965"/>
                </a:cubicBezTo>
                <a:cubicBezTo>
                  <a:pt x="2922153" y="647851"/>
                  <a:pt x="2924179" y="624204"/>
                  <a:pt x="2924179" y="592024"/>
                </a:cubicBezTo>
                <a:cubicBezTo>
                  <a:pt x="2915316" y="607512"/>
                  <a:pt x="2906748" y="618471"/>
                  <a:pt x="2898474" y="624903"/>
                </a:cubicBezTo>
                <a:cubicBezTo>
                  <a:pt x="2890199" y="631334"/>
                  <a:pt x="2879369" y="637587"/>
                  <a:pt x="2865983" y="643660"/>
                </a:cubicBezTo>
                <a:cubicBezTo>
                  <a:pt x="2852596" y="649733"/>
                  <a:pt x="2854069" y="644685"/>
                  <a:pt x="2870403" y="628516"/>
                </a:cubicBezTo>
                <a:cubicBezTo>
                  <a:pt x="2886736" y="612348"/>
                  <a:pt x="2901604" y="594881"/>
                  <a:pt x="2915005" y="576117"/>
                </a:cubicBezTo>
                <a:cubicBezTo>
                  <a:pt x="2928406" y="557353"/>
                  <a:pt x="2936436" y="543604"/>
                  <a:pt x="2939096" y="534871"/>
                </a:cubicBezTo>
                <a:cubicBezTo>
                  <a:pt x="2941756" y="526138"/>
                  <a:pt x="2942634" y="518380"/>
                  <a:pt x="2941731" y="511597"/>
                </a:cubicBezTo>
                <a:cubicBezTo>
                  <a:pt x="2941053" y="506510"/>
                  <a:pt x="2943036" y="504284"/>
                  <a:pt x="2947678" y="504920"/>
                </a:cubicBezTo>
                <a:close/>
                <a:moveTo>
                  <a:pt x="3092723" y="485946"/>
                </a:moveTo>
                <a:cubicBezTo>
                  <a:pt x="3091697" y="485580"/>
                  <a:pt x="3081914" y="487004"/>
                  <a:pt x="3063372" y="490216"/>
                </a:cubicBezTo>
                <a:lnTo>
                  <a:pt x="3063372" y="506822"/>
                </a:lnTo>
                <a:lnTo>
                  <a:pt x="3090432" y="503337"/>
                </a:lnTo>
                <a:cubicBezTo>
                  <a:pt x="3091192" y="497300"/>
                  <a:pt x="3092020" y="492983"/>
                  <a:pt x="3092916" y="490388"/>
                </a:cubicBezTo>
                <a:cubicBezTo>
                  <a:pt x="3093812" y="487792"/>
                  <a:pt x="3093748" y="486312"/>
                  <a:pt x="3092723" y="485946"/>
                </a:cubicBezTo>
                <a:close/>
                <a:moveTo>
                  <a:pt x="1634197" y="479275"/>
                </a:moveTo>
                <a:cubicBezTo>
                  <a:pt x="1636499" y="478277"/>
                  <a:pt x="1640064" y="479339"/>
                  <a:pt x="1644893" y="482461"/>
                </a:cubicBezTo>
                <a:cubicBezTo>
                  <a:pt x="1654551" y="488706"/>
                  <a:pt x="1662227" y="495411"/>
                  <a:pt x="1667920" y="502573"/>
                </a:cubicBezTo>
                <a:cubicBezTo>
                  <a:pt x="1673613" y="509736"/>
                  <a:pt x="1673333" y="515896"/>
                  <a:pt x="1667081" y="521051"/>
                </a:cubicBezTo>
                <a:cubicBezTo>
                  <a:pt x="1660829" y="526206"/>
                  <a:pt x="1650030" y="537173"/>
                  <a:pt x="1634686" y="553951"/>
                </a:cubicBezTo>
                <a:cubicBezTo>
                  <a:pt x="1619342" y="570729"/>
                  <a:pt x="1602052" y="590257"/>
                  <a:pt x="1582814" y="612534"/>
                </a:cubicBezTo>
                <a:cubicBezTo>
                  <a:pt x="1563577" y="634812"/>
                  <a:pt x="1551431" y="647958"/>
                  <a:pt x="1546376" y="651973"/>
                </a:cubicBezTo>
                <a:cubicBezTo>
                  <a:pt x="1541321" y="655989"/>
                  <a:pt x="1541403" y="658011"/>
                  <a:pt x="1546623" y="658039"/>
                </a:cubicBezTo>
                <a:cubicBezTo>
                  <a:pt x="1551843" y="658068"/>
                  <a:pt x="1566721" y="656742"/>
                  <a:pt x="1591257" y="654060"/>
                </a:cubicBezTo>
                <a:cubicBezTo>
                  <a:pt x="1615793" y="651378"/>
                  <a:pt x="1635145" y="648940"/>
                  <a:pt x="1649313" y="646746"/>
                </a:cubicBezTo>
                <a:cubicBezTo>
                  <a:pt x="1645112" y="640336"/>
                  <a:pt x="1640236" y="631162"/>
                  <a:pt x="1634686" y="619224"/>
                </a:cubicBezTo>
                <a:cubicBezTo>
                  <a:pt x="1629137" y="607286"/>
                  <a:pt x="1633174" y="604626"/>
                  <a:pt x="1646797" y="611244"/>
                </a:cubicBezTo>
                <a:cubicBezTo>
                  <a:pt x="1660420" y="617862"/>
                  <a:pt x="1672785" y="626494"/>
                  <a:pt x="1683891" y="637142"/>
                </a:cubicBezTo>
                <a:cubicBezTo>
                  <a:pt x="1694998" y="647790"/>
                  <a:pt x="1701709" y="658785"/>
                  <a:pt x="1704025" y="670128"/>
                </a:cubicBezTo>
                <a:cubicBezTo>
                  <a:pt x="1706341" y="681471"/>
                  <a:pt x="1705136" y="691312"/>
                  <a:pt x="1700411" y="699651"/>
                </a:cubicBezTo>
                <a:cubicBezTo>
                  <a:pt x="1695686" y="707990"/>
                  <a:pt x="1689254" y="707603"/>
                  <a:pt x="1681116" y="698489"/>
                </a:cubicBezTo>
                <a:cubicBezTo>
                  <a:pt x="1672978" y="689376"/>
                  <a:pt x="1664815" y="677284"/>
                  <a:pt x="1656627" y="662212"/>
                </a:cubicBezTo>
                <a:cubicBezTo>
                  <a:pt x="1630685" y="666715"/>
                  <a:pt x="1602779" y="672756"/>
                  <a:pt x="1572909" y="680335"/>
                </a:cubicBezTo>
                <a:cubicBezTo>
                  <a:pt x="1543038" y="687914"/>
                  <a:pt x="1521915" y="695112"/>
                  <a:pt x="1509539" y="701931"/>
                </a:cubicBezTo>
                <a:cubicBezTo>
                  <a:pt x="1497164" y="708750"/>
                  <a:pt x="1489918" y="705448"/>
                  <a:pt x="1487803" y="692026"/>
                </a:cubicBezTo>
                <a:cubicBezTo>
                  <a:pt x="1485688" y="678603"/>
                  <a:pt x="1488638" y="669508"/>
                  <a:pt x="1496655" y="664740"/>
                </a:cubicBezTo>
                <a:cubicBezTo>
                  <a:pt x="1504671" y="659972"/>
                  <a:pt x="1514229" y="652482"/>
                  <a:pt x="1525328" y="642272"/>
                </a:cubicBezTo>
                <a:cubicBezTo>
                  <a:pt x="1536427" y="632062"/>
                  <a:pt x="1552287" y="613950"/>
                  <a:pt x="1572909" y="587937"/>
                </a:cubicBezTo>
                <a:cubicBezTo>
                  <a:pt x="1593530" y="561924"/>
                  <a:pt x="1608494" y="541400"/>
                  <a:pt x="1617801" y="526364"/>
                </a:cubicBezTo>
                <a:cubicBezTo>
                  <a:pt x="1627108" y="511328"/>
                  <a:pt x="1631535" y="498691"/>
                  <a:pt x="1631083" y="488452"/>
                </a:cubicBezTo>
                <a:cubicBezTo>
                  <a:pt x="1630858" y="483332"/>
                  <a:pt x="1631895" y="480274"/>
                  <a:pt x="1634197" y="479275"/>
                </a:cubicBezTo>
                <a:close/>
                <a:moveTo>
                  <a:pt x="2734568" y="471892"/>
                </a:moveTo>
                <a:cubicBezTo>
                  <a:pt x="2738460" y="472614"/>
                  <a:pt x="2743004" y="474291"/>
                  <a:pt x="2748203" y="476922"/>
                </a:cubicBezTo>
                <a:cubicBezTo>
                  <a:pt x="2758599" y="482185"/>
                  <a:pt x="2768035" y="490184"/>
                  <a:pt x="2776510" y="500917"/>
                </a:cubicBezTo>
                <a:cubicBezTo>
                  <a:pt x="2784985" y="511651"/>
                  <a:pt x="2782476" y="517803"/>
                  <a:pt x="2768982" y="519373"/>
                </a:cubicBezTo>
                <a:cubicBezTo>
                  <a:pt x="2755488" y="520943"/>
                  <a:pt x="2741965" y="525572"/>
                  <a:pt x="2728413" y="533258"/>
                </a:cubicBezTo>
                <a:cubicBezTo>
                  <a:pt x="2714862" y="540944"/>
                  <a:pt x="2712359" y="537897"/>
                  <a:pt x="2720906" y="524116"/>
                </a:cubicBezTo>
                <a:cubicBezTo>
                  <a:pt x="2729453" y="510335"/>
                  <a:pt x="2732346" y="501785"/>
                  <a:pt x="2729585" y="498465"/>
                </a:cubicBezTo>
                <a:cubicBezTo>
                  <a:pt x="2726825" y="495145"/>
                  <a:pt x="2718727" y="495034"/>
                  <a:pt x="2705290" y="498132"/>
                </a:cubicBezTo>
                <a:cubicBezTo>
                  <a:pt x="2691853" y="501229"/>
                  <a:pt x="2671260" y="505280"/>
                  <a:pt x="2643512" y="510285"/>
                </a:cubicBezTo>
                <a:cubicBezTo>
                  <a:pt x="2615764" y="515290"/>
                  <a:pt x="2596956" y="517792"/>
                  <a:pt x="2587090" y="517792"/>
                </a:cubicBezTo>
                <a:cubicBezTo>
                  <a:pt x="2582014" y="536420"/>
                  <a:pt x="2574984" y="549176"/>
                  <a:pt x="2566000" y="556059"/>
                </a:cubicBezTo>
                <a:cubicBezTo>
                  <a:pt x="2557015" y="562942"/>
                  <a:pt x="2550781" y="562085"/>
                  <a:pt x="2547296" y="553488"/>
                </a:cubicBezTo>
                <a:cubicBezTo>
                  <a:pt x="2543812" y="544891"/>
                  <a:pt x="2544783" y="536445"/>
                  <a:pt x="2550211" y="528149"/>
                </a:cubicBezTo>
                <a:cubicBezTo>
                  <a:pt x="2555639" y="519853"/>
                  <a:pt x="2559586" y="510403"/>
                  <a:pt x="2562052" y="499799"/>
                </a:cubicBezTo>
                <a:cubicBezTo>
                  <a:pt x="2564519" y="489194"/>
                  <a:pt x="2567971" y="484440"/>
                  <a:pt x="2572410" y="485537"/>
                </a:cubicBezTo>
                <a:cubicBezTo>
                  <a:pt x="2576848" y="486634"/>
                  <a:pt x="2581656" y="491929"/>
                  <a:pt x="2586832" y="501423"/>
                </a:cubicBezTo>
                <a:cubicBezTo>
                  <a:pt x="2599667" y="501509"/>
                  <a:pt x="2616391" y="499533"/>
                  <a:pt x="2637005" y="495497"/>
                </a:cubicBezTo>
                <a:cubicBezTo>
                  <a:pt x="2657619" y="491460"/>
                  <a:pt x="2676122" y="487226"/>
                  <a:pt x="2692512" y="482795"/>
                </a:cubicBezTo>
                <a:cubicBezTo>
                  <a:pt x="2708903" y="478364"/>
                  <a:pt x="2719684" y="474961"/>
                  <a:pt x="2724853" y="472588"/>
                </a:cubicBezTo>
                <a:cubicBezTo>
                  <a:pt x="2727438" y="471401"/>
                  <a:pt x="2730676" y="471169"/>
                  <a:pt x="2734568" y="471892"/>
                </a:cubicBezTo>
                <a:close/>
                <a:moveTo>
                  <a:pt x="2352540" y="467393"/>
                </a:moveTo>
                <a:cubicBezTo>
                  <a:pt x="2355269" y="466683"/>
                  <a:pt x="2360584" y="467673"/>
                  <a:pt x="2368485" y="470362"/>
                </a:cubicBezTo>
                <a:cubicBezTo>
                  <a:pt x="2384288" y="475739"/>
                  <a:pt x="2391006" y="483637"/>
                  <a:pt x="2388640" y="494055"/>
                </a:cubicBezTo>
                <a:cubicBezTo>
                  <a:pt x="2386274" y="504473"/>
                  <a:pt x="2379627" y="505631"/>
                  <a:pt x="2368700" y="497529"/>
                </a:cubicBezTo>
                <a:cubicBezTo>
                  <a:pt x="2362534" y="490474"/>
                  <a:pt x="2357006" y="482838"/>
                  <a:pt x="2352116" y="474621"/>
                </a:cubicBezTo>
                <a:cubicBezTo>
                  <a:pt x="2349671" y="470512"/>
                  <a:pt x="2349812" y="468103"/>
                  <a:pt x="2352540" y="467393"/>
                </a:cubicBezTo>
                <a:close/>
                <a:moveTo>
                  <a:pt x="1842432" y="456985"/>
                </a:moveTo>
                <a:cubicBezTo>
                  <a:pt x="1846571" y="456460"/>
                  <a:pt x="1853378" y="457764"/>
                  <a:pt x="1862853" y="460897"/>
                </a:cubicBezTo>
                <a:cubicBezTo>
                  <a:pt x="1881804" y="467164"/>
                  <a:pt x="1889924" y="478213"/>
                  <a:pt x="1887213" y="494045"/>
                </a:cubicBezTo>
                <a:cubicBezTo>
                  <a:pt x="1884503" y="509876"/>
                  <a:pt x="1875333" y="511016"/>
                  <a:pt x="1859702" y="497465"/>
                </a:cubicBezTo>
                <a:cubicBezTo>
                  <a:pt x="1847642" y="483555"/>
                  <a:pt x="1840414" y="472416"/>
                  <a:pt x="1838019" y="464048"/>
                </a:cubicBezTo>
                <a:cubicBezTo>
                  <a:pt x="1836822" y="459865"/>
                  <a:pt x="1838293" y="457510"/>
                  <a:pt x="1842432" y="456985"/>
                </a:cubicBezTo>
                <a:close/>
                <a:moveTo>
                  <a:pt x="51732" y="456985"/>
                </a:moveTo>
                <a:cubicBezTo>
                  <a:pt x="55870" y="456460"/>
                  <a:pt x="62678" y="457764"/>
                  <a:pt x="72153" y="460897"/>
                </a:cubicBezTo>
                <a:cubicBezTo>
                  <a:pt x="91104" y="467164"/>
                  <a:pt x="99224" y="478213"/>
                  <a:pt x="96513" y="494045"/>
                </a:cubicBezTo>
                <a:cubicBezTo>
                  <a:pt x="93803" y="509876"/>
                  <a:pt x="84633" y="511016"/>
                  <a:pt x="69002" y="497465"/>
                </a:cubicBezTo>
                <a:cubicBezTo>
                  <a:pt x="56942" y="483555"/>
                  <a:pt x="49714" y="472416"/>
                  <a:pt x="47319" y="464048"/>
                </a:cubicBezTo>
                <a:cubicBezTo>
                  <a:pt x="46122" y="459865"/>
                  <a:pt x="47593" y="457510"/>
                  <a:pt x="51732" y="456985"/>
                </a:cubicBezTo>
                <a:close/>
                <a:moveTo>
                  <a:pt x="2014175" y="454956"/>
                </a:moveTo>
                <a:cubicBezTo>
                  <a:pt x="2021245" y="454677"/>
                  <a:pt x="2027305" y="457579"/>
                  <a:pt x="2032354" y="463661"/>
                </a:cubicBezTo>
                <a:cubicBezTo>
                  <a:pt x="2039087" y="471771"/>
                  <a:pt x="2028662" y="478769"/>
                  <a:pt x="2001078" y="484655"/>
                </a:cubicBezTo>
                <a:cubicBezTo>
                  <a:pt x="1973495" y="490542"/>
                  <a:pt x="1955760" y="492037"/>
                  <a:pt x="1947872" y="489140"/>
                </a:cubicBezTo>
                <a:cubicBezTo>
                  <a:pt x="1939985" y="486243"/>
                  <a:pt x="1934855" y="483064"/>
                  <a:pt x="1932482" y="479600"/>
                </a:cubicBezTo>
                <a:cubicBezTo>
                  <a:pt x="1930109" y="476137"/>
                  <a:pt x="1939555" y="472276"/>
                  <a:pt x="1960822" y="468017"/>
                </a:cubicBezTo>
                <a:cubicBezTo>
                  <a:pt x="1981127" y="463400"/>
                  <a:pt x="1996443" y="459492"/>
                  <a:pt x="2006768" y="456294"/>
                </a:cubicBezTo>
                <a:cubicBezTo>
                  <a:pt x="2009349" y="455495"/>
                  <a:pt x="2011818" y="455048"/>
                  <a:pt x="2014175" y="454956"/>
                </a:cubicBezTo>
                <a:close/>
                <a:moveTo>
                  <a:pt x="223475" y="454956"/>
                </a:moveTo>
                <a:cubicBezTo>
                  <a:pt x="230545" y="454677"/>
                  <a:pt x="236605" y="457579"/>
                  <a:pt x="241654" y="463661"/>
                </a:cubicBezTo>
                <a:cubicBezTo>
                  <a:pt x="248387" y="471771"/>
                  <a:pt x="237962" y="478769"/>
                  <a:pt x="210378" y="484655"/>
                </a:cubicBezTo>
                <a:cubicBezTo>
                  <a:pt x="182795" y="490542"/>
                  <a:pt x="165060" y="492037"/>
                  <a:pt x="157172" y="489140"/>
                </a:cubicBezTo>
                <a:cubicBezTo>
                  <a:pt x="149286" y="486243"/>
                  <a:pt x="144155" y="483064"/>
                  <a:pt x="141782" y="479600"/>
                </a:cubicBezTo>
                <a:cubicBezTo>
                  <a:pt x="139408" y="476137"/>
                  <a:pt x="148855" y="472276"/>
                  <a:pt x="170122" y="468017"/>
                </a:cubicBezTo>
                <a:cubicBezTo>
                  <a:pt x="190427" y="463400"/>
                  <a:pt x="205743" y="459492"/>
                  <a:pt x="216068" y="456294"/>
                </a:cubicBezTo>
                <a:cubicBezTo>
                  <a:pt x="218649" y="455495"/>
                  <a:pt x="221118" y="455048"/>
                  <a:pt x="223475" y="454956"/>
                </a:cubicBezTo>
                <a:close/>
                <a:moveTo>
                  <a:pt x="946920" y="447477"/>
                </a:moveTo>
                <a:cubicBezTo>
                  <a:pt x="950960" y="448135"/>
                  <a:pt x="955273" y="450156"/>
                  <a:pt x="959858" y="453541"/>
                </a:cubicBezTo>
                <a:cubicBezTo>
                  <a:pt x="969029" y="460309"/>
                  <a:pt x="975518" y="467089"/>
                  <a:pt x="979325" y="473879"/>
                </a:cubicBezTo>
                <a:cubicBezTo>
                  <a:pt x="983132" y="480669"/>
                  <a:pt x="980798" y="485146"/>
                  <a:pt x="972323" y="487312"/>
                </a:cubicBezTo>
                <a:cubicBezTo>
                  <a:pt x="963848" y="489477"/>
                  <a:pt x="951824" y="495454"/>
                  <a:pt x="936250" y="505241"/>
                </a:cubicBezTo>
                <a:cubicBezTo>
                  <a:pt x="920677" y="515028"/>
                  <a:pt x="905441" y="525421"/>
                  <a:pt x="890541" y="536420"/>
                </a:cubicBezTo>
                <a:cubicBezTo>
                  <a:pt x="902243" y="541439"/>
                  <a:pt x="906721" y="546347"/>
                  <a:pt x="903974" y="551144"/>
                </a:cubicBezTo>
                <a:cubicBezTo>
                  <a:pt x="901228" y="555941"/>
                  <a:pt x="899421" y="564423"/>
                  <a:pt x="898554" y="576591"/>
                </a:cubicBezTo>
                <a:cubicBezTo>
                  <a:pt x="897686" y="588758"/>
                  <a:pt x="897923" y="606504"/>
                  <a:pt x="899264" y="629829"/>
                </a:cubicBezTo>
                <a:cubicBezTo>
                  <a:pt x="900604" y="653153"/>
                  <a:pt x="901045" y="670698"/>
                  <a:pt x="900587" y="682464"/>
                </a:cubicBezTo>
                <a:cubicBezTo>
                  <a:pt x="900127" y="694230"/>
                  <a:pt x="894639" y="706846"/>
                  <a:pt x="884120" y="720312"/>
                </a:cubicBezTo>
                <a:cubicBezTo>
                  <a:pt x="873602" y="733777"/>
                  <a:pt x="865406" y="735545"/>
                  <a:pt x="859534" y="725614"/>
                </a:cubicBezTo>
                <a:cubicBezTo>
                  <a:pt x="853662" y="715683"/>
                  <a:pt x="845187" y="705082"/>
                  <a:pt x="834109" y="693811"/>
                </a:cubicBezTo>
                <a:cubicBezTo>
                  <a:pt x="823031" y="682540"/>
                  <a:pt x="823422" y="678478"/>
                  <a:pt x="835281" y="681625"/>
                </a:cubicBezTo>
                <a:cubicBezTo>
                  <a:pt x="847141" y="684773"/>
                  <a:pt x="855307" y="686214"/>
                  <a:pt x="859781" y="685949"/>
                </a:cubicBezTo>
                <a:cubicBezTo>
                  <a:pt x="864255" y="685684"/>
                  <a:pt x="867102" y="682296"/>
                  <a:pt x="868321" y="675785"/>
                </a:cubicBezTo>
                <a:cubicBezTo>
                  <a:pt x="869540" y="669275"/>
                  <a:pt x="870372" y="653311"/>
                  <a:pt x="870817" y="627893"/>
                </a:cubicBezTo>
                <a:cubicBezTo>
                  <a:pt x="871261" y="602475"/>
                  <a:pt x="870608" y="582775"/>
                  <a:pt x="868859" y="568793"/>
                </a:cubicBezTo>
                <a:cubicBezTo>
                  <a:pt x="867109" y="554811"/>
                  <a:pt x="863736" y="543913"/>
                  <a:pt x="858738" y="536097"/>
                </a:cubicBezTo>
                <a:cubicBezTo>
                  <a:pt x="853740" y="528282"/>
                  <a:pt x="854368" y="524851"/>
                  <a:pt x="860620" y="525805"/>
                </a:cubicBezTo>
                <a:cubicBezTo>
                  <a:pt x="866873" y="526758"/>
                  <a:pt x="872716" y="527629"/>
                  <a:pt x="878151" y="528418"/>
                </a:cubicBezTo>
                <a:cubicBezTo>
                  <a:pt x="900221" y="507754"/>
                  <a:pt x="915425" y="492944"/>
                  <a:pt x="923764" y="483989"/>
                </a:cubicBezTo>
                <a:cubicBezTo>
                  <a:pt x="932103" y="475033"/>
                  <a:pt x="927621" y="472129"/>
                  <a:pt x="910320" y="475277"/>
                </a:cubicBezTo>
                <a:cubicBezTo>
                  <a:pt x="893018" y="478424"/>
                  <a:pt x="873444" y="482218"/>
                  <a:pt x="851597" y="486656"/>
                </a:cubicBezTo>
                <a:cubicBezTo>
                  <a:pt x="829750" y="491094"/>
                  <a:pt x="815470" y="494693"/>
                  <a:pt x="808759" y="497454"/>
                </a:cubicBezTo>
                <a:cubicBezTo>
                  <a:pt x="802048" y="500214"/>
                  <a:pt x="794917" y="500146"/>
                  <a:pt x="787367" y="497250"/>
                </a:cubicBezTo>
                <a:cubicBezTo>
                  <a:pt x="779817" y="494353"/>
                  <a:pt x="773278" y="489151"/>
                  <a:pt x="767749" y="481644"/>
                </a:cubicBezTo>
                <a:cubicBezTo>
                  <a:pt x="762221" y="474137"/>
                  <a:pt x="765269" y="470842"/>
                  <a:pt x="776891" y="471760"/>
                </a:cubicBezTo>
                <a:cubicBezTo>
                  <a:pt x="788514" y="472678"/>
                  <a:pt x="805909" y="472022"/>
                  <a:pt x="829075" y="469792"/>
                </a:cubicBezTo>
                <a:cubicBezTo>
                  <a:pt x="852242" y="467562"/>
                  <a:pt x="874043" y="464672"/>
                  <a:pt x="894477" y="461123"/>
                </a:cubicBezTo>
                <a:cubicBezTo>
                  <a:pt x="914912" y="457574"/>
                  <a:pt x="928625" y="453731"/>
                  <a:pt x="935616" y="449594"/>
                </a:cubicBezTo>
                <a:cubicBezTo>
                  <a:pt x="939111" y="447525"/>
                  <a:pt x="942879" y="446820"/>
                  <a:pt x="946920" y="447477"/>
                </a:cubicBezTo>
                <a:close/>
                <a:moveTo>
                  <a:pt x="1571475" y="446922"/>
                </a:moveTo>
                <a:cubicBezTo>
                  <a:pt x="1573300" y="446932"/>
                  <a:pt x="1575467" y="447482"/>
                  <a:pt x="1577974" y="448572"/>
                </a:cubicBezTo>
                <a:cubicBezTo>
                  <a:pt x="1588005" y="452931"/>
                  <a:pt x="1595455" y="458015"/>
                  <a:pt x="1600324" y="463823"/>
                </a:cubicBezTo>
                <a:cubicBezTo>
                  <a:pt x="1605192" y="469630"/>
                  <a:pt x="1605203" y="474893"/>
                  <a:pt x="1600356" y="479611"/>
                </a:cubicBezTo>
                <a:cubicBezTo>
                  <a:pt x="1595509" y="484329"/>
                  <a:pt x="1586102" y="495479"/>
                  <a:pt x="1572134" y="513060"/>
                </a:cubicBezTo>
                <a:cubicBezTo>
                  <a:pt x="1558167" y="530641"/>
                  <a:pt x="1543622" y="545849"/>
                  <a:pt x="1528501" y="558683"/>
                </a:cubicBezTo>
                <a:cubicBezTo>
                  <a:pt x="1513379" y="571518"/>
                  <a:pt x="1498913" y="580509"/>
                  <a:pt x="1485104" y="585657"/>
                </a:cubicBezTo>
                <a:cubicBezTo>
                  <a:pt x="1471294" y="590805"/>
                  <a:pt x="1471921" y="586381"/>
                  <a:pt x="1486986" y="572385"/>
                </a:cubicBezTo>
                <a:cubicBezTo>
                  <a:pt x="1502050" y="558389"/>
                  <a:pt x="1518921" y="538729"/>
                  <a:pt x="1537600" y="513404"/>
                </a:cubicBezTo>
                <a:cubicBezTo>
                  <a:pt x="1556278" y="488079"/>
                  <a:pt x="1565165" y="470749"/>
                  <a:pt x="1564262" y="461413"/>
                </a:cubicBezTo>
                <a:cubicBezTo>
                  <a:pt x="1563595" y="451723"/>
                  <a:pt x="1565999" y="446893"/>
                  <a:pt x="1571475" y="446922"/>
                </a:cubicBezTo>
                <a:close/>
                <a:moveTo>
                  <a:pt x="597705" y="444853"/>
                </a:moveTo>
                <a:cubicBezTo>
                  <a:pt x="601545" y="445346"/>
                  <a:pt x="605938" y="446779"/>
                  <a:pt x="610885" y="449153"/>
                </a:cubicBezTo>
                <a:cubicBezTo>
                  <a:pt x="620780" y="453899"/>
                  <a:pt x="629123" y="459062"/>
                  <a:pt x="635913" y="464640"/>
                </a:cubicBezTo>
                <a:cubicBezTo>
                  <a:pt x="642703" y="470218"/>
                  <a:pt x="644270" y="475987"/>
                  <a:pt x="640613" y="481945"/>
                </a:cubicBezTo>
                <a:cubicBezTo>
                  <a:pt x="636956" y="487903"/>
                  <a:pt x="634708" y="494679"/>
                  <a:pt x="633869" y="502272"/>
                </a:cubicBezTo>
                <a:cubicBezTo>
                  <a:pt x="633030" y="509865"/>
                  <a:pt x="632611" y="526712"/>
                  <a:pt x="632611" y="552811"/>
                </a:cubicBezTo>
                <a:cubicBezTo>
                  <a:pt x="632611" y="579584"/>
                  <a:pt x="633267" y="604848"/>
                  <a:pt x="634579" y="628602"/>
                </a:cubicBezTo>
                <a:cubicBezTo>
                  <a:pt x="635891" y="652357"/>
                  <a:pt x="637239" y="669436"/>
                  <a:pt x="638623" y="679840"/>
                </a:cubicBezTo>
                <a:cubicBezTo>
                  <a:pt x="640007" y="690244"/>
                  <a:pt x="635791" y="702956"/>
                  <a:pt x="625975" y="717978"/>
                </a:cubicBezTo>
                <a:cubicBezTo>
                  <a:pt x="616159" y="732999"/>
                  <a:pt x="608824" y="734218"/>
                  <a:pt x="603970" y="721635"/>
                </a:cubicBezTo>
                <a:cubicBezTo>
                  <a:pt x="599116" y="709051"/>
                  <a:pt x="589827" y="697776"/>
                  <a:pt x="576103" y="687810"/>
                </a:cubicBezTo>
                <a:cubicBezTo>
                  <a:pt x="562380" y="677843"/>
                  <a:pt x="563463" y="674660"/>
                  <a:pt x="579352" y="678259"/>
                </a:cubicBezTo>
                <a:cubicBezTo>
                  <a:pt x="595240" y="681858"/>
                  <a:pt x="603787" y="679116"/>
                  <a:pt x="604992" y="670031"/>
                </a:cubicBezTo>
                <a:cubicBezTo>
                  <a:pt x="606196" y="660947"/>
                  <a:pt x="606799" y="649313"/>
                  <a:pt x="606799" y="635131"/>
                </a:cubicBezTo>
                <a:cubicBezTo>
                  <a:pt x="606799" y="619973"/>
                  <a:pt x="606132" y="591261"/>
                  <a:pt x="604798" y="548993"/>
                </a:cubicBezTo>
                <a:cubicBezTo>
                  <a:pt x="603465" y="506725"/>
                  <a:pt x="600471" y="482859"/>
                  <a:pt x="595817" y="477396"/>
                </a:cubicBezTo>
                <a:cubicBezTo>
                  <a:pt x="591164" y="471932"/>
                  <a:pt x="584324" y="469422"/>
                  <a:pt x="575297" y="469867"/>
                </a:cubicBezTo>
                <a:cubicBezTo>
                  <a:pt x="566269" y="470312"/>
                  <a:pt x="551180" y="471774"/>
                  <a:pt x="530028" y="474255"/>
                </a:cubicBezTo>
                <a:cubicBezTo>
                  <a:pt x="542619" y="478399"/>
                  <a:pt x="547341" y="483702"/>
                  <a:pt x="544193" y="490162"/>
                </a:cubicBezTo>
                <a:cubicBezTo>
                  <a:pt x="541045" y="496622"/>
                  <a:pt x="539471" y="507575"/>
                  <a:pt x="539471" y="523019"/>
                </a:cubicBezTo>
                <a:cubicBezTo>
                  <a:pt x="546369" y="522144"/>
                  <a:pt x="551739" y="521707"/>
                  <a:pt x="555583" y="521707"/>
                </a:cubicBezTo>
                <a:cubicBezTo>
                  <a:pt x="561347" y="521707"/>
                  <a:pt x="566628" y="524349"/>
                  <a:pt x="571425" y="529633"/>
                </a:cubicBezTo>
                <a:cubicBezTo>
                  <a:pt x="576222" y="534918"/>
                  <a:pt x="572974" y="539180"/>
                  <a:pt x="561681" y="542421"/>
                </a:cubicBezTo>
                <a:cubicBezTo>
                  <a:pt x="550388" y="545662"/>
                  <a:pt x="542927" y="547892"/>
                  <a:pt x="539299" y="549111"/>
                </a:cubicBezTo>
                <a:lnTo>
                  <a:pt x="538117" y="581075"/>
                </a:lnTo>
                <a:cubicBezTo>
                  <a:pt x="549043" y="578465"/>
                  <a:pt x="557988" y="576687"/>
                  <a:pt x="564950" y="575741"/>
                </a:cubicBezTo>
                <a:cubicBezTo>
                  <a:pt x="571912" y="574794"/>
                  <a:pt x="577279" y="577411"/>
                  <a:pt x="581051" y="583592"/>
                </a:cubicBezTo>
                <a:cubicBezTo>
                  <a:pt x="584822" y="589773"/>
                  <a:pt x="582155" y="594501"/>
                  <a:pt x="573049" y="597778"/>
                </a:cubicBezTo>
                <a:cubicBezTo>
                  <a:pt x="563943" y="601055"/>
                  <a:pt x="552299" y="604665"/>
                  <a:pt x="538117" y="608609"/>
                </a:cubicBezTo>
                <a:cubicBezTo>
                  <a:pt x="538117" y="629058"/>
                  <a:pt x="536693" y="650217"/>
                  <a:pt x="533846" y="672086"/>
                </a:cubicBezTo>
                <a:cubicBezTo>
                  <a:pt x="531000" y="693954"/>
                  <a:pt x="526981" y="705201"/>
                  <a:pt x="521790" y="705824"/>
                </a:cubicBezTo>
                <a:cubicBezTo>
                  <a:pt x="516599" y="706448"/>
                  <a:pt x="513497" y="700250"/>
                  <a:pt x="512487" y="687229"/>
                </a:cubicBezTo>
                <a:cubicBezTo>
                  <a:pt x="511476" y="674208"/>
                  <a:pt x="511422" y="649220"/>
                  <a:pt x="512325" y="612265"/>
                </a:cubicBezTo>
                <a:cubicBezTo>
                  <a:pt x="504711" y="614072"/>
                  <a:pt x="497533" y="614976"/>
                  <a:pt x="490793" y="614976"/>
                </a:cubicBezTo>
                <a:cubicBezTo>
                  <a:pt x="484799" y="614976"/>
                  <a:pt x="477891" y="612868"/>
                  <a:pt x="470068" y="608652"/>
                </a:cubicBezTo>
                <a:cubicBezTo>
                  <a:pt x="462246" y="604436"/>
                  <a:pt x="462214" y="601284"/>
                  <a:pt x="469972" y="599198"/>
                </a:cubicBezTo>
                <a:cubicBezTo>
                  <a:pt x="477729" y="597111"/>
                  <a:pt x="492292" y="593193"/>
                  <a:pt x="513659" y="587442"/>
                </a:cubicBezTo>
                <a:lnTo>
                  <a:pt x="513659" y="552875"/>
                </a:lnTo>
                <a:cubicBezTo>
                  <a:pt x="503578" y="555586"/>
                  <a:pt x="493859" y="554632"/>
                  <a:pt x="484502" y="550015"/>
                </a:cubicBezTo>
                <a:cubicBezTo>
                  <a:pt x="475145" y="545397"/>
                  <a:pt x="474155" y="542013"/>
                  <a:pt x="481533" y="539862"/>
                </a:cubicBezTo>
                <a:cubicBezTo>
                  <a:pt x="488911" y="537711"/>
                  <a:pt x="499620" y="535072"/>
                  <a:pt x="513659" y="531946"/>
                </a:cubicBezTo>
                <a:cubicBezTo>
                  <a:pt x="513659" y="512085"/>
                  <a:pt x="512504" y="494317"/>
                  <a:pt x="510196" y="478643"/>
                </a:cubicBezTo>
                <a:cubicBezTo>
                  <a:pt x="494866" y="480450"/>
                  <a:pt x="481193" y="482099"/>
                  <a:pt x="469176" y="483591"/>
                </a:cubicBezTo>
                <a:cubicBezTo>
                  <a:pt x="468301" y="545368"/>
                  <a:pt x="466730" y="585786"/>
                  <a:pt x="464465" y="604844"/>
                </a:cubicBezTo>
                <a:cubicBezTo>
                  <a:pt x="462199" y="623902"/>
                  <a:pt x="458066" y="643595"/>
                  <a:pt x="452064" y="663922"/>
                </a:cubicBezTo>
                <a:cubicBezTo>
                  <a:pt x="446063" y="684250"/>
                  <a:pt x="433684" y="700296"/>
                  <a:pt x="414926" y="712062"/>
                </a:cubicBezTo>
                <a:cubicBezTo>
                  <a:pt x="396169" y="723829"/>
                  <a:pt x="392882" y="721477"/>
                  <a:pt x="405064" y="705007"/>
                </a:cubicBezTo>
                <a:cubicBezTo>
                  <a:pt x="417246" y="688537"/>
                  <a:pt x="426471" y="665751"/>
                  <a:pt x="432737" y="636647"/>
                </a:cubicBezTo>
                <a:cubicBezTo>
                  <a:pt x="439004" y="607544"/>
                  <a:pt x="442137" y="583198"/>
                  <a:pt x="442137" y="563609"/>
                </a:cubicBezTo>
                <a:lnTo>
                  <a:pt x="442137" y="508263"/>
                </a:lnTo>
                <a:cubicBezTo>
                  <a:pt x="442137" y="492173"/>
                  <a:pt x="439660" y="480038"/>
                  <a:pt x="434705" y="471857"/>
                </a:cubicBezTo>
                <a:cubicBezTo>
                  <a:pt x="429751" y="463676"/>
                  <a:pt x="433404" y="460937"/>
                  <a:pt x="445665" y="463640"/>
                </a:cubicBezTo>
                <a:cubicBezTo>
                  <a:pt x="457926" y="466343"/>
                  <a:pt x="472893" y="466580"/>
                  <a:pt x="490567" y="464350"/>
                </a:cubicBezTo>
                <a:cubicBezTo>
                  <a:pt x="508242" y="462120"/>
                  <a:pt x="527508" y="459230"/>
                  <a:pt x="548366" y="455681"/>
                </a:cubicBezTo>
                <a:cubicBezTo>
                  <a:pt x="569224" y="452132"/>
                  <a:pt x="582384" y="448970"/>
                  <a:pt x="587848" y="446195"/>
                </a:cubicBezTo>
                <a:cubicBezTo>
                  <a:pt x="590580" y="444807"/>
                  <a:pt x="593865" y="444360"/>
                  <a:pt x="597705" y="444853"/>
                </a:cubicBezTo>
                <a:close/>
                <a:moveTo>
                  <a:pt x="1182677" y="440379"/>
                </a:moveTo>
                <a:cubicBezTo>
                  <a:pt x="1186178" y="440621"/>
                  <a:pt x="1191653" y="443008"/>
                  <a:pt x="1199102" y="447539"/>
                </a:cubicBezTo>
                <a:cubicBezTo>
                  <a:pt x="1214002" y="456602"/>
                  <a:pt x="1219269" y="463360"/>
                  <a:pt x="1214902" y="467813"/>
                </a:cubicBezTo>
                <a:cubicBezTo>
                  <a:pt x="1210536" y="472265"/>
                  <a:pt x="1203681" y="482056"/>
                  <a:pt x="1194338" y="497185"/>
                </a:cubicBezTo>
                <a:cubicBezTo>
                  <a:pt x="1184995" y="512314"/>
                  <a:pt x="1176488" y="525916"/>
                  <a:pt x="1168816" y="537990"/>
                </a:cubicBezTo>
                <a:cubicBezTo>
                  <a:pt x="1177807" y="547440"/>
                  <a:pt x="1181855" y="559576"/>
                  <a:pt x="1180959" y="574396"/>
                </a:cubicBezTo>
                <a:cubicBezTo>
                  <a:pt x="1180063" y="589217"/>
                  <a:pt x="1179614" y="613965"/>
                  <a:pt x="1179614" y="648639"/>
                </a:cubicBezTo>
                <a:cubicBezTo>
                  <a:pt x="1179614" y="683672"/>
                  <a:pt x="1176714" y="704591"/>
                  <a:pt x="1170913" y="711396"/>
                </a:cubicBezTo>
                <a:cubicBezTo>
                  <a:pt x="1165113" y="718200"/>
                  <a:pt x="1159685" y="715551"/>
                  <a:pt x="1154630" y="703448"/>
                </a:cubicBezTo>
                <a:cubicBezTo>
                  <a:pt x="1149575" y="691344"/>
                  <a:pt x="1148403" y="682048"/>
                  <a:pt x="1151113" y="675559"/>
                </a:cubicBezTo>
                <a:cubicBezTo>
                  <a:pt x="1153823" y="669070"/>
                  <a:pt x="1156075" y="647912"/>
                  <a:pt x="1157867" y="612083"/>
                </a:cubicBezTo>
                <a:cubicBezTo>
                  <a:pt x="1159660" y="576253"/>
                  <a:pt x="1159201" y="556073"/>
                  <a:pt x="1156491" y="551542"/>
                </a:cubicBezTo>
                <a:cubicBezTo>
                  <a:pt x="1137547" y="574400"/>
                  <a:pt x="1119091" y="590913"/>
                  <a:pt x="1101123" y="601080"/>
                </a:cubicBezTo>
                <a:cubicBezTo>
                  <a:pt x="1083155" y="611247"/>
                  <a:pt x="1081882" y="607798"/>
                  <a:pt x="1097305" y="590734"/>
                </a:cubicBezTo>
                <a:cubicBezTo>
                  <a:pt x="1112728" y="573669"/>
                  <a:pt x="1128499" y="552381"/>
                  <a:pt x="1144617" y="526869"/>
                </a:cubicBezTo>
                <a:cubicBezTo>
                  <a:pt x="1160735" y="501358"/>
                  <a:pt x="1170569" y="483540"/>
                  <a:pt x="1174118" y="473416"/>
                </a:cubicBezTo>
                <a:cubicBezTo>
                  <a:pt x="1177667" y="463292"/>
                  <a:pt x="1178994" y="454182"/>
                  <a:pt x="1178098" y="446087"/>
                </a:cubicBezTo>
                <a:cubicBezTo>
                  <a:pt x="1177650" y="442040"/>
                  <a:pt x="1179176" y="440137"/>
                  <a:pt x="1182677" y="440379"/>
                </a:cubicBezTo>
                <a:close/>
                <a:moveTo>
                  <a:pt x="2947273" y="439718"/>
                </a:moveTo>
                <a:cubicBezTo>
                  <a:pt x="2948994" y="440064"/>
                  <a:pt x="2951058" y="440785"/>
                  <a:pt x="2953465" y="441882"/>
                </a:cubicBezTo>
                <a:cubicBezTo>
                  <a:pt x="2963094" y="446270"/>
                  <a:pt x="2970160" y="451167"/>
                  <a:pt x="2974663" y="456574"/>
                </a:cubicBezTo>
                <a:cubicBezTo>
                  <a:pt x="2979811" y="464346"/>
                  <a:pt x="2979643" y="469623"/>
                  <a:pt x="2974158" y="472405"/>
                </a:cubicBezTo>
                <a:cubicBezTo>
                  <a:pt x="2968673" y="475187"/>
                  <a:pt x="2960104" y="483748"/>
                  <a:pt x="2948453" y="498089"/>
                </a:cubicBezTo>
                <a:cubicBezTo>
                  <a:pt x="2936802" y="512429"/>
                  <a:pt x="2922196" y="524023"/>
                  <a:pt x="2904637" y="532871"/>
                </a:cubicBezTo>
                <a:cubicBezTo>
                  <a:pt x="2887077" y="541719"/>
                  <a:pt x="2884897" y="538947"/>
                  <a:pt x="2898098" y="524557"/>
                </a:cubicBezTo>
                <a:cubicBezTo>
                  <a:pt x="2911297" y="510167"/>
                  <a:pt x="2922096" y="495507"/>
                  <a:pt x="2930492" y="480579"/>
                </a:cubicBezTo>
                <a:cubicBezTo>
                  <a:pt x="2938888" y="465651"/>
                  <a:pt x="2942409" y="454372"/>
                  <a:pt x="2941054" y="446743"/>
                </a:cubicBezTo>
                <a:cubicBezTo>
                  <a:pt x="2940037" y="441022"/>
                  <a:pt x="2942110" y="438680"/>
                  <a:pt x="2947273" y="439718"/>
                </a:cubicBezTo>
                <a:close/>
                <a:moveTo>
                  <a:pt x="2639317" y="438053"/>
                </a:moveTo>
                <a:cubicBezTo>
                  <a:pt x="2651062" y="439000"/>
                  <a:pt x="2660986" y="441502"/>
                  <a:pt x="2669088" y="445560"/>
                </a:cubicBezTo>
                <a:cubicBezTo>
                  <a:pt x="2677190" y="449619"/>
                  <a:pt x="2680969" y="457273"/>
                  <a:pt x="2680424" y="468523"/>
                </a:cubicBezTo>
                <a:cubicBezTo>
                  <a:pt x="2679879" y="479772"/>
                  <a:pt x="2675422" y="484419"/>
                  <a:pt x="2667055" y="482461"/>
                </a:cubicBezTo>
                <a:cubicBezTo>
                  <a:pt x="2658687" y="480504"/>
                  <a:pt x="2649083" y="473187"/>
                  <a:pt x="2638242" y="460510"/>
                </a:cubicBezTo>
                <a:cubicBezTo>
                  <a:pt x="2627214" y="444592"/>
                  <a:pt x="2627573" y="437107"/>
                  <a:pt x="2639317" y="438053"/>
                </a:cubicBezTo>
                <a:close/>
                <a:moveTo>
                  <a:pt x="1277016" y="436771"/>
                </a:moveTo>
                <a:cubicBezTo>
                  <a:pt x="1280063" y="437146"/>
                  <a:pt x="1283787" y="438010"/>
                  <a:pt x="1288187" y="439365"/>
                </a:cubicBezTo>
                <a:cubicBezTo>
                  <a:pt x="1305790" y="444786"/>
                  <a:pt x="1312566" y="451938"/>
                  <a:pt x="1308515" y="460822"/>
                </a:cubicBezTo>
                <a:cubicBezTo>
                  <a:pt x="1304464" y="469706"/>
                  <a:pt x="1302438" y="497637"/>
                  <a:pt x="1302438" y="544615"/>
                </a:cubicBezTo>
                <a:cubicBezTo>
                  <a:pt x="1318270" y="542852"/>
                  <a:pt x="1330627" y="541081"/>
                  <a:pt x="1339511" y="539302"/>
                </a:cubicBezTo>
                <a:cubicBezTo>
                  <a:pt x="1348395" y="537524"/>
                  <a:pt x="1356855" y="535717"/>
                  <a:pt x="1364893" y="533882"/>
                </a:cubicBezTo>
                <a:cubicBezTo>
                  <a:pt x="1372931" y="532046"/>
                  <a:pt x="1380728" y="535879"/>
                  <a:pt x="1388286" y="545379"/>
                </a:cubicBezTo>
                <a:cubicBezTo>
                  <a:pt x="1395843" y="554879"/>
                  <a:pt x="1391046" y="559630"/>
                  <a:pt x="1373895" y="559630"/>
                </a:cubicBezTo>
                <a:cubicBezTo>
                  <a:pt x="1359756" y="559630"/>
                  <a:pt x="1335937" y="561307"/>
                  <a:pt x="1302438" y="564663"/>
                </a:cubicBezTo>
                <a:cubicBezTo>
                  <a:pt x="1302438" y="621092"/>
                  <a:pt x="1301492" y="664224"/>
                  <a:pt x="1299599" y="694058"/>
                </a:cubicBezTo>
                <a:cubicBezTo>
                  <a:pt x="1297706" y="723893"/>
                  <a:pt x="1293181" y="739094"/>
                  <a:pt x="1286026" y="739660"/>
                </a:cubicBezTo>
                <a:cubicBezTo>
                  <a:pt x="1278870" y="740227"/>
                  <a:pt x="1275292" y="726084"/>
                  <a:pt x="1275292" y="697231"/>
                </a:cubicBezTo>
                <a:lnTo>
                  <a:pt x="1275292" y="569073"/>
                </a:lnTo>
                <a:cubicBezTo>
                  <a:pt x="1253065" y="574321"/>
                  <a:pt x="1237724" y="577885"/>
                  <a:pt x="1229271" y="579763"/>
                </a:cubicBezTo>
                <a:cubicBezTo>
                  <a:pt x="1220817" y="581642"/>
                  <a:pt x="1211077" y="578283"/>
                  <a:pt x="1200049" y="569686"/>
                </a:cubicBezTo>
                <a:cubicBezTo>
                  <a:pt x="1189021" y="561089"/>
                  <a:pt x="1191180" y="556790"/>
                  <a:pt x="1206524" y="556790"/>
                </a:cubicBezTo>
                <a:cubicBezTo>
                  <a:pt x="1218770" y="556790"/>
                  <a:pt x="1241693" y="553850"/>
                  <a:pt x="1275292" y="547971"/>
                </a:cubicBezTo>
                <a:cubicBezTo>
                  <a:pt x="1275292" y="518029"/>
                  <a:pt x="1275070" y="496224"/>
                  <a:pt x="1274626" y="482558"/>
                </a:cubicBezTo>
                <a:cubicBezTo>
                  <a:pt x="1274181" y="468892"/>
                  <a:pt x="1271929" y="456921"/>
                  <a:pt x="1267871" y="446647"/>
                </a:cubicBezTo>
                <a:cubicBezTo>
                  <a:pt x="1264827" y="438941"/>
                  <a:pt x="1267876" y="435649"/>
                  <a:pt x="1277016" y="436771"/>
                </a:cubicBezTo>
                <a:close/>
                <a:moveTo>
                  <a:pt x="2238859" y="430549"/>
                </a:moveTo>
                <a:cubicBezTo>
                  <a:pt x="2240683" y="429920"/>
                  <a:pt x="2243647" y="429958"/>
                  <a:pt x="2247748" y="430664"/>
                </a:cubicBezTo>
                <a:cubicBezTo>
                  <a:pt x="2255950" y="432077"/>
                  <a:pt x="2262726" y="434260"/>
                  <a:pt x="2268075" y="437214"/>
                </a:cubicBezTo>
                <a:cubicBezTo>
                  <a:pt x="2273424" y="440168"/>
                  <a:pt x="2274869" y="443452"/>
                  <a:pt x="2272409" y="447066"/>
                </a:cubicBezTo>
                <a:cubicBezTo>
                  <a:pt x="2269950" y="450680"/>
                  <a:pt x="2267136" y="454415"/>
                  <a:pt x="2263966" y="458273"/>
                </a:cubicBezTo>
                <a:cubicBezTo>
                  <a:pt x="2266892" y="458273"/>
                  <a:pt x="2273901" y="456244"/>
                  <a:pt x="2284993" y="452186"/>
                </a:cubicBezTo>
                <a:cubicBezTo>
                  <a:pt x="2296085" y="448127"/>
                  <a:pt x="2304352" y="449411"/>
                  <a:pt x="2309794" y="456036"/>
                </a:cubicBezTo>
                <a:cubicBezTo>
                  <a:pt x="2315236" y="462661"/>
                  <a:pt x="2313602" y="467400"/>
                  <a:pt x="2304890" y="470254"/>
                </a:cubicBezTo>
                <a:cubicBezTo>
                  <a:pt x="2296178" y="473108"/>
                  <a:pt x="2287094" y="474994"/>
                  <a:pt x="2277636" y="475911"/>
                </a:cubicBezTo>
                <a:cubicBezTo>
                  <a:pt x="2268179" y="476829"/>
                  <a:pt x="2261027" y="476392"/>
                  <a:pt x="2256180" y="474599"/>
                </a:cubicBezTo>
                <a:cubicBezTo>
                  <a:pt x="2246199" y="490029"/>
                  <a:pt x="2232601" y="502659"/>
                  <a:pt x="2215385" y="512490"/>
                </a:cubicBezTo>
                <a:cubicBezTo>
                  <a:pt x="2198170" y="522320"/>
                  <a:pt x="2193459" y="522309"/>
                  <a:pt x="2201253" y="512457"/>
                </a:cubicBezTo>
                <a:cubicBezTo>
                  <a:pt x="2209047" y="502606"/>
                  <a:pt x="2215385" y="494127"/>
                  <a:pt x="2220268" y="487022"/>
                </a:cubicBezTo>
                <a:cubicBezTo>
                  <a:pt x="2225151" y="479916"/>
                  <a:pt x="2229353" y="472627"/>
                  <a:pt x="2232873" y="465156"/>
                </a:cubicBezTo>
                <a:cubicBezTo>
                  <a:pt x="2236394" y="457685"/>
                  <a:pt x="2238154" y="451805"/>
                  <a:pt x="2238154" y="447518"/>
                </a:cubicBezTo>
                <a:cubicBezTo>
                  <a:pt x="2238154" y="442728"/>
                  <a:pt x="2237702" y="438369"/>
                  <a:pt x="2236799" y="434439"/>
                </a:cubicBezTo>
                <a:cubicBezTo>
                  <a:pt x="2236347" y="432475"/>
                  <a:pt x="2237034" y="431178"/>
                  <a:pt x="2238859" y="430549"/>
                </a:cubicBezTo>
                <a:close/>
                <a:moveTo>
                  <a:pt x="3031645" y="420213"/>
                </a:moveTo>
                <a:cubicBezTo>
                  <a:pt x="3033179" y="419973"/>
                  <a:pt x="3035193" y="420087"/>
                  <a:pt x="3037688" y="420555"/>
                </a:cubicBezTo>
                <a:cubicBezTo>
                  <a:pt x="3047669" y="422426"/>
                  <a:pt x="3055571" y="424756"/>
                  <a:pt x="3061393" y="427545"/>
                </a:cubicBezTo>
                <a:cubicBezTo>
                  <a:pt x="3067215" y="430335"/>
                  <a:pt x="3069000" y="434300"/>
                  <a:pt x="3066749" y="439441"/>
                </a:cubicBezTo>
                <a:cubicBezTo>
                  <a:pt x="3064498" y="444582"/>
                  <a:pt x="3063372" y="455348"/>
                  <a:pt x="3063372" y="471738"/>
                </a:cubicBezTo>
                <a:cubicBezTo>
                  <a:pt x="3074729" y="470104"/>
                  <a:pt x="3082839" y="467669"/>
                  <a:pt x="3087700" y="464436"/>
                </a:cubicBezTo>
                <a:cubicBezTo>
                  <a:pt x="3092561" y="461202"/>
                  <a:pt x="3098366" y="460779"/>
                  <a:pt x="3105113" y="463167"/>
                </a:cubicBezTo>
                <a:cubicBezTo>
                  <a:pt x="3111860" y="465554"/>
                  <a:pt x="3118736" y="468924"/>
                  <a:pt x="3125741" y="473276"/>
                </a:cubicBezTo>
                <a:cubicBezTo>
                  <a:pt x="3132746" y="477629"/>
                  <a:pt x="3134381" y="481981"/>
                  <a:pt x="3130646" y="486333"/>
                </a:cubicBezTo>
                <a:cubicBezTo>
                  <a:pt x="3126910" y="490685"/>
                  <a:pt x="3124282" y="494819"/>
                  <a:pt x="3122762" y="498734"/>
                </a:cubicBezTo>
                <a:cubicBezTo>
                  <a:pt x="3131997" y="497902"/>
                  <a:pt x="3142257" y="496120"/>
                  <a:pt x="3153543" y="493389"/>
                </a:cubicBezTo>
                <a:cubicBezTo>
                  <a:pt x="3164829" y="490657"/>
                  <a:pt x="3173544" y="494041"/>
                  <a:pt x="3179689" y="503541"/>
                </a:cubicBezTo>
                <a:cubicBezTo>
                  <a:pt x="3185833" y="513042"/>
                  <a:pt x="3183026" y="517792"/>
                  <a:pt x="3171268" y="517792"/>
                </a:cubicBezTo>
                <a:cubicBezTo>
                  <a:pt x="3162491" y="517792"/>
                  <a:pt x="3144215" y="519054"/>
                  <a:pt x="3116438" y="521578"/>
                </a:cubicBezTo>
                <a:lnTo>
                  <a:pt x="3110608" y="542723"/>
                </a:lnTo>
                <a:cubicBezTo>
                  <a:pt x="3120503" y="553205"/>
                  <a:pt x="3121883" y="559070"/>
                  <a:pt x="3114749" y="560318"/>
                </a:cubicBezTo>
                <a:cubicBezTo>
                  <a:pt x="3107615" y="561566"/>
                  <a:pt x="3090489" y="563889"/>
                  <a:pt x="3063372" y="567287"/>
                </a:cubicBezTo>
                <a:lnTo>
                  <a:pt x="3063372" y="586475"/>
                </a:lnTo>
                <a:cubicBezTo>
                  <a:pt x="3072234" y="585700"/>
                  <a:pt x="3080630" y="583481"/>
                  <a:pt x="3088560" y="579817"/>
                </a:cubicBezTo>
                <a:cubicBezTo>
                  <a:pt x="3096490" y="576153"/>
                  <a:pt x="3104399" y="578168"/>
                  <a:pt x="3112286" y="585861"/>
                </a:cubicBezTo>
                <a:cubicBezTo>
                  <a:pt x="3120173" y="593555"/>
                  <a:pt x="3118363" y="598527"/>
                  <a:pt x="3106855" y="600779"/>
                </a:cubicBezTo>
                <a:cubicBezTo>
                  <a:pt x="3095347" y="603030"/>
                  <a:pt x="3080852" y="605733"/>
                  <a:pt x="3063372" y="608888"/>
                </a:cubicBezTo>
                <a:lnTo>
                  <a:pt x="3063372" y="624268"/>
                </a:lnTo>
                <a:cubicBezTo>
                  <a:pt x="3101230" y="621673"/>
                  <a:pt x="3123966" y="619224"/>
                  <a:pt x="3131581" y="616922"/>
                </a:cubicBezTo>
                <a:cubicBezTo>
                  <a:pt x="3139196" y="614621"/>
                  <a:pt x="3146370" y="614703"/>
                  <a:pt x="3153102" y="617170"/>
                </a:cubicBezTo>
                <a:cubicBezTo>
                  <a:pt x="3159835" y="619636"/>
                  <a:pt x="3165460" y="624161"/>
                  <a:pt x="3169977" y="630743"/>
                </a:cubicBezTo>
                <a:cubicBezTo>
                  <a:pt x="3174494" y="637325"/>
                  <a:pt x="3169073" y="640616"/>
                  <a:pt x="3153715" y="640616"/>
                </a:cubicBezTo>
                <a:cubicBezTo>
                  <a:pt x="3142157" y="640616"/>
                  <a:pt x="3128831" y="641060"/>
                  <a:pt x="3113738" y="641950"/>
                </a:cubicBezTo>
                <a:cubicBezTo>
                  <a:pt x="3098645" y="642839"/>
                  <a:pt x="3081856" y="644488"/>
                  <a:pt x="3063372" y="646897"/>
                </a:cubicBezTo>
                <a:cubicBezTo>
                  <a:pt x="3063372" y="669554"/>
                  <a:pt x="3062440" y="689491"/>
                  <a:pt x="3060575" y="706706"/>
                </a:cubicBezTo>
                <a:cubicBezTo>
                  <a:pt x="3058711" y="723922"/>
                  <a:pt x="3054997" y="735208"/>
                  <a:pt x="3049433" y="740564"/>
                </a:cubicBezTo>
                <a:cubicBezTo>
                  <a:pt x="3043869" y="745920"/>
                  <a:pt x="3040273" y="738258"/>
                  <a:pt x="3038646" y="717580"/>
                </a:cubicBezTo>
                <a:cubicBezTo>
                  <a:pt x="3037018" y="696901"/>
                  <a:pt x="3036656" y="673950"/>
                  <a:pt x="3037559" y="648725"/>
                </a:cubicBezTo>
                <a:cubicBezTo>
                  <a:pt x="3009252" y="652310"/>
                  <a:pt x="2990782" y="655006"/>
                  <a:pt x="2982149" y="656813"/>
                </a:cubicBezTo>
                <a:cubicBezTo>
                  <a:pt x="2973516" y="658620"/>
                  <a:pt x="2964396" y="654996"/>
                  <a:pt x="2954788" y="645940"/>
                </a:cubicBezTo>
                <a:cubicBezTo>
                  <a:pt x="2945180" y="636884"/>
                  <a:pt x="2947528" y="632815"/>
                  <a:pt x="2961833" y="633733"/>
                </a:cubicBezTo>
                <a:cubicBezTo>
                  <a:pt x="2976137" y="634650"/>
                  <a:pt x="3001379" y="633008"/>
                  <a:pt x="3037559" y="628807"/>
                </a:cubicBezTo>
                <a:lnTo>
                  <a:pt x="3037559" y="610932"/>
                </a:lnTo>
                <a:cubicBezTo>
                  <a:pt x="3023520" y="613628"/>
                  <a:pt x="3013102" y="615650"/>
                  <a:pt x="3006305" y="616998"/>
                </a:cubicBezTo>
                <a:cubicBezTo>
                  <a:pt x="2999508" y="618346"/>
                  <a:pt x="2992219" y="615173"/>
                  <a:pt x="2984440" y="607479"/>
                </a:cubicBezTo>
                <a:cubicBezTo>
                  <a:pt x="2976660" y="599786"/>
                  <a:pt x="2979546" y="595939"/>
                  <a:pt x="2993098" y="595939"/>
                </a:cubicBezTo>
                <a:cubicBezTo>
                  <a:pt x="3004484" y="595939"/>
                  <a:pt x="3019304" y="594354"/>
                  <a:pt x="3037559" y="591185"/>
                </a:cubicBezTo>
                <a:lnTo>
                  <a:pt x="3037559" y="570428"/>
                </a:lnTo>
                <a:cubicBezTo>
                  <a:pt x="3025442" y="574027"/>
                  <a:pt x="3015045" y="576501"/>
                  <a:pt x="3006369" y="577849"/>
                </a:cubicBezTo>
                <a:cubicBezTo>
                  <a:pt x="2997694" y="579197"/>
                  <a:pt x="2989477" y="576024"/>
                  <a:pt x="2981719" y="568331"/>
                </a:cubicBezTo>
                <a:cubicBezTo>
                  <a:pt x="2973961" y="560637"/>
                  <a:pt x="2977302" y="556790"/>
                  <a:pt x="2991742" y="556790"/>
                </a:cubicBezTo>
                <a:cubicBezTo>
                  <a:pt x="3003143" y="556790"/>
                  <a:pt x="3018415" y="555191"/>
                  <a:pt x="3037559" y="551993"/>
                </a:cubicBezTo>
                <a:lnTo>
                  <a:pt x="3037559" y="531279"/>
                </a:lnTo>
                <a:cubicBezTo>
                  <a:pt x="3023893" y="533043"/>
                  <a:pt x="3013622" y="535284"/>
                  <a:pt x="3006746" y="538001"/>
                </a:cubicBezTo>
                <a:cubicBezTo>
                  <a:pt x="2999870" y="540718"/>
                  <a:pt x="2992262" y="538076"/>
                  <a:pt x="2983924" y="530074"/>
                </a:cubicBezTo>
                <a:cubicBezTo>
                  <a:pt x="2975585" y="522073"/>
                  <a:pt x="2977600" y="517788"/>
                  <a:pt x="2989968" y="517222"/>
                </a:cubicBezTo>
                <a:cubicBezTo>
                  <a:pt x="3002337" y="516656"/>
                  <a:pt x="3018200" y="515168"/>
                  <a:pt x="3037559" y="512759"/>
                </a:cubicBezTo>
                <a:lnTo>
                  <a:pt x="3037559" y="493485"/>
                </a:lnTo>
                <a:cubicBezTo>
                  <a:pt x="3031866" y="494360"/>
                  <a:pt x="3026729" y="495479"/>
                  <a:pt x="3022148" y="496841"/>
                </a:cubicBezTo>
                <a:cubicBezTo>
                  <a:pt x="3017566" y="498203"/>
                  <a:pt x="3011564" y="495489"/>
                  <a:pt x="3004143" y="488699"/>
                </a:cubicBezTo>
                <a:cubicBezTo>
                  <a:pt x="2996722" y="481909"/>
                  <a:pt x="2998891" y="478514"/>
                  <a:pt x="3010650" y="478514"/>
                </a:cubicBezTo>
                <a:cubicBezTo>
                  <a:pt x="3019397" y="478514"/>
                  <a:pt x="3028396" y="477797"/>
                  <a:pt x="3037645" y="476363"/>
                </a:cubicBezTo>
                <a:cubicBezTo>
                  <a:pt x="3038492" y="456201"/>
                  <a:pt x="3036215" y="441391"/>
                  <a:pt x="3030816" y="431934"/>
                </a:cubicBezTo>
                <a:cubicBezTo>
                  <a:pt x="3026767" y="424841"/>
                  <a:pt x="3027043" y="420934"/>
                  <a:pt x="3031645" y="420213"/>
                </a:cubicBezTo>
                <a:close/>
                <a:moveTo>
                  <a:pt x="2337827" y="419527"/>
                </a:moveTo>
                <a:cubicBezTo>
                  <a:pt x="2341215" y="419510"/>
                  <a:pt x="2346136" y="420537"/>
                  <a:pt x="2352589" y="422609"/>
                </a:cubicBezTo>
                <a:cubicBezTo>
                  <a:pt x="2365495" y="426753"/>
                  <a:pt x="2370148" y="432066"/>
                  <a:pt x="2366549" y="438548"/>
                </a:cubicBezTo>
                <a:lnTo>
                  <a:pt x="2358440" y="444743"/>
                </a:lnTo>
                <a:cubicBezTo>
                  <a:pt x="2364979" y="444815"/>
                  <a:pt x="2374745" y="443259"/>
                  <a:pt x="2387737" y="440075"/>
                </a:cubicBezTo>
                <a:cubicBezTo>
                  <a:pt x="2400729" y="436892"/>
                  <a:pt x="2410118" y="438960"/>
                  <a:pt x="2415905" y="446281"/>
                </a:cubicBezTo>
                <a:cubicBezTo>
                  <a:pt x="2421691" y="453602"/>
                  <a:pt x="2415342" y="458800"/>
                  <a:pt x="2396857" y="461876"/>
                </a:cubicBezTo>
                <a:cubicBezTo>
                  <a:pt x="2378373" y="464952"/>
                  <a:pt x="2363946" y="465594"/>
                  <a:pt x="2353578" y="463801"/>
                </a:cubicBezTo>
                <a:cubicBezTo>
                  <a:pt x="2346136" y="475632"/>
                  <a:pt x="2336062" y="485562"/>
                  <a:pt x="2323356" y="493593"/>
                </a:cubicBezTo>
                <a:lnTo>
                  <a:pt x="2317954" y="496488"/>
                </a:lnTo>
                <a:lnTo>
                  <a:pt x="2331046" y="493475"/>
                </a:lnTo>
                <a:cubicBezTo>
                  <a:pt x="2336489" y="490685"/>
                  <a:pt x="2342579" y="490743"/>
                  <a:pt x="2349319" y="493647"/>
                </a:cubicBezTo>
                <a:cubicBezTo>
                  <a:pt x="2356059" y="496551"/>
                  <a:pt x="2362638" y="500093"/>
                  <a:pt x="2369055" y="504273"/>
                </a:cubicBezTo>
                <a:cubicBezTo>
                  <a:pt x="2375472" y="508453"/>
                  <a:pt x="2376849" y="513569"/>
                  <a:pt x="2373185" y="519620"/>
                </a:cubicBezTo>
                <a:cubicBezTo>
                  <a:pt x="2369521" y="525672"/>
                  <a:pt x="2366352" y="537836"/>
                  <a:pt x="2363678" y="556113"/>
                </a:cubicBezTo>
                <a:cubicBezTo>
                  <a:pt x="2361003" y="574389"/>
                  <a:pt x="2357321" y="588543"/>
                  <a:pt x="2352632" y="598574"/>
                </a:cubicBezTo>
                <a:cubicBezTo>
                  <a:pt x="2351460" y="601082"/>
                  <a:pt x="2350204" y="602995"/>
                  <a:pt x="2348866" y="604314"/>
                </a:cubicBezTo>
                <a:lnTo>
                  <a:pt x="2346522" y="605509"/>
                </a:lnTo>
                <a:lnTo>
                  <a:pt x="2349072" y="606275"/>
                </a:lnTo>
                <a:cubicBezTo>
                  <a:pt x="2354414" y="608490"/>
                  <a:pt x="2356830" y="610674"/>
                  <a:pt x="2356321" y="612825"/>
                </a:cubicBezTo>
                <a:cubicBezTo>
                  <a:pt x="2355812" y="614976"/>
                  <a:pt x="2354719" y="617435"/>
                  <a:pt x="2353041" y="620203"/>
                </a:cubicBezTo>
                <a:cubicBezTo>
                  <a:pt x="2380846" y="617621"/>
                  <a:pt x="2401467" y="615176"/>
                  <a:pt x="2414904" y="612868"/>
                </a:cubicBezTo>
                <a:cubicBezTo>
                  <a:pt x="2428341" y="610559"/>
                  <a:pt x="2439161" y="612229"/>
                  <a:pt x="2447363" y="617880"/>
                </a:cubicBezTo>
                <a:cubicBezTo>
                  <a:pt x="2455566" y="623530"/>
                  <a:pt x="2458746" y="628732"/>
                  <a:pt x="2456903" y="633485"/>
                </a:cubicBezTo>
                <a:cubicBezTo>
                  <a:pt x="2455061" y="638239"/>
                  <a:pt x="2448073" y="640390"/>
                  <a:pt x="2435941" y="639938"/>
                </a:cubicBezTo>
                <a:cubicBezTo>
                  <a:pt x="2423810" y="639487"/>
                  <a:pt x="2413248" y="639261"/>
                  <a:pt x="2404257" y="639261"/>
                </a:cubicBezTo>
                <a:cubicBezTo>
                  <a:pt x="2396326" y="639261"/>
                  <a:pt x="2379255" y="640085"/>
                  <a:pt x="2353041" y="641735"/>
                </a:cubicBezTo>
                <a:cubicBezTo>
                  <a:pt x="2353041" y="681428"/>
                  <a:pt x="2352797" y="703222"/>
                  <a:pt x="2352309" y="707115"/>
                </a:cubicBezTo>
                <a:cubicBezTo>
                  <a:pt x="2351822" y="711008"/>
                  <a:pt x="2350087" y="717548"/>
                  <a:pt x="2347104" y="726733"/>
                </a:cubicBezTo>
                <a:cubicBezTo>
                  <a:pt x="2344121" y="735917"/>
                  <a:pt x="2340765" y="738972"/>
                  <a:pt x="2337037" y="735896"/>
                </a:cubicBezTo>
                <a:cubicBezTo>
                  <a:pt x="2333308" y="732820"/>
                  <a:pt x="2330971" y="728206"/>
                  <a:pt x="2330025" y="722054"/>
                </a:cubicBezTo>
                <a:cubicBezTo>
                  <a:pt x="2329078" y="715902"/>
                  <a:pt x="2328375" y="706853"/>
                  <a:pt x="2327917" y="694908"/>
                </a:cubicBezTo>
                <a:cubicBezTo>
                  <a:pt x="2327458" y="682963"/>
                  <a:pt x="2327228" y="665769"/>
                  <a:pt x="2327228" y="643326"/>
                </a:cubicBezTo>
                <a:lnTo>
                  <a:pt x="2269989" y="651027"/>
                </a:lnTo>
                <a:cubicBezTo>
                  <a:pt x="2266619" y="667848"/>
                  <a:pt x="2258582" y="683084"/>
                  <a:pt x="2245876" y="696736"/>
                </a:cubicBezTo>
                <a:cubicBezTo>
                  <a:pt x="2233171" y="710388"/>
                  <a:pt x="2217458" y="719297"/>
                  <a:pt x="2198736" y="723463"/>
                </a:cubicBezTo>
                <a:cubicBezTo>
                  <a:pt x="2180015" y="727629"/>
                  <a:pt x="2177330" y="725137"/>
                  <a:pt x="2190681" y="715988"/>
                </a:cubicBezTo>
                <a:cubicBezTo>
                  <a:pt x="2204032" y="706839"/>
                  <a:pt x="2215303" y="697012"/>
                  <a:pt x="2224495" y="686508"/>
                </a:cubicBezTo>
                <a:cubicBezTo>
                  <a:pt x="2233687" y="676004"/>
                  <a:pt x="2240040" y="664758"/>
                  <a:pt x="2243553" y="652769"/>
                </a:cubicBezTo>
                <a:cubicBezTo>
                  <a:pt x="2212779" y="658161"/>
                  <a:pt x="2192767" y="661757"/>
                  <a:pt x="2183518" y="663557"/>
                </a:cubicBezTo>
                <a:cubicBezTo>
                  <a:pt x="2174268" y="665356"/>
                  <a:pt x="2165091" y="661732"/>
                  <a:pt x="2155985" y="652683"/>
                </a:cubicBezTo>
                <a:cubicBezTo>
                  <a:pt x="2146879" y="643635"/>
                  <a:pt x="2149718" y="639788"/>
                  <a:pt x="2164503" y="641143"/>
                </a:cubicBezTo>
                <a:cubicBezTo>
                  <a:pt x="2179288" y="642498"/>
                  <a:pt x="2206089" y="640645"/>
                  <a:pt x="2244908" y="635583"/>
                </a:cubicBezTo>
                <a:cubicBezTo>
                  <a:pt x="2244908" y="628929"/>
                  <a:pt x="2243783" y="622902"/>
                  <a:pt x="2241531" y="617503"/>
                </a:cubicBezTo>
                <a:cubicBezTo>
                  <a:pt x="2239280" y="612104"/>
                  <a:pt x="2241517" y="609878"/>
                  <a:pt x="2248242" y="610824"/>
                </a:cubicBezTo>
                <a:lnTo>
                  <a:pt x="2251553" y="611670"/>
                </a:lnTo>
                <a:lnTo>
                  <a:pt x="2247199" y="602809"/>
                </a:lnTo>
                <a:cubicBezTo>
                  <a:pt x="2245941" y="599251"/>
                  <a:pt x="2244966" y="595272"/>
                  <a:pt x="2244274" y="590873"/>
                </a:cubicBezTo>
                <a:cubicBezTo>
                  <a:pt x="2242890" y="582076"/>
                  <a:pt x="2241094" y="569514"/>
                  <a:pt x="2238885" y="553187"/>
                </a:cubicBezTo>
                <a:cubicBezTo>
                  <a:pt x="2236677" y="536861"/>
                  <a:pt x="2233529" y="525059"/>
                  <a:pt x="2229442" y="517781"/>
                </a:cubicBezTo>
                <a:cubicBezTo>
                  <a:pt x="2225355" y="510504"/>
                  <a:pt x="2227385" y="506865"/>
                  <a:pt x="2235530" y="506865"/>
                </a:cubicBezTo>
                <a:cubicBezTo>
                  <a:pt x="2241166" y="506865"/>
                  <a:pt x="2246177" y="507083"/>
                  <a:pt x="2250566" y="507521"/>
                </a:cubicBezTo>
                <a:cubicBezTo>
                  <a:pt x="2252760" y="507739"/>
                  <a:pt x="2257144" y="507465"/>
                  <a:pt x="2263719" y="506698"/>
                </a:cubicBezTo>
                <a:lnTo>
                  <a:pt x="2264191" y="506630"/>
                </a:lnTo>
                <a:lnTo>
                  <a:pt x="2258266" y="503143"/>
                </a:lnTo>
                <a:cubicBezTo>
                  <a:pt x="2249361" y="492116"/>
                  <a:pt x="2246808" y="485025"/>
                  <a:pt x="2250609" y="481870"/>
                </a:cubicBezTo>
                <a:cubicBezTo>
                  <a:pt x="2254409" y="478715"/>
                  <a:pt x="2261185" y="478934"/>
                  <a:pt x="2270936" y="482526"/>
                </a:cubicBezTo>
                <a:cubicBezTo>
                  <a:pt x="2280687" y="486118"/>
                  <a:pt x="2284097" y="492668"/>
                  <a:pt x="2281164" y="502176"/>
                </a:cubicBezTo>
                <a:lnTo>
                  <a:pt x="2279914" y="504370"/>
                </a:lnTo>
                <a:lnTo>
                  <a:pt x="2290015" y="502918"/>
                </a:lnTo>
                <a:lnTo>
                  <a:pt x="2311784" y="497908"/>
                </a:lnTo>
                <a:lnTo>
                  <a:pt x="2311618" y="494383"/>
                </a:lnTo>
                <a:cubicBezTo>
                  <a:pt x="2312186" y="492551"/>
                  <a:pt x="2313377" y="490080"/>
                  <a:pt x="2315193" y="486968"/>
                </a:cubicBezTo>
                <a:cubicBezTo>
                  <a:pt x="2322457" y="474520"/>
                  <a:pt x="2327630" y="463543"/>
                  <a:pt x="2330713" y="454035"/>
                </a:cubicBezTo>
                <a:cubicBezTo>
                  <a:pt x="2333796" y="444528"/>
                  <a:pt x="2334664" y="437985"/>
                  <a:pt x="2333316" y="434407"/>
                </a:cubicBezTo>
                <a:cubicBezTo>
                  <a:pt x="2331968" y="430829"/>
                  <a:pt x="2331616" y="426932"/>
                  <a:pt x="2332262" y="422716"/>
                </a:cubicBezTo>
                <a:cubicBezTo>
                  <a:pt x="2332584" y="420608"/>
                  <a:pt x="2334440" y="419545"/>
                  <a:pt x="2337827" y="419527"/>
                </a:cubicBezTo>
                <a:close/>
                <a:moveTo>
                  <a:pt x="2561031" y="236323"/>
                </a:moveTo>
                <a:cubicBezTo>
                  <a:pt x="2565014" y="235680"/>
                  <a:pt x="2569416" y="235978"/>
                  <a:pt x="2574238" y="237218"/>
                </a:cubicBezTo>
                <a:cubicBezTo>
                  <a:pt x="2583882" y="239699"/>
                  <a:pt x="2590181" y="244916"/>
                  <a:pt x="2593135" y="252867"/>
                </a:cubicBezTo>
                <a:cubicBezTo>
                  <a:pt x="2596089" y="260819"/>
                  <a:pt x="2595673" y="270767"/>
                  <a:pt x="2591887" y="282713"/>
                </a:cubicBezTo>
                <a:cubicBezTo>
                  <a:pt x="2588101" y="294658"/>
                  <a:pt x="2581225" y="306084"/>
                  <a:pt x="2571259" y="316989"/>
                </a:cubicBezTo>
                <a:cubicBezTo>
                  <a:pt x="2561292" y="327895"/>
                  <a:pt x="2551684" y="333832"/>
                  <a:pt x="2542435" y="334800"/>
                </a:cubicBezTo>
                <a:cubicBezTo>
                  <a:pt x="2533186" y="335768"/>
                  <a:pt x="2531379" y="333283"/>
                  <a:pt x="2537014" y="327347"/>
                </a:cubicBezTo>
                <a:cubicBezTo>
                  <a:pt x="2542650" y="321410"/>
                  <a:pt x="2547845" y="315419"/>
                  <a:pt x="2552599" y="309375"/>
                </a:cubicBezTo>
                <a:cubicBezTo>
                  <a:pt x="2557352" y="303330"/>
                  <a:pt x="2561486" y="296092"/>
                  <a:pt x="2564999" y="287660"/>
                </a:cubicBezTo>
                <a:cubicBezTo>
                  <a:pt x="2558675" y="287660"/>
                  <a:pt x="2553359" y="286043"/>
                  <a:pt x="2549049" y="282809"/>
                </a:cubicBezTo>
                <a:cubicBezTo>
                  <a:pt x="2544740" y="279576"/>
                  <a:pt x="2541822" y="275345"/>
                  <a:pt x="2540295" y="270118"/>
                </a:cubicBezTo>
                <a:cubicBezTo>
                  <a:pt x="2538767" y="264891"/>
                  <a:pt x="2538488" y="260009"/>
                  <a:pt x="2539456" y="255470"/>
                </a:cubicBezTo>
                <a:cubicBezTo>
                  <a:pt x="2540424" y="250931"/>
                  <a:pt x="2544052" y="246134"/>
                  <a:pt x="2550340" y="241079"/>
                </a:cubicBezTo>
                <a:cubicBezTo>
                  <a:pt x="2553484" y="238552"/>
                  <a:pt x="2557048" y="236967"/>
                  <a:pt x="2561031" y="236323"/>
                </a:cubicBezTo>
                <a:close/>
                <a:moveTo>
                  <a:pt x="541529" y="234530"/>
                </a:moveTo>
                <a:cubicBezTo>
                  <a:pt x="542970" y="234340"/>
                  <a:pt x="544926" y="234476"/>
                  <a:pt x="547398" y="234938"/>
                </a:cubicBezTo>
                <a:cubicBezTo>
                  <a:pt x="557285" y="236788"/>
                  <a:pt x="567435" y="239606"/>
                  <a:pt x="577846" y="243392"/>
                </a:cubicBezTo>
                <a:cubicBezTo>
                  <a:pt x="589375" y="247235"/>
                  <a:pt x="597112" y="252150"/>
                  <a:pt x="601055" y="258137"/>
                </a:cubicBezTo>
                <a:cubicBezTo>
                  <a:pt x="604999" y="264124"/>
                  <a:pt x="605784" y="271667"/>
                  <a:pt x="603411" y="280766"/>
                </a:cubicBezTo>
                <a:cubicBezTo>
                  <a:pt x="601037" y="289865"/>
                  <a:pt x="595187" y="290926"/>
                  <a:pt x="585858" y="283950"/>
                </a:cubicBezTo>
                <a:cubicBezTo>
                  <a:pt x="576530" y="276973"/>
                  <a:pt x="568622" y="270893"/>
                  <a:pt x="562133" y="265709"/>
                </a:cubicBezTo>
                <a:cubicBezTo>
                  <a:pt x="555644" y="260525"/>
                  <a:pt x="549094" y="253638"/>
                  <a:pt x="542483" y="245048"/>
                </a:cubicBezTo>
                <a:cubicBezTo>
                  <a:pt x="537525" y="238606"/>
                  <a:pt x="537207" y="235100"/>
                  <a:pt x="541529" y="234530"/>
                </a:cubicBezTo>
                <a:close/>
                <a:moveTo>
                  <a:pt x="457278" y="229838"/>
                </a:moveTo>
                <a:cubicBezTo>
                  <a:pt x="460779" y="228692"/>
                  <a:pt x="462529" y="233540"/>
                  <a:pt x="462529" y="244381"/>
                </a:cubicBezTo>
                <a:cubicBezTo>
                  <a:pt x="462529" y="256929"/>
                  <a:pt x="457033" y="270204"/>
                  <a:pt x="446041" y="284208"/>
                </a:cubicBezTo>
                <a:cubicBezTo>
                  <a:pt x="435049" y="298211"/>
                  <a:pt x="428052" y="299985"/>
                  <a:pt x="425047" y="289531"/>
                </a:cubicBezTo>
                <a:cubicBezTo>
                  <a:pt x="422043" y="279077"/>
                  <a:pt x="422340" y="271549"/>
                  <a:pt x="425940" y="266946"/>
                </a:cubicBezTo>
                <a:cubicBezTo>
                  <a:pt x="429539" y="262342"/>
                  <a:pt x="433253" y="257173"/>
                  <a:pt x="437082" y="251437"/>
                </a:cubicBezTo>
                <a:cubicBezTo>
                  <a:pt x="441599" y="245987"/>
                  <a:pt x="446970" y="239835"/>
                  <a:pt x="453193" y="232981"/>
                </a:cubicBezTo>
                <a:cubicBezTo>
                  <a:pt x="454749" y="231267"/>
                  <a:pt x="456111" y="230219"/>
                  <a:pt x="457278" y="229838"/>
                </a:cubicBezTo>
                <a:close/>
                <a:moveTo>
                  <a:pt x="1896428" y="222454"/>
                </a:moveTo>
                <a:cubicBezTo>
                  <a:pt x="1899667" y="221707"/>
                  <a:pt x="1905124" y="222677"/>
                  <a:pt x="1912800" y="225366"/>
                </a:cubicBezTo>
                <a:cubicBezTo>
                  <a:pt x="1928151" y="230744"/>
                  <a:pt x="1934694" y="240219"/>
                  <a:pt x="1932428" y="253792"/>
                </a:cubicBezTo>
                <a:cubicBezTo>
                  <a:pt x="1930162" y="267365"/>
                  <a:pt x="1922677" y="268867"/>
                  <a:pt x="1909971" y="258298"/>
                </a:cubicBezTo>
                <a:cubicBezTo>
                  <a:pt x="1901296" y="247701"/>
                  <a:pt x="1895760" y="238219"/>
                  <a:pt x="1893365" y="229851"/>
                </a:cubicBezTo>
                <a:cubicBezTo>
                  <a:pt x="1892168" y="225667"/>
                  <a:pt x="1893189" y="223202"/>
                  <a:pt x="1896428" y="222454"/>
                </a:cubicBezTo>
                <a:close/>
                <a:moveTo>
                  <a:pt x="557212" y="190264"/>
                </a:moveTo>
                <a:cubicBezTo>
                  <a:pt x="563450" y="190415"/>
                  <a:pt x="569640" y="193364"/>
                  <a:pt x="575781" y="199113"/>
                </a:cubicBezTo>
                <a:cubicBezTo>
                  <a:pt x="583969" y="206778"/>
                  <a:pt x="583747" y="211514"/>
                  <a:pt x="575114" y="213320"/>
                </a:cubicBezTo>
                <a:cubicBezTo>
                  <a:pt x="566481" y="215127"/>
                  <a:pt x="547853" y="217536"/>
                  <a:pt x="519230" y="220548"/>
                </a:cubicBezTo>
                <a:cubicBezTo>
                  <a:pt x="525526" y="223545"/>
                  <a:pt x="527999" y="227022"/>
                  <a:pt x="526651" y="230980"/>
                </a:cubicBezTo>
                <a:cubicBezTo>
                  <a:pt x="525303" y="234938"/>
                  <a:pt x="524629" y="240309"/>
                  <a:pt x="524629" y="247092"/>
                </a:cubicBezTo>
                <a:lnTo>
                  <a:pt x="524629" y="271377"/>
                </a:lnTo>
                <a:cubicBezTo>
                  <a:pt x="524629" y="280770"/>
                  <a:pt x="523403" y="289144"/>
                  <a:pt x="520951" y="296501"/>
                </a:cubicBezTo>
                <a:cubicBezTo>
                  <a:pt x="518499" y="303857"/>
                  <a:pt x="513627" y="310296"/>
                  <a:pt x="506335" y="315817"/>
                </a:cubicBezTo>
                <a:cubicBezTo>
                  <a:pt x="499043" y="321338"/>
                  <a:pt x="494261" y="320700"/>
                  <a:pt x="491987" y="313903"/>
                </a:cubicBezTo>
                <a:cubicBezTo>
                  <a:pt x="489714" y="307105"/>
                  <a:pt x="483311" y="299204"/>
                  <a:pt x="472779" y="290198"/>
                </a:cubicBezTo>
                <a:cubicBezTo>
                  <a:pt x="462246" y="281193"/>
                  <a:pt x="462561" y="277590"/>
                  <a:pt x="473725" y="279389"/>
                </a:cubicBezTo>
                <a:cubicBezTo>
                  <a:pt x="484889" y="281189"/>
                  <a:pt x="491428" y="282028"/>
                  <a:pt x="493342" y="281906"/>
                </a:cubicBezTo>
                <a:cubicBezTo>
                  <a:pt x="495257" y="281784"/>
                  <a:pt x="496422" y="277525"/>
                  <a:pt x="496838" y="269129"/>
                </a:cubicBezTo>
                <a:cubicBezTo>
                  <a:pt x="497254" y="260733"/>
                  <a:pt x="497462" y="252032"/>
                  <a:pt x="497462" y="243026"/>
                </a:cubicBezTo>
                <a:cubicBezTo>
                  <a:pt x="497462" y="233906"/>
                  <a:pt x="496293" y="227187"/>
                  <a:pt x="493955" y="222871"/>
                </a:cubicBezTo>
                <a:cubicBezTo>
                  <a:pt x="488635" y="223760"/>
                  <a:pt x="481418" y="225108"/>
                  <a:pt x="472305" y="226915"/>
                </a:cubicBezTo>
                <a:cubicBezTo>
                  <a:pt x="463192" y="228722"/>
                  <a:pt x="454534" y="225553"/>
                  <a:pt x="446332" y="217407"/>
                </a:cubicBezTo>
                <a:cubicBezTo>
                  <a:pt x="438129" y="209262"/>
                  <a:pt x="438552" y="205190"/>
                  <a:pt x="447601" y="205190"/>
                </a:cubicBezTo>
                <a:cubicBezTo>
                  <a:pt x="454714" y="205190"/>
                  <a:pt x="465971" y="204308"/>
                  <a:pt x="481372" y="202544"/>
                </a:cubicBezTo>
                <a:cubicBezTo>
                  <a:pt x="496773" y="200780"/>
                  <a:pt x="510131" y="198995"/>
                  <a:pt x="521446" y="197188"/>
                </a:cubicBezTo>
                <a:cubicBezTo>
                  <a:pt x="532760" y="195381"/>
                  <a:pt x="542597" y="193334"/>
                  <a:pt x="550958" y="191046"/>
                </a:cubicBezTo>
                <a:cubicBezTo>
                  <a:pt x="553048" y="190475"/>
                  <a:pt x="555133" y="190214"/>
                  <a:pt x="557212" y="190264"/>
                </a:cubicBezTo>
                <a:close/>
                <a:moveTo>
                  <a:pt x="4828981" y="182240"/>
                </a:moveTo>
                <a:lnTo>
                  <a:pt x="4770375" y="188863"/>
                </a:lnTo>
                <a:cubicBezTo>
                  <a:pt x="4769042" y="190932"/>
                  <a:pt x="4767761" y="192572"/>
                  <a:pt x="4766532" y="193784"/>
                </a:cubicBezTo>
                <a:lnTo>
                  <a:pt x="4765102" y="194737"/>
                </a:lnTo>
                <a:lnTo>
                  <a:pt x="4772289" y="196575"/>
                </a:lnTo>
                <a:cubicBezTo>
                  <a:pt x="4778212" y="198862"/>
                  <a:pt x="4780700" y="201311"/>
                  <a:pt x="4779753" y="203920"/>
                </a:cubicBezTo>
                <a:cubicBezTo>
                  <a:pt x="4778807" y="206530"/>
                  <a:pt x="4777933" y="209190"/>
                  <a:pt x="4777129" y="211901"/>
                </a:cubicBezTo>
                <a:cubicBezTo>
                  <a:pt x="4790667" y="211112"/>
                  <a:pt x="4809058" y="209054"/>
                  <a:pt x="4832303" y="205727"/>
                </a:cubicBezTo>
                <a:cubicBezTo>
                  <a:pt x="4832303" y="199045"/>
                  <a:pt x="4831181" y="193004"/>
                  <a:pt x="4828937" y="187605"/>
                </a:cubicBezTo>
                <a:close/>
                <a:moveTo>
                  <a:pt x="4839660" y="181033"/>
                </a:moveTo>
                <a:lnTo>
                  <a:pt x="4831976" y="181902"/>
                </a:lnTo>
                <a:lnTo>
                  <a:pt x="4835852" y="181679"/>
                </a:lnTo>
                <a:lnTo>
                  <a:pt x="4842443" y="183658"/>
                </a:lnTo>
                <a:close/>
                <a:moveTo>
                  <a:pt x="2005606" y="179528"/>
                </a:moveTo>
                <a:cubicBezTo>
                  <a:pt x="2012862" y="177721"/>
                  <a:pt x="2020369" y="180159"/>
                  <a:pt x="2028128" y="186841"/>
                </a:cubicBezTo>
                <a:cubicBezTo>
                  <a:pt x="2035886" y="193524"/>
                  <a:pt x="2034423" y="198045"/>
                  <a:pt x="2023739" y="200403"/>
                </a:cubicBezTo>
                <a:cubicBezTo>
                  <a:pt x="2013056" y="202762"/>
                  <a:pt x="2002200" y="204207"/>
                  <a:pt x="1991173" y="204738"/>
                </a:cubicBezTo>
                <a:cubicBezTo>
                  <a:pt x="2000164" y="210875"/>
                  <a:pt x="2002731" y="215851"/>
                  <a:pt x="1998873" y="219666"/>
                </a:cubicBezTo>
                <a:cubicBezTo>
                  <a:pt x="1995016" y="223480"/>
                  <a:pt x="1991115" y="229776"/>
                  <a:pt x="1987172" y="238552"/>
                </a:cubicBezTo>
                <a:cubicBezTo>
                  <a:pt x="1983228" y="247328"/>
                  <a:pt x="1977363" y="255545"/>
                  <a:pt x="1969577" y="263203"/>
                </a:cubicBezTo>
                <a:cubicBezTo>
                  <a:pt x="1997239" y="262342"/>
                  <a:pt x="2020402" y="261227"/>
                  <a:pt x="2039065" y="259858"/>
                </a:cubicBezTo>
                <a:cubicBezTo>
                  <a:pt x="2057729" y="258489"/>
                  <a:pt x="2071736" y="262565"/>
                  <a:pt x="2081086" y="272087"/>
                </a:cubicBezTo>
                <a:cubicBezTo>
                  <a:pt x="2090436" y="281609"/>
                  <a:pt x="2091726" y="287033"/>
                  <a:pt x="2084958" y="288359"/>
                </a:cubicBezTo>
                <a:cubicBezTo>
                  <a:pt x="2078189" y="289686"/>
                  <a:pt x="2065971" y="289001"/>
                  <a:pt x="2048304" y="286305"/>
                </a:cubicBezTo>
                <a:cubicBezTo>
                  <a:pt x="2030637" y="283609"/>
                  <a:pt x="2002430" y="283602"/>
                  <a:pt x="1963683" y="286283"/>
                </a:cubicBezTo>
                <a:cubicBezTo>
                  <a:pt x="1924936" y="288965"/>
                  <a:pt x="1896162" y="291876"/>
                  <a:pt x="1877362" y="295017"/>
                </a:cubicBezTo>
                <a:cubicBezTo>
                  <a:pt x="1858562" y="298157"/>
                  <a:pt x="1846774" y="299964"/>
                  <a:pt x="1841999" y="300437"/>
                </a:cubicBezTo>
                <a:cubicBezTo>
                  <a:pt x="1837224" y="300910"/>
                  <a:pt x="1829820" y="297078"/>
                  <a:pt x="1819789" y="288940"/>
                </a:cubicBezTo>
                <a:cubicBezTo>
                  <a:pt x="1809759" y="280802"/>
                  <a:pt x="1811519" y="276733"/>
                  <a:pt x="1825070" y="276733"/>
                </a:cubicBezTo>
                <a:cubicBezTo>
                  <a:pt x="1835868" y="276733"/>
                  <a:pt x="1852991" y="275629"/>
                  <a:pt x="1876437" y="273420"/>
                </a:cubicBezTo>
                <a:cubicBezTo>
                  <a:pt x="1899883" y="271212"/>
                  <a:pt x="1924878" y="268394"/>
                  <a:pt x="1951422" y="264967"/>
                </a:cubicBezTo>
                <a:cubicBezTo>
                  <a:pt x="1955351" y="256320"/>
                  <a:pt x="1958882" y="245331"/>
                  <a:pt x="1962016" y="232002"/>
                </a:cubicBezTo>
                <a:cubicBezTo>
                  <a:pt x="1965149" y="218673"/>
                  <a:pt x="1966465" y="210230"/>
                  <a:pt x="1965963" y="206674"/>
                </a:cubicBezTo>
                <a:cubicBezTo>
                  <a:pt x="1937584" y="212008"/>
                  <a:pt x="1918109" y="215367"/>
                  <a:pt x="1907541" y="216751"/>
                </a:cubicBezTo>
                <a:cubicBezTo>
                  <a:pt x="1896972" y="218135"/>
                  <a:pt x="1886421" y="214980"/>
                  <a:pt x="1875888" y="207287"/>
                </a:cubicBezTo>
                <a:cubicBezTo>
                  <a:pt x="1865355" y="199593"/>
                  <a:pt x="1868213" y="195746"/>
                  <a:pt x="1884460" y="195746"/>
                </a:cubicBezTo>
                <a:cubicBezTo>
                  <a:pt x="1897711" y="195746"/>
                  <a:pt x="1919400" y="193495"/>
                  <a:pt x="1949529" y="188992"/>
                </a:cubicBezTo>
                <a:cubicBezTo>
                  <a:pt x="1979658" y="184489"/>
                  <a:pt x="1998350" y="181335"/>
                  <a:pt x="2005606" y="179528"/>
                </a:cubicBezTo>
                <a:close/>
                <a:moveTo>
                  <a:pt x="2281530" y="157921"/>
                </a:moveTo>
                <a:cubicBezTo>
                  <a:pt x="2288277" y="156121"/>
                  <a:pt x="2295357" y="158157"/>
                  <a:pt x="2302771" y="164030"/>
                </a:cubicBezTo>
                <a:cubicBezTo>
                  <a:pt x="2310185" y="169902"/>
                  <a:pt x="2308439" y="175315"/>
                  <a:pt x="2297533" y="180270"/>
                </a:cubicBezTo>
                <a:cubicBezTo>
                  <a:pt x="2286628" y="185224"/>
                  <a:pt x="2278135" y="187910"/>
                  <a:pt x="2272055" y="188325"/>
                </a:cubicBezTo>
                <a:cubicBezTo>
                  <a:pt x="2277461" y="192398"/>
                  <a:pt x="2279468" y="195987"/>
                  <a:pt x="2278077" y="199091"/>
                </a:cubicBezTo>
                <a:cubicBezTo>
                  <a:pt x="2276686" y="202196"/>
                  <a:pt x="2275582" y="210517"/>
                  <a:pt x="2274765" y="224054"/>
                </a:cubicBezTo>
                <a:cubicBezTo>
                  <a:pt x="2288431" y="220541"/>
                  <a:pt x="2302194" y="217637"/>
                  <a:pt x="2316054" y="215342"/>
                </a:cubicBezTo>
                <a:cubicBezTo>
                  <a:pt x="2329913" y="213048"/>
                  <a:pt x="2332183" y="215694"/>
                  <a:pt x="2322862" y="223280"/>
                </a:cubicBezTo>
                <a:cubicBezTo>
                  <a:pt x="2313541" y="230866"/>
                  <a:pt x="2294031" y="239606"/>
                  <a:pt x="2264332" y="249501"/>
                </a:cubicBezTo>
                <a:cubicBezTo>
                  <a:pt x="2236383" y="261217"/>
                  <a:pt x="2218254" y="269606"/>
                  <a:pt x="2209943" y="274668"/>
                </a:cubicBezTo>
                <a:cubicBezTo>
                  <a:pt x="2201633" y="279730"/>
                  <a:pt x="2193606" y="279325"/>
                  <a:pt x="2185863" y="273453"/>
                </a:cubicBezTo>
                <a:cubicBezTo>
                  <a:pt x="2178119" y="267580"/>
                  <a:pt x="2172974" y="262210"/>
                  <a:pt x="2170429" y="257341"/>
                </a:cubicBezTo>
                <a:cubicBezTo>
                  <a:pt x="2167884" y="252473"/>
                  <a:pt x="2173179" y="249777"/>
                  <a:pt x="2186314" y="249253"/>
                </a:cubicBezTo>
                <a:cubicBezTo>
                  <a:pt x="2199450" y="248730"/>
                  <a:pt x="2221226" y="242976"/>
                  <a:pt x="2251641" y="231991"/>
                </a:cubicBezTo>
                <a:cubicBezTo>
                  <a:pt x="2251641" y="216490"/>
                  <a:pt x="2250222" y="203999"/>
                  <a:pt x="2247382" y="194520"/>
                </a:cubicBezTo>
                <a:cubicBezTo>
                  <a:pt x="2240671" y="195424"/>
                  <a:pt x="2234024" y="195876"/>
                  <a:pt x="2227442" y="195876"/>
                </a:cubicBezTo>
                <a:cubicBezTo>
                  <a:pt x="2221419" y="195876"/>
                  <a:pt x="2214726" y="193839"/>
                  <a:pt x="2207362" y="189767"/>
                </a:cubicBezTo>
                <a:cubicBezTo>
                  <a:pt x="2199998" y="185694"/>
                  <a:pt x="2201554" y="181862"/>
                  <a:pt x="2212030" y="178269"/>
                </a:cubicBezTo>
                <a:cubicBezTo>
                  <a:pt x="2222506" y="174677"/>
                  <a:pt x="2235021" y="170838"/>
                  <a:pt x="2249576" y="166751"/>
                </a:cubicBezTo>
                <a:cubicBezTo>
                  <a:pt x="2264132" y="162664"/>
                  <a:pt x="2274783" y="159720"/>
                  <a:pt x="2281530" y="157921"/>
                </a:cubicBezTo>
                <a:close/>
                <a:moveTo>
                  <a:pt x="538901" y="157074"/>
                </a:moveTo>
                <a:cubicBezTo>
                  <a:pt x="542626" y="158047"/>
                  <a:pt x="545580" y="160090"/>
                  <a:pt x="547763" y="163201"/>
                </a:cubicBezTo>
                <a:cubicBezTo>
                  <a:pt x="552130" y="169425"/>
                  <a:pt x="549040" y="174168"/>
                  <a:pt x="538492" y="177430"/>
                </a:cubicBezTo>
                <a:cubicBezTo>
                  <a:pt x="527945" y="180693"/>
                  <a:pt x="518395" y="182783"/>
                  <a:pt x="509841" y="183701"/>
                </a:cubicBezTo>
                <a:cubicBezTo>
                  <a:pt x="501287" y="184619"/>
                  <a:pt x="492586" y="183106"/>
                  <a:pt x="483738" y="179162"/>
                </a:cubicBezTo>
                <a:cubicBezTo>
                  <a:pt x="474890" y="175218"/>
                  <a:pt x="473162" y="172078"/>
                  <a:pt x="478554" y="169741"/>
                </a:cubicBezTo>
                <a:cubicBezTo>
                  <a:pt x="483946" y="167403"/>
                  <a:pt x="490406" y="165302"/>
                  <a:pt x="497935" y="163438"/>
                </a:cubicBezTo>
                <a:cubicBezTo>
                  <a:pt x="505722" y="161717"/>
                  <a:pt x="514881" y="159692"/>
                  <a:pt x="525414" y="157361"/>
                </a:cubicBezTo>
                <a:cubicBezTo>
                  <a:pt x="530681" y="156196"/>
                  <a:pt x="535177" y="156100"/>
                  <a:pt x="538901" y="157074"/>
                </a:cubicBezTo>
                <a:close/>
                <a:moveTo>
                  <a:pt x="5174464" y="155026"/>
                </a:moveTo>
                <a:cubicBezTo>
                  <a:pt x="5176782" y="155337"/>
                  <a:pt x="5179587" y="155972"/>
                  <a:pt x="5182878" y="156931"/>
                </a:cubicBezTo>
                <a:cubicBezTo>
                  <a:pt x="5196043" y="160767"/>
                  <a:pt x="5205518" y="166579"/>
                  <a:pt x="5211304" y="174365"/>
                </a:cubicBezTo>
                <a:cubicBezTo>
                  <a:pt x="5217090" y="182152"/>
                  <a:pt x="5218517" y="191731"/>
                  <a:pt x="5215584" y="203103"/>
                </a:cubicBezTo>
                <a:cubicBezTo>
                  <a:pt x="5212652" y="214475"/>
                  <a:pt x="5203407" y="211793"/>
                  <a:pt x="5187847" y="195058"/>
                </a:cubicBezTo>
                <a:cubicBezTo>
                  <a:pt x="5176160" y="178868"/>
                  <a:pt x="5169119" y="167507"/>
                  <a:pt x="5166724" y="160975"/>
                </a:cubicBezTo>
                <a:cubicBezTo>
                  <a:pt x="5164928" y="156076"/>
                  <a:pt x="5167508" y="154093"/>
                  <a:pt x="5174464" y="155026"/>
                </a:cubicBezTo>
                <a:close/>
                <a:moveTo>
                  <a:pt x="1602589" y="155026"/>
                </a:moveTo>
                <a:cubicBezTo>
                  <a:pt x="1604908" y="155337"/>
                  <a:pt x="1607713" y="155972"/>
                  <a:pt x="1611004" y="156931"/>
                </a:cubicBezTo>
                <a:cubicBezTo>
                  <a:pt x="1624168" y="160767"/>
                  <a:pt x="1633643" y="166579"/>
                  <a:pt x="1639430" y="174365"/>
                </a:cubicBezTo>
                <a:cubicBezTo>
                  <a:pt x="1645216" y="182152"/>
                  <a:pt x="1646643" y="191731"/>
                  <a:pt x="1643710" y="203103"/>
                </a:cubicBezTo>
                <a:cubicBezTo>
                  <a:pt x="1640777" y="214475"/>
                  <a:pt x="1631532" y="211793"/>
                  <a:pt x="1615973" y="195058"/>
                </a:cubicBezTo>
                <a:cubicBezTo>
                  <a:pt x="1604285" y="178868"/>
                  <a:pt x="1597244" y="167507"/>
                  <a:pt x="1594849" y="160975"/>
                </a:cubicBezTo>
                <a:cubicBezTo>
                  <a:pt x="1593053" y="156076"/>
                  <a:pt x="1595633" y="154093"/>
                  <a:pt x="1602589" y="155026"/>
                </a:cubicBezTo>
                <a:close/>
                <a:moveTo>
                  <a:pt x="5979576" y="136467"/>
                </a:moveTo>
                <a:cubicBezTo>
                  <a:pt x="5983557" y="136960"/>
                  <a:pt x="5987059" y="138400"/>
                  <a:pt x="5990081" y="140788"/>
                </a:cubicBezTo>
                <a:cubicBezTo>
                  <a:pt x="5996125" y="145563"/>
                  <a:pt x="5996021" y="150051"/>
                  <a:pt x="5989769" y="154253"/>
                </a:cubicBezTo>
                <a:cubicBezTo>
                  <a:pt x="5983517" y="158455"/>
                  <a:pt x="5969097" y="162470"/>
                  <a:pt x="5946511" y="166299"/>
                </a:cubicBezTo>
                <a:cubicBezTo>
                  <a:pt x="5951015" y="169597"/>
                  <a:pt x="5952574" y="173691"/>
                  <a:pt x="5951191" y="178581"/>
                </a:cubicBezTo>
                <a:cubicBezTo>
                  <a:pt x="5949806" y="183471"/>
                  <a:pt x="5948699" y="187379"/>
                  <a:pt x="5947867" y="190304"/>
                </a:cubicBezTo>
                <a:cubicBezTo>
                  <a:pt x="5954607" y="189473"/>
                  <a:pt x="5961042" y="188591"/>
                  <a:pt x="5967173" y="187659"/>
                </a:cubicBezTo>
                <a:cubicBezTo>
                  <a:pt x="5973303" y="186727"/>
                  <a:pt x="5978817" y="188788"/>
                  <a:pt x="5983714" y="193843"/>
                </a:cubicBezTo>
                <a:cubicBezTo>
                  <a:pt x="5988611" y="198898"/>
                  <a:pt x="5987589" y="202967"/>
                  <a:pt x="5980649" y="206050"/>
                </a:cubicBezTo>
                <a:cubicBezTo>
                  <a:pt x="5973707" y="209133"/>
                  <a:pt x="5962723" y="211858"/>
                  <a:pt x="5947695" y="214224"/>
                </a:cubicBezTo>
                <a:lnTo>
                  <a:pt x="5946511" y="245650"/>
                </a:lnTo>
                <a:cubicBezTo>
                  <a:pt x="5965971" y="243887"/>
                  <a:pt x="5983485" y="241420"/>
                  <a:pt x="5999051" y="238251"/>
                </a:cubicBezTo>
                <a:cubicBezTo>
                  <a:pt x="6014617" y="235082"/>
                  <a:pt x="6027075" y="239151"/>
                  <a:pt x="6036425" y="250458"/>
                </a:cubicBezTo>
                <a:cubicBezTo>
                  <a:pt x="6045775" y="261765"/>
                  <a:pt x="6040788" y="266741"/>
                  <a:pt x="6021465" y="265386"/>
                </a:cubicBezTo>
                <a:cubicBezTo>
                  <a:pt x="6002141" y="264031"/>
                  <a:pt x="5983979" y="264253"/>
                  <a:pt x="5966979" y="266053"/>
                </a:cubicBezTo>
                <a:cubicBezTo>
                  <a:pt x="5949979" y="267853"/>
                  <a:pt x="5931974" y="269878"/>
                  <a:pt x="5912967" y="272130"/>
                </a:cubicBezTo>
                <a:cubicBezTo>
                  <a:pt x="5893959" y="274381"/>
                  <a:pt x="5879543" y="276407"/>
                  <a:pt x="5869720" y="278206"/>
                </a:cubicBezTo>
                <a:cubicBezTo>
                  <a:pt x="5859897" y="280006"/>
                  <a:pt x="5850418" y="276833"/>
                  <a:pt x="5841283" y="268688"/>
                </a:cubicBezTo>
                <a:cubicBezTo>
                  <a:pt x="5832149" y="260543"/>
                  <a:pt x="5834801" y="256470"/>
                  <a:pt x="5849242" y="256470"/>
                </a:cubicBezTo>
                <a:cubicBezTo>
                  <a:pt x="5861747" y="256470"/>
                  <a:pt x="5885566" y="254384"/>
                  <a:pt x="5920699" y="250211"/>
                </a:cubicBezTo>
                <a:lnTo>
                  <a:pt x="5920699" y="218827"/>
                </a:lnTo>
                <a:cubicBezTo>
                  <a:pt x="5913213" y="220591"/>
                  <a:pt x="5906420" y="221706"/>
                  <a:pt x="5900319" y="222172"/>
                </a:cubicBezTo>
                <a:cubicBezTo>
                  <a:pt x="5894217" y="222638"/>
                  <a:pt x="5887541" y="219648"/>
                  <a:pt x="5880293" y="213202"/>
                </a:cubicBezTo>
                <a:cubicBezTo>
                  <a:pt x="5873043" y="206756"/>
                  <a:pt x="5873954" y="202931"/>
                  <a:pt x="5883024" y="201726"/>
                </a:cubicBezTo>
                <a:cubicBezTo>
                  <a:pt x="5892094" y="200522"/>
                  <a:pt x="5904653" y="198715"/>
                  <a:pt x="5920699" y="196306"/>
                </a:cubicBezTo>
                <a:cubicBezTo>
                  <a:pt x="5920699" y="186325"/>
                  <a:pt x="5920369" y="177183"/>
                  <a:pt x="5919710" y="168880"/>
                </a:cubicBezTo>
                <a:cubicBezTo>
                  <a:pt x="5915953" y="169784"/>
                  <a:pt x="5910163" y="169755"/>
                  <a:pt x="5902341" y="168794"/>
                </a:cubicBezTo>
                <a:cubicBezTo>
                  <a:pt x="5894517" y="167833"/>
                  <a:pt x="5888875" y="165291"/>
                  <a:pt x="5885412" y="161169"/>
                </a:cubicBezTo>
                <a:cubicBezTo>
                  <a:pt x="5881949" y="157046"/>
                  <a:pt x="5884139" y="154368"/>
                  <a:pt x="5891983" y="153135"/>
                </a:cubicBezTo>
                <a:cubicBezTo>
                  <a:pt x="5899827" y="151901"/>
                  <a:pt x="5911687" y="149743"/>
                  <a:pt x="5927561" y="146660"/>
                </a:cubicBezTo>
                <a:cubicBezTo>
                  <a:pt x="5943437" y="143577"/>
                  <a:pt x="5956313" y="140634"/>
                  <a:pt x="5966194" y="137830"/>
                </a:cubicBezTo>
                <a:cubicBezTo>
                  <a:pt x="5971134" y="136428"/>
                  <a:pt x="5975595" y="135974"/>
                  <a:pt x="5979576" y="136467"/>
                </a:cubicBezTo>
                <a:close/>
                <a:moveTo>
                  <a:pt x="5511997" y="131079"/>
                </a:moveTo>
                <a:cubicBezTo>
                  <a:pt x="5513935" y="131150"/>
                  <a:pt x="5516321" y="131665"/>
                  <a:pt x="5519155" y="132624"/>
                </a:cubicBezTo>
                <a:cubicBezTo>
                  <a:pt x="5530491" y="136460"/>
                  <a:pt x="5538615" y="141426"/>
                  <a:pt x="5543527" y="147520"/>
                </a:cubicBezTo>
                <a:cubicBezTo>
                  <a:pt x="5548439" y="153615"/>
                  <a:pt x="5548525" y="160946"/>
                  <a:pt x="5543785" y="169515"/>
                </a:cubicBezTo>
                <a:cubicBezTo>
                  <a:pt x="5539045" y="178083"/>
                  <a:pt x="5533729" y="179144"/>
                  <a:pt x="5527835" y="172698"/>
                </a:cubicBezTo>
                <a:cubicBezTo>
                  <a:pt x="5521941" y="166252"/>
                  <a:pt x="5517621" y="160971"/>
                  <a:pt x="5514875" y="156856"/>
                </a:cubicBezTo>
                <a:cubicBezTo>
                  <a:pt x="5512129" y="152740"/>
                  <a:pt x="5509386" y="147929"/>
                  <a:pt x="5506647" y="142422"/>
                </a:cubicBezTo>
                <a:cubicBezTo>
                  <a:pt x="5504400" y="134646"/>
                  <a:pt x="5506183" y="130865"/>
                  <a:pt x="5511997" y="131079"/>
                </a:cubicBezTo>
                <a:close/>
                <a:moveTo>
                  <a:pt x="3477411" y="128722"/>
                </a:moveTo>
                <a:cubicBezTo>
                  <a:pt x="3493591" y="127638"/>
                  <a:pt x="3507163" y="130011"/>
                  <a:pt x="3518128" y="135840"/>
                </a:cubicBezTo>
                <a:cubicBezTo>
                  <a:pt x="3532748" y="143613"/>
                  <a:pt x="3539186" y="150611"/>
                  <a:pt x="3537444" y="156834"/>
                </a:cubicBezTo>
                <a:cubicBezTo>
                  <a:pt x="3535702" y="163058"/>
                  <a:pt x="3528668" y="165722"/>
                  <a:pt x="3516342" y="164825"/>
                </a:cubicBezTo>
                <a:cubicBezTo>
                  <a:pt x="3504017" y="163929"/>
                  <a:pt x="3486698" y="163481"/>
                  <a:pt x="3464384" y="163481"/>
                </a:cubicBezTo>
                <a:cubicBezTo>
                  <a:pt x="3442100" y="163481"/>
                  <a:pt x="3418159" y="164603"/>
                  <a:pt x="3392561" y="166847"/>
                </a:cubicBezTo>
                <a:cubicBezTo>
                  <a:pt x="3366964" y="169092"/>
                  <a:pt x="3345540" y="171762"/>
                  <a:pt x="3328288" y="174860"/>
                </a:cubicBezTo>
                <a:cubicBezTo>
                  <a:pt x="3311037" y="177957"/>
                  <a:pt x="3295980" y="180883"/>
                  <a:pt x="3283117" y="183636"/>
                </a:cubicBezTo>
                <a:cubicBezTo>
                  <a:pt x="3270254" y="186390"/>
                  <a:pt x="3256867" y="183400"/>
                  <a:pt x="3242957" y="174666"/>
                </a:cubicBezTo>
                <a:cubicBezTo>
                  <a:pt x="3230352" y="160799"/>
                  <a:pt x="3229456" y="154551"/>
                  <a:pt x="3240268" y="155920"/>
                </a:cubicBezTo>
                <a:cubicBezTo>
                  <a:pt x="3251081" y="157290"/>
                  <a:pt x="3269605" y="156859"/>
                  <a:pt x="3295840" y="154630"/>
                </a:cubicBezTo>
                <a:cubicBezTo>
                  <a:pt x="3322076" y="152400"/>
                  <a:pt x="3350082" y="149026"/>
                  <a:pt x="3379859" y="144509"/>
                </a:cubicBezTo>
                <a:cubicBezTo>
                  <a:pt x="3409637" y="139992"/>
                  <a:pt x="3436471" y="135475"/>
                  <a:pt x="3460362" y="130957"/>
                </a:cubicBezTo>
                <a:cubicBezTo>
                  <a:pt x="3466335" y="129828"/>
                  <a:pt x="3472017" y="129083"/>
                  <a:pt x="3477411" y="128722"/>
                </a:cubicBezTo>
                <a:close/>
                <a:moveTo>
                  <a:pt x="5098332" y="127699"/>
                </a:moveTo>
                <a:cubicBezTo>
                  <a:pt x="5093406" y="128136"/>
                  <a:pt x="5080869" y="130362"/>
                  <a:pt x="5060721" y="134378"/>
                </a:cubicBezTo>
                <a:lnTo>
                  <a:pt x="5061904" y="172773"/>
                </a:lnTo>
                <a:cubicBezTo>
                  <a:pt x="5069835" y="172028"/>
                  <a:pt x="5076434" y="170264"/>
                  <a:pt x="5081704" y="167482"/>
                </a:cubicBezTo>
                <a:cubicBezTo>
                  <a:pt x="5086974" y="164700"/>
                  <a:pt x="5092668" y="166317"/>
                  <a:pt x="5098783" y="172333"/>
                </a:cubicBezTo>
                <a:cubicBezTo>
                  <a:pt x="5104900" y="178348"/>
                  <a:pt x="5103143" y="183324"/>
                  <a:pt x="5093513" y="187261"/>
                </a:cubicBezTo>
                <a:cubicBezTo>
                  <a:pt x="5083884" y="191197"/>
                  <a:pt x="5073405" y="193165"/>
                  <a:pt x="5062076" y="193165"/>
                </a:cubicBezTo>
                <a:lnTo>
                  <a:pt x="5063238" y="228098"/>
                </a:lnTo>
                <a:cubicBezTo>
                  <a:pt x="5067770" y="228227"/>
                  <a:pt x="5074524" y="226460"/>
                  <a:pt x="5083501" y="222796"/>
                </a:cubicBezTo>
                <a:cubicBezTo>
                  <a:pt x="5092478" y="219132"/>
                  <a:pt x="5098497" y="219325"/>
                  <a:pt x="5101558" y="223376"/>
                </a:cubicBezTo>
                <a:cubicBezTo>
                  <a:pt x="5104620" y="227428"/>
                  <a:pt x="5106875" y="227169"/>
                  <a:pt x="5108324" y="222602"/>
                </a:cubicBezTo>
                <a:cubicBezTo>
                  <a:pt x="5109772" y="218035"/>
                  <a:pt x="5110722" y="202519"/>
                  <a:pt x="5111173" y="176054"/>
                </a:cubicBezTo>
                <a:cubicBezTo>
                  <a:pt x="5111625" y="149589"/>
                  <a:pt x="5110829" y="134804"/>
                  <a:pt x="5108786" y="131700"/>
                </a:cubicBezTo>
                <a:cubicBezTo>
                  <a:pt x="5106742" y="128595"/>
                  <a:pt x="5103258" y="127261"/>
                  <a:pt x="5098332" y="127699"/>
                </a:cubicBezTo>
                <a:close/>
                <a:moveTo>
                  <a:pt x="1526457" y="127699"/>
                </a:moveTo>
                <a:cubicBezTo>
                  <a:pt x="1521531" y="128136"/>
                  <a:pt x="1508994" y="130362"/>
                  <a:pt x="1488846" y="134378"/>
                </a:cubicBezTo>
                <a:lnTo>
                  <a:pt x="1490030" y="172773"/>
                </a:lnTo>
                <a:cubicBezTo>
                  <a:pt x="1497960" y="172028"/>
                  <a:pt x="1504560" y="170264"/>
                  <a:pt x="1509830" y="167482"/>
                </a:cubicBezTo>
                <a:cubicBezTo>
                  <a:pt x="1515100" y="164700"/>
                  <a:pt x="1520793" y="166317"/>
                  <a:pt x="1526909" y="172333"/>
                </a:cubicBezTo>
                <a:cubicBezTo>
                  <a:pt x="1533025" y="178348"/>
                  <a:pt x="1531269" y="183324"/>
                  <a:pt x="1521639" y="187261"/>
                </a:cubicBezTo>
                <a:cubicBezTo>
                  <a:pt x="1512010" y="191197"/>
                  <a:pt x="1501531" y="193165"/>
                  <a:pt x="1490202" y="193165"/>
                </a:cubicBezTo>
                <a:lnTo>
                  <a:pt x="1491363" y="228098"/>
                </a:lnTo>
                <a:cubicBezTo>
                  <a:pt x="1495895" y="228227"/>
                  <a:pt x="1502649" y="226460"/>
                  <a:pt x="1511626" y="222796"/>
                </a:cubicBezTo>
                <a:cubicBezTo>
                  <a:pt x="1520603" y="219132"/>
                  <a:pt x="1526622" y="219325"/>
                  <a:pt x="1529684" y="223376"/>
                </a:cubicBezTo>
                <a:cubicBezTo>
                  <a:pt x="1532745" y="227428"/>
                  <a:pt x="1535001" y="227169"/>
                  <a:pt x="1536449" y="222602"/>
                </a:cubicBezTo>
                <a:cubicBezTo>
                  <a:pt x="1537897" y="218035"/>
                  <a:pt x="1538847" y="202519"/>
                  <a:pt x="1539299" y="176054"/>
                </a:cubicBezTo>
                <a:cubicBezTo>
                  <a:pt x="1539751" y="149589"/>
                  <a:pt x="1538955" y="134804"/>
                  <a:pt x="1536911" y="131700"/>
                </a:cubicBezTo>
                <a:cubicBezTo>
                  <a:pt x="1534868" y="128595"/>
                  <a:pt x="1531383" y="127261"/>
                  <a:pt x="1526457" y="127699"/>
                </a:cubicBezTo>
                <a:close/>
                <a:moveTo>
                  <a:pt x="5436903" y="118968"/>
                </a:moveTo>
                <a:cubicBezTo>
                  <a:pt x="5439407" y="118507"/>
                  <a:pt x="5442245" y="119012"/>
                  <a:pt x="5445418" y="120482"/>
                </a:cubicBezTo>
                <a:cubicBezTo>
                  <a:pt x="5451764" y="123422"/>
                  <a:pt x="5457657" y="127408"/>
                  <a:pt x="5463100" y="132442"/>
                </a:cubicBezTo>
                <a:cubicBezTo>
                  <a:pt x="5468542" y="137475"/>
                  <a:pt x="5467388" y="142724"/>
                  <a:pt x="5459636" y="148187"/>
                </a:cubicBezTo>
                <a:cubicBezTo>
                  <a:pt x="5451886" y="153651"/>
                  <a:pt x="5447387" y="161337"/>
                  <a:pt x="5446139" y="171246"/>
                </a:cubicBezTo>
                <a:cubicBezTo>
                  <a:pt x="5444891" y="181155"/>
                  <a:pt x="5446293" y="189727"/>
                  <a:pt x="5450344" y="196962"/>
                </a:cubicBezTo>
                <a:cubicBezTo>
                  <a:pt x="5454395" y="204196"/>
                  <a:pt x="5455066" y="214970"/>
                  <a:pt x="5452355" y="229281"/>
                </a:cubicBezTo>
                <a:cubicBezTo>
                  <a:pt x="5489081" y="240294"/>
                  <a:pt x="5515764" y="248278"/>
                  <a:pt x="5532406" y="253233"/>
                </a:cubicBezTo>
                <a:cubicBezTo>
                  <a:pt x="5549048" y="258187"/>
                  <a:pt x="5567794" y="262217"/>
                  <a:pt x="5588645" y="265322"/>
                </a:cubicBezTo>
                <a:cubicBezTo>
                  <a:pt x="5609495" y="268426"/>
                  <a:pt x="5634511" y="268623"/>
                  <a:pt x="5663694" y="265913"/>
                </a:cubicBezTo>
                <a:cubicBezTo>
                  <a:pt x="5692877" y="263203"/>
                  <a:pt x="5697821" y="267225"/>
                  <a:pt x="5678525" y="277980"/>
                </a:cubicBezTo>
                <a:cubicBezTo>
                  <a:pt x="5659231" y="288736"/>
                  <a:pt x="5642983" y="296185"/>
                  <a:pt x="5629783" y="300330"/>
                </a:cubicBezTo>
                <a:cubicBezTo>
                  <a:pt x="5616583" y="304474"/>
                  <a:pt x="5598740" y="302230"/>
                  <a:pt x="5576255" y="293597"/>
                </a:cubicBezTo>
                <a:cubicBezTo>
                  <a:pt x="5553770" y="284964"/>
                  <a:pt x="5532628" y="276822"/>
                  <a:pt x="5512831" y="269172"/>
                </a:cubicBezTo>
                <a:cubicBezTo>
                  <a:pt x="5493035" y="261521"/>
                  <a:pt x="5476605" y="255040"/>
                  <a:pt x="5463541" y="249727"/>
                </a:cubicBezTo>
                <a:cubicBezTo>
                  <a:pt x="5450477" y="244414"/>
                  <a:pt x="5439313" y="243281"/>
                  <a:pt x="5430049" y="246328"/>
                </a:cubicBezTo>
                <a:cubicBezTo>
                  <a:pt x="5420785" y="249375"/>
                  <a:pt x="5412690" y="252752"/>
                  <a:pt x="5405764" y="256459"/>
                </a:cubicBezTo>
                <a:cubicBezTo>
                  <a:pt x="5398838" y="260166"/>
                  <a:pt x="5390674" y="258406"/>
                  <a:pt x="5381274" y="251179"/>
                </a:cubicBezTo>
                <a:cubicBezTo>
                  <a:pt x="5371874" y="243951"/>
                  <a:pt x="5372150" y="239452"/>
                  <a:pt x="5382103" y="237681"/>
                </a:cubicBezTo>
                <a:cubicBezTo>
                  <a:pt x="5392055" y="235910"/>
                  <a:pt x="5409292" y="232063"/>
                  <a:pt x="5433814" y="226141"/>
                </a:cubicBezTo>
                <a:cubicBezTo>
                  <a:pt x="5435276" y="221480"/>
                  <a:pt x="5434448" y="215005"/>
                  <a:pt x="5431329" y="206717"/>
                </a:cubicBezTo>
                <a:cubicBezTo>
                  <a:pt x="5428210" y="198428"/>
                  <a:pt x="5425511" y="191477"/>
                  <a:pt x="5423230" y="185863"/>
                </a:cubicBezTo>
                <a:cubicBezTo>
                  <a:pt x="5420950" y="180248"/>
                  <a:pt x="5420936" y="173304"/>
                  <a:pt x="5423187" y="165030"/>
                </a:cubicBezTo>
                <a:cubicBezTo>
                  <a:pt x="5425439" y="156755"/>
                  <a:pt x="5426156" y="152177"/>
                  <a:pt x="5425338" y="151295"/>
                </a:cubicBezTo>
                <a:cubicBezTo>
                  <a:pt x="5424521" y="150414"/>
                  <a:pt x="5420821" y="151098"/>
                  <a:pt x="5414239" y="153350"/>
                </a:cubicBezTo>
                <a:cubicBezTo>
                  <a:pt x="5407657" y="155601"/>
                  <a:pt x="5401089" y="153909"/>
                  <a:pt x="5394536" y="148273"/>
                </a:cubicBezTo>
                <a:cubicBezTo>
                  <a:pt x="5387982" y="142638"/>
                  <a:pt x="5388330" y="139483"/>
                  <a:pt x="5395579" y="138809"/>
                </a:cubicBezTo>
                <a:cubicBezTo>
                  <a:pt x="5402828" y="138135"/>
                  <a:pt x="5409525" y="136568"/>
                  <a:pt x="5415669" y="134109"/>
                </a:cubicBezTo>
                <a:cubicBezTo>
                  <a:pt x="5421814" y="131649"/>
                  <a:pt x="5426722" y="128028"/>
                  <a:pt x="5430393" y="123246"/>
                </a:cubicBezTo>
                <a:cubicBezTo>
                  <a:pt x="5432229" y="120855"/>
                  <a:pt x="5434399" y="119429"/>
                  <a:pt x="5436903" y="118968"/>
                </a:cubicBezTo>
                <a:close/>
                <a:moveTo>
                  <a:pt x="3785340" y="118234"/>
                </a:moveTo>
                <a:cubicBezTo>
                  <a:pt x="3779718" y="118671"/>
                  <a:pt x="3764138" y="121349"/>
                  <a:pt x="3738598" y="126268"/>
                </a:cubicBezTo>
                <a:cubicBezTo>
                  <a:pt x="3739458" y="134629"/>
                  <a:pt x="3740663" y="145627"/>
                  <a:pt x="3742211" y="159265"/>
                </a:cubicBezTo>
                <a:cubicBezTo>
                  <a:pt x="3766203" y="154848"/>
                  <a:pt x="3780959" y="152296"/>
                  <a:pt x="3786480" y="151607"/>
                </a:cubicBezTo>
                <a:cubicBezTo>
                  <a:pt x="3787742" y="148496"/>
                  <a:pt x="3789273" y="142046"/>
                  <a:pt x="3791072" y="132259"/>
                </a:cubicBezTo>
                <a:cubicBezTo>
                  <a:pt x="3792872" y="122472"/>
                  <a:pt x="3790961" y="117797"/>
                  <a:pt x="3785340" y="118234"/>
                </a:cubicBezTo>
                <a:close/>
                <a:moveTo>
                  <a:pt x="3070965" y="118234"/>
                </a:moveTo>
                <a:cubicBezTo>
                  <a:pt x="3065343" y="118671"/>
                  <a:pt x="3049763" y="121349"/>
                  <a:pt x="3024223" y="126268"/>
                </a:cubicBezTo>
                <a:cubicBezTo>
                  <a:pt x="3025083" y="134629"/>
                  <a:pt x="3026288" y="145627"/>
                  <a:pt x="3027837" y="159265"/>
                </a:cubicBezTo>
                <a:cubicBezTo>
                  <a:pt x="3051828" y="154848"/>
                  <a:pt x="3066584" y="152296"/>
                  <a:pt x="3072105" y="151607"/>
                </a:cubicBezTo>
                <a:cubicBezTo>
                  <a:pt x="3073367" y="148496"/>
                  <a:pt x="3074898" y="142046"/>
                  <a:pt x="3076698" y="132259"/>
                </a:cubicBezTo>
                <a:cubicBezTo>
                  <a:pt x="3078497" y="122472"/>
                  <a:pt x="3076586" y="117797"/>
                  <a:pt x="3070965" y="118234"/>
                </a:cubicBezTo>
                <a:close/>
                <a:moveTo>
                  <a:pt x="3647964" y="116473"/>
                </a:moveTo>
                <a:cubicBezTo>
                  <a:pt x="3652263" y="116607"/>
                  <a:pt x="3657317" y="118223"/>
                  <a:pt x="3663129" y="121321"/>
                </a:cubicBezTo>
                <a:cubicBezTo>
                  <a:pt x="3674752" y="127516"/>
                  <a:pt x="3678233" y="133510"/>
                  <a:pt x="3673572" y="139303"/>
                </a:cubicBezTo>
                <a:cubicBezTo>
                  <a:pt x="3668912" y="145097"/>
                  <a:pt x="3665746" y="150923"/>
                  <a:pt x="3664075" y="156781"/>
                </a:cubicBezTo>
                <a:cubicBezTo>
                  <a:pt x="3662405" y="162639"/>
                  <a:pt x="3660680" y="179327"/>
                  <a:pt x="3658902" y="206846"/>
                </a:cubicBezTo>
                <a:cubicBezTo>
                  <a:pt x="3658042" y="221917"/>
                  <a:pt x="3657813" y="227625"/>
                  <a:pt x="3658214" y="223968"/>
                </a:cubicBezTo>
                <a:cubicBezTo>
                  <a:pt x="3698309" y="197037"/>
                  <a:pt x="3711154" y="192430"/>
                  <a:pt x="3696749" y="210148"/>
                </a:cubicBezTo>
                <a:cubicBezTo>
                  <a:pt x="3682345" y="227865"/>
                  <a:pt x="3672092" y="240427"/>
                  <a:pt x="3665990" y="247834"/>
                </a:cubicBezTo>
                <a:cubicBezTo>
                  <a:pt x="3659888" y="255240"/>
                  <a:pt x="3653517" y="263956"/>
                  <a:pt x="3646878" y="273980"/>
                </a:cubicBezTo>
                <a:cubicBezTo>
                  <a:pt x="3640239" y="284003"/>
                  <a:pt x="3634044" y="283627"/>
                  <a:pt x="3628293" y="272850"/>
                </a:cubicBezTo>
                <a:cubicBezTo>
                  <a:pt x="3622543" y="262074"/>
                  <a:pt x="3621919" y="252745"/>
                  <a:pt x="3626421" y="244865"/>
                </a:cubicBezTo>
                <a:cubicBezTo>
                  <a:pt x="3630925" y="236985"/>
                  <a:pt x="3633846" y="223860"/>
                  <a:pt x="3635187" y="205491"/>
                </a:cubicBezTo>
                <a:cubicBezTo>
                  <a:pt x="3636528" y="187121"/>
                  <a:pt x="3637198" y="174437"/>
                  <a:pt x="3637198" y="167439"/>
                </a:cubicBezTo>
                <a:lnTo>
                  <a:pt x="3637198" y="148553"/>
                </a:lnTo>
                <a:cubicBezTo>
                  <a:pt x="3637198" y="145011"/>
                  <a:pt x="3634101" y="145445"/>
                  <a:pt x="3627906" y="149854"/>
                </a:cubicBezTo>
                <a:cubicBezTo>
                  <a:pt x="3621711" y="154264"/>
                  <a:pt x="3613752" y="158086"/>
                  <a:pt x="3604029" y="161319"/>
                </a:cubicBezTo>
                <a:cubicBezTo>
                  <a:pt x="3594307" y="164553"/>
                  <a:pt x="3585484" y="162886"/>
                  <a:pt x="3577561" y="156318"/>
                </a:cubicBezTo>
                <a:cubicBezTo>
                  <a:pt x="3569638" y="149750"/>
                  <a:pt x="3569957" y="146147"/>
                  <a:pt x="3578518" y="145509"/>
                </a:cubicBezTo>
                <a:cubicBezTo>
                  <a:pt x="3587079" y="144871"/>
                  <a:pt x="3597630" y="141960"/>
                  <a:pt x="3610170" y="136776"/>
                </a:cubicBezTo>
                <a:cubicBezTo>
                  <a:pt x="3622711" y="131592"/>
                  <a:pt x="3631767" y="126171"/>
                  <a:pt x="3637338" y="120514"/>
                </a:cubicBezTo>
                <a:cubicBezTo>
                  <a:pt x="3640123" y="117686"/>
                  <a:pt x="3643665" y="116338"/>
                  <a:pt x="3647964" y="116473"/>
                </a:cubicBezTo>
                <a:close/>
                <a:moveTo>
                  <a:pt x="2933590" y="116473"/>
                </a:moveTo>
                <a:cubicBezTo>
                  <a:pt x="2937888" y="116607"/>
                  <a:pt x="2942943" y="118223"/>
                  <a:pt x="2948754" y="121321"/>
                </a:cubicBezTo>
                <a:cubicBezTo>
                  <a:pt x="2960377" y="127516"/>
                  <a:pt x="2963858" y="133510"/>
                  <a:pt x="2959197" y="139303"/>
                </a:cubicBezTo>
                <a:cubicBezTo>
                  <a:pt x="2954537" y="145097"/>
                  <a:pt x="2951371" y="150923"/>
                  <a:pt x="2949701" y="156781"/>
                </a:cubicBezTo>
                <a:cubicBezTo>
                  <a:pt x="2948030" y="162639"/>
                  <a:pt x="2946305" y="179327"/>
                  <a:pt x="2944527" y="206846"/>
                </a:cubicBezTo>
                <a:cubicBezTo>
                  <a:pt x="2943667" y="221917"/>
                  <a:pt x="2943438" y="227625"/>
                  <a:pt x="2943839" y="223968"/>
                </a:cubicBezTo>
                <a:cubicBezTo>
                  <a:pt x="2983934" y="197037"/>
                  <a:pt x="2996779" y="192430"/>
                  <a:pt x="2982375" y="210148"/>
                </a:cubicBezTo>
                <a:cubicBezTo>
                  <a:pt x="2967970" y="227865"/>
                  <a:pt x="2957717" y="240427"/>
                  <a:pt x="2951615" y="247834"/>
                </a:cubicBezTo>
                <a:cubicBezTo>
                  <a:pt x="2945513" y="255240"/>
                  <a:pt x="2939142" y="263956"/>
                  <a:pt x="2932503" y="273980"/>
                </a:cubicBezTo>
                <a:cubicBezTo>
                  <a:pt x="2925864" y="284003"/>
                  <a:pt x="2919669" y="283627"/>
                  <a:pt x="2913918" y="272850"/>
                </a:cubicBezTo>
                <a:cubicBezTo>
                  <a:pt x="2908168" y="262074"/>
                  <a:pt x="2907544" y="252745"/>
                  <a:pt x="2912047" y="244865"/>
                </a:cubicBezTo>
                <a:cubicBezTo>
                  <a:pt x="2916550" y="236985"/>
                  <a:pt x="2919471" y="223860"/>
                  <a:pt x="2920812" y="205491"/>
                </a:cubicBezTo>
                <a:cubicBezTo>
                  <a:pt x="2922153" y="187121"/>
                  <a:pt x="2922823" y="174437"/>
                  <a:pt x="2922823" y="167439"/>
                </a:cubicBezTo>
                <a:lnTo>
                  <a:pt x="2922823" y="148553"/>
                </a:lnTo>
                <a:cubicBezTo>
                  <a:pt x="2922823" y="145011"/>
                  <a:pt x="2919726" y="145445"/>
                  <a:pt x="2913531" y="149854"/>
                </a:cubicBezTo>
                <a:cubicBezTo>
                  <a:pt x="2907336" y="154264"/>
                  <a:pt x="2899377" y="158086"/>
                  <a:pt x="2889654" y="161319"/>
                </a:cubicBezTo>
                <a:cubicBezTo>
                  <a:pt x="2879932" y="164553"/>
                  <a:pt x="2871109" y="162886"/>
                  <a:pt x="2863186" y="156318"/>
                </a:cubicBezTo>
                <a:cubicBezTo>
                  <a:pt x="2855263" y="149750"/>
                  <a:pt x="2855582" y="146147"/>
                  <a:pt x="2864143" y="145509"/>
                </a:cubicBezTo>
                <a:cubicBezTo>
                  <a:pt x="2872704" y="144871"/>
                  <a:pt x="2883255" y="141960"/>
                  <a:pt x="2895796" y="136776"/>
                </a:cubicBezTo>
                <a:cubicBezTo>
                  <a:pt x="2908336" y="131592"/>
                  <a:pt x="2917392" y="126171"/>
                  <a:pt x="2922963" y="120514"/>
                </a:cubicBezTo>
                <a:cubicBezTo>
                  <a:pt x="2925749" y="117686"/>
                  <a:pt x="2929291" y="116338"/>
                  <a:pt x="2933590" y="116473"/>
                </a:cubicBezTo>
                <a:close/>
                <a:moveTo>
                  <a:pt x="1145883" y="113591"/>
                </a:moveTo>
                <a:cubicBezTo>
                  <a:pt x="1150209" y="113632"/>
                  <a:pt x="1155444" y="115097"/>
                  <a:pt x="1161588" y="117987"/>
                </a:cubicBezTo>
                <a:cubicBezTo>
                  <a:pt x="1175398" y="127810"/>
                  <a:pt x="1179284" y="135324"/>
                  <a:pt x="1173247" y="140530"/>
                </a:cubicBezTo>
                <a:cubicBezTo>
                  <a:pt x="1167210" y="145735"/>
                  <a:pt x="1162937" y="152902"/>
                  <a:pt x="1160427" y="162029"/>
                </a:cubicBezTo>
                <a:cubicBezTo>
                  <a:pt x="1157917" y="171157"/>
                  <a:pt x="1158462" y="182267"/>
                  <a:pt x="1162062" y="195359"/>
                </a:cubicBezTo>
                <a:cubicBezTo>
                  <a:pt x="1165661" y="208452"/>
                  <a:pt x="1165210" y="221114"/>
                  <a:pt x="1160707" y="233347"/>
                </a:cubicBezTo>
                <a:cubicBezTo>
                  <a:pt x="1198221" y="242453"/>
                  <a:pt x="1225392" y="249300"/>
                  <a:pt x="1242220" y="253889"/>
                </a:cubicBezTo>
                <a:cubicBezTo>
                  <a:pt x="1259048" y="258478"/>
                  <a:pt x="1276507" y="262536"/>
                  <a:pt x="1294598" y="266064"/>
                </a:cubicBezTo>
                <a:cubicBezTo>
                  <a:pt x="1312688" y="269591"/>
                  <a:pt x="1333700" y="271126"/>
                  <a:pt x="1357634" y="270667"/>
                </a:cubicBezTo>
                <a:cubicBezTo>
                  <a:pt x="1381568" y="270208"/>
                  <a:pt x="1394549" y="271413"/>
                  <a:pt x="1396578" y="274281"/>
                </a:cubicBezTo>
                <a:cubicBezTo>
                  <a:pt x="1398607" y="277149"/>
                  <a:pt x="1390788" y="282333"/>
                  <a:pt x="1373121" y="289833"/>
                </a:cubicBezTo>
                <a:cubicBezTo>
                  <a:pt x="1355454" y="297333"/>
                  <a:pt x="1340741" y="301993"/>
                  <a:pt x="1328982" y="303814"/>
                </a:cubicBezTo>
                <a:cubicBezTo>
                  <a:pt x="1317223" y="305636"/>
                  <a:pt x="1305417" y="304205"/>
                  <a:pt x="1293565" y="299523"/>
                </a:cubicBezTo>
                <a:cubicBezTo>
                  <a:pt x="1281713" y="294841"/>
                  <a:pt x="1264415" y="288266"/>
                  <a:pt x="1241672" y="279798"/>
                </a:cubicBezTo>
                <a:cubicBezTo>
                  <a:pt x="1218929" y="271330"/>
                  <a:pt x="1200092" y="263773"/>
                  <a:pt x="1185164" y="257126"/>
                </a:cubicBezTo>
                <a:cubicBezTo>
                  <a:pt x="1170236" y="250479"/>
                  <a:pt x="1157064" y="248242"/>
                  <a:pt x="1145649" y="250415"/>
                </a:cubicBezTo>
                <a:cubicBezTo>
                  <a:pt x="1134234" y="252588"/>
                  <a:pt x="1124860" y="255965"/>
                  <a:pt x="1117525" y="260546"/>
                </a:cubicBezTo>
                <a:cubicBezTo>
                  <a:pt x="1110190" y="265128"/>
                  <a:pt x="1101578" y="263249"/>
                  <a:pt x="1091691" y="254911"/>
                </a:cubicBezTo>
                <a:cubicBezTo>
                  <a:pt x="1081803" y="246572"/>
                  <a:pt x="1083008" y="241843"/>
                  <a:pt x="1095305" y="240725"/>
                </a:cubicBezTo>
                <a:cubicBezTo>
                  <a:pt x="1107601" y="239606"/>
                  <a:pt x="1122985" y="236523"/>
                  <a:pt x="1141455" y="231475"/>
                </a:cubicBezTo>
                <a:cubicBezTo>
                  <a:pt x="1147894" y="223172"/>
                  <a:pt x="1147288" y="212811"/>
                  <a:pt x="1139637" y="200393"/>
                </a:cubicBezTo>
                <a:cubicBezTo>
                  <a:pt x="1131987" y="187974"/>
                  <a:pt x="1129735" y="175344"/>
                  <a:pt x="1132883" y="162502"/>
                </a:cubicBezTo>
                <a:cubicBezTo>
                  <a:pt x="1136031" y="149661"/>
                  <a:pt x="1133754" y="144814"/>
                  <a:pt x="1126054" y="147961"/>
                </a:cubicBezTo>
                <a:cubicBezTo>
                  <a:pt x="1118353" y="151109"/>
                  <a:pt x="1110028" y="150030"/>
                  <a:pt x="1101080" y="144724"/>
                </a:cubicBezTo>
                <a:cubicBezTo>
                  <a:pt x="1092132" y="139418"/>
                  <a:pt x="1091035" y="136048"/>
                  <a:pt x="1097789" y="134614"/>
                </a:cubicBezTo>
                <a:cubicBezTo>
                  <a:pt x="1104543" y="133180"/>
                  <a:pt x="1111287" y="131413"/>
                  <a:pt x="1118019" y="129312"/>
                </a:cubicBezTo>
                <a:cubicBezTo>
                  <a:pt x="1124752" y="127211"/>
                  <a:pt x="1130625" y="123354"/>
                  <a:pt x="1135637" y="117739"/>
                </a:cubicBezTo>
                <a:cubicBezTo>
                  <a:pt x="1138143" y="114932"/>
                  <a:pt x="1141558" y="113549"/>
                  <a:pt x="1145883" y="113591"/>
                </a:cubicBezTo>
                <a:close/>
                <a:moveTo>
                  <a:pt x="460808" y="112179"/>
                </a:moveTo>
                <a:cubicBezTo>
                  <a:pt x="458298" y="116051"/>
                  <a:pt x="454828" y="119206"/>
                  <a:pt x="450397" y="121643"/>
                </a:cubicBezTo>
                <a:cubicBezTo>
                  <a:pt x="457926" y="122862"/>
                  <a:pt x="462956" y="126394"/>
                  <a:pt x="465486" y="132237"/>
                </a:cubicBezTo>
                <a:lnTo>
                  <a:pt x="464538" y="143311"/>
                </a:lnTo>
                <a:lnTo>
                  <a:pt x="471327" y="133216"/>
                </a:lnTo>
                <a:cubicBezTo>
                  <a:pt x="477063" y="122819"/>
                  <a:pt x="479695" y="117166"/>
                  <a:pt x="479221" y="116255"/>
                </a:cubicBezTo>
                <a:cubicBezTo>
                  <a:pt x="478748" y="115345"/>
                  <a:pt x="476762" y="114889"/>
                  <a:pt x="473262" y="114889"/>
                </a:cubicBezTo>
                <a:cubicBezTo>
                  <a:pt x="467125" y="114889"/>
                  <a:pt x="462973" y="113986"/>
                  <a:pt x="460808" y="112179"/>
                </a:cubicBezTo>
                <a:close/>
                <a:moveTo>
                  <a:pt x="4371242" y="103255"/>
                </a:moveTo>
                <a:cubicBezTo>
                  <a:pt x="4374642" y="102895"/>
                  <a:pt x="4378978" y="103661"/>
                  <a:pt x="4384248" y="105554"/>
                </a:cubicBezTo>
                <a:cubicBezTo>
                  <a:pt x="4398574" y="110214"/>
                  <a:pt x="4403177" y="115337"/>
                  <a:pt x="4398057" y="120923"/>
                </a:cubicBezTo>
                <a:cubicBezTo>
                  <a:pt x="4392938" y="126508"/>
                  <a:pt x="4389317" y="132904"/>
                  <a:pt x="4387195" y="140110"/>
                </a:cubicBezTo>
                <a:cubicBezTo>
                  <a:pt x="4385072" y="147316"/>
                  <a:pt x="4381803" y="171246"/>
                  <a:pt x="4377386" y="211901"/>
                </a:cubicBezTo>
                <a:cubicBezTo>
                  <a:pt x="4388987" y="205247"/>
                  <a:pt x="4400660" y="199310"/>
                  <a:pt x="4412405" y="194090"/>
                </a:cubicBezTo>
                <a:cubicBezTo>
                  <a:pt x="4424149" y="188870"/>
                  <a:pt x="4427548" y="188759"/>
                  <a:pt x="4422601" y="193757"/>
                </a:cubicBezTo>
                <a:cubicBezTo>
                  <a:pt x="4417653" y="198754"/>
                  <a:pt x="4408275" y="208215"/>
                  <a:pt x="4394465" y="222140"/>
                </a:cubicBezTo>
                <a:cubicBezTo>
                  <a:pt x="4380655" y="236064"/>
                  <a:pt x="4370237" y="247991"/>
                  <a:pt x="4363211" y="257922"/>
                </a:cubicBezTo>
                <a:cubicBezTo>
                  <a:pt x="4356184" y="267853"/>
                  <a:pt x="4349340" y="266913"/>
                  <a:pt x="4342679" y="255104"/>
                </a:cubicBezTo>
                <a:cubicBezTo>
                  <a:pt x="4336018" y="243295"/>
                  <a:pt x="4335208" y="234996"/>
                  <a:pt x="4340248" y="230206"/>
                </a:cubicBezTo>
                <a:cubicBezTo>
                  <a:pt x="4345289" y="225416"/>
                  <a:pt x="4349336" y="218221"/>
                  <a:pt x="4352391" y="208620"/>
                </a:cubicBezTo>
                <a:cubicBezTo>
                  <a:pt x="4355445" y="199020"/>
                  <a:pt x="4357650" y="186805"/>
                  <a:pt x="4359005" y="171978"/>
                </a:cubicBezTo>
                <a:cubicBezTo>
                  <a:pt x="4360360" y="157150"/>
                  <a:pt x="4361260" y="147076"/>
                  <a:pt x="4361705" y="141756"/>
                </a:cubicBezTo>
                <a:cubicBezTo>
                  <a:pt x="4362149" y="136435"/>
                  <a:pt x="4358808" y="135091"/>
                  <a:pt x="4351681" y="137722"/>
                </a:cubicBezTo>
                <a:cubicBezTo>
                  <a:pt x="4344554" y="140354"/>
                  <a:pt x="4337588" y="143279"/>
                  <a:pt x="4330784" y="146499"/>
                </a:cubicBezTo>
                <a:cubicBezTo>
                  <a:pt x="4323979" y="149718"/>
                  <a:pt x="4315622" y="148184"/>
                  <a:pt x="4305714" y="141895"/>
                </a:cubicBezTo>
                <a:cubicBezTo>
                  <a:pt x="4295805" y="135607"/>
                  <a:pt x="4296288" y="131556"/>
                  <a:pt x="4307165" y="129742"/>
                </a:cubicBezTo>
                <a:cubicBezTo>
                  <a:pt x="4318042" y="127928"/>
                  <a:pt x="4329443" y="125110"/>
                  <a:pt x="4341367" y="121289"/>
                </a:cubicBezTo>
                <a:cubicBezTo>
                  <a:pt x="4353291" y="117467"/>
                  <a:pt x="4360783" y="112943"/>
                  <a:pt x="4363845" y="107716"/>
                </a:cubicBezTo>
                <a:cubicBezTo>
                  <a:pt x="4365376" y="105102"/>
                  <a:pt x="4367842" y="103615"/>
                  <a:pt x="4371242" y="103255"/>
                </a:cubicBezTo>
                <a:close/>
                <a:moveTo>
                  <a:pt x="6223260" y="102736"/>
                </a:moveTo>
                <a:cubicBezTo>
                  <a:pt x="6193517" y="106278"/>
                  <a:pt x="6173327" y="108802"/>
                  <a:pt x="6162687" y="110308"/>
                </a:cubicBezTo>
                <a:cubicBezTo>
                  <a:pt x="6164451" y="129308"/>
                  <a:pt x="6166559" y="148331"/>
                  <a:pt x="6169011" y="167374"/>
                </a:cubicBezTo>
                <a:cubicBezTo>
                  <a:pt x="6182863" y="166557"/>
                  <a:pt x="6200946" y="164499"/>
                  <a:pt x="6223260" y="161201"/>
                </a:cubicBezTo>
                <a:close/>
                <a:moveTo>
                  <a:pt x="4829910" y="94629"/>
                </a:moveTo>
                <a:cubicBezTo>
                  <a:pt x="4825676" y="94864"/>
                  <a:pt x="4819949" y="95544"/>
                  <a:pt x="4812729" y="96670"/>
                </a:cubicBezTo>
                <a:cubicBezTo>
                  <a:pt x="4798288" y="98921"/>
                  <a:pt x="4782371" y="101230"/>
                  <a:pt x="4764976" y="103596"/>
                </a:cubicBezTo>
                <a:cubicBezTo>
                  <a:pt x="4764976" y="110078"/>
                  <a:pt x="4765162" y="113785"/>
                  <a:pt x="4765535" y="114717"/>
                </a:cubicBezTo>
                <a:cubicBezTo>
                  <a:pt x="4775043" y="113928"/>
                  <a:pt x="4785382" y="111483"/>
                  <a:pt x="4796553" y="107382"/>
                </a:cubicBezTo>
                <a:cubicBezTo>
                  <a:pt x="4807724" y="103281"/>
                  <a:pt x="4816278" y="104607"/>
                  <a:pt x="4822215" y="111362"/>
                </a:cubicBezTo>
                <a:cubicBezTo>
                  <a:pt x="4828152" y="118116"/>
                  <a:pt x="4823767" y="123088"/>
                  <a:pt x="4809062" y="126279"/>
                </a:cubicBezTo>
                <a:cubicBezTo>
                  <a:pt x="4794355" y="129470"/>
                  <a:pt x="4780564" y="131431"/>
                  <a:pt x="4767686" y="132162"/>
                </a:cubicBezTo>
                <a:cubicBezTo>
                  <a:pt x="4768590" y="135890"/>
                  <a:pt x="4769042" y="139074"/>
                  <a:pt x="4769042" y="141713"/>
                </a:cubicBezTo>
                <a:cubicBezTo>
                  <a:pt x="4779826" y="139346"/>
                  <a:pt x="4790355" y="136733"/>
                  <a:pt x="4800630" y="133872"/>
                </a:cubicBezTo>
                <a:cubicBezTo>
                  <a:pt x="4810904" y="131011"/>
                  <a:pt x="4819006" y="132693"/>
                  <a:pt x="4824936" y="138916"/>
                </a:cubicBezTo>
                <a:cubicBezTo>
                  <a:pt x="4830865" y="145140"/>
                  <a:pt x="4827420" y="149887"/>
                  <a:pt x="4814600" y="153156"/>
                </a:cubicBezTo>
                <a:cubicBezTo>
                  <a:pt x="4801780" y="156426"/>
                  <a:pt x="4787038" y="158448"/>
                  <a:pt x="4770375" y="159222"/>
                </a:cubicBezTo>
                <a:lnTo>
                  <a:pt x="4771386" y="172773"/>
                </a:lnTo>
                <a:cubicBezTo>
                  <a:pt x="4772404" y="171999"/>
                  <a:pt x="4781188" y="170235"/>
                  <a:pt x="4797736" y="167482"/>
                </a:cubicBezTo>
                <a:cubicBezTo>
                  <a:pt x="4814285" y="164729"/>
                  <a:pt x="4824488" y="163352"/>
                  <a:pt x="4828345" y="163352"/>
                </a:cubicBezTo>
                <a:cubicBezTo>
                  <a:pt x="4833107" y="163352"/>
                  <a:pt x="4836785" y="163338"/>
                  <a:pt x="4839380" y="163309"/>
                </a:cubicBezTo>
                <a:cubicBezTo>
                  <a:pt x="4841861" y="139002"/>
                  <a:pt x="4842897" y="121912"/>
                  <a:pt x="4842489" y="112039"/>
                </a:cubicBezTo>
                <a:cubicBezTo>
                  <a:pt x="4842080" y="102166"/>
                  <a:pt x="4840628" y="96573"/>
                  <a:pt x="4838132" y="95261"/>
                </a:cubicBezTo>
                <a:cubicBezTo>
                  <a:pt x="4836885" y="94605"/>
                  <a:pt x="4834144" y="94394"/>
                  <a:pt x="4829910" y="94629"/>
                </a:cubicBezTo>
                <a:close/>
                <a:moveTo>
                  <a:pt x="6303791" y="93449"/>
                </a:moveTo>
                <a:cubicBezTo>
                  <a:pt x="6301029" y="93115"/>
                  <a:pt x="6297377" y="93286"/>
                  <a:pt x="6292835" y="93960"/>
                </a:cubicBezTo>
                <a:cubicBezTo>
                  <a:pt x="6283750" y="95308"/>
                  <a:pt x="6270002" y="97186"/>
                  <a:pt x="6251589" y="99595"/>
                </a:cubicBezTo>
                <a:cubicBezTo>
                  <a:pt x="6250815" y="121134"/>
                  <a:pt x="6250427" y="140128"/>
                  <a:pt x="6250427" y="156576"/>
                </a:cubicBezTo>
                <a:cubicBezTo>
                  <a:pt x="6266803" y="155745"/>
                  <a:pt x="6285747" y="153680"/>
                  <a:pt x="6307257" y="150381"/>
                </a:cubicBezTo>
                <a:cubicBezTo>
                  <a:pt x="6309767" y="135252"/>
                  <a:pt x="6311243" y="123070"/>
                  <a:pt x="6311689" y="113835"/>
                </a:cubicBezTo>
                <a:cubicBezTo>
                  <a:pt x="6312133" y="104600"/>
                  <a:pt x="6311373" y="98642"/>
                  <a:pt x="6309409" y="95960"/>
                </a:cubicBezTo>
                <a:cubicBezTo>
                  <a:pt x="6308426" y="94619"/>
                  <a:pt x="6306553" y="93782"/>
                  <a:pt x="6303791" y="93449"/>
                </a:cubicBezTo>
                <a:close/>
                <a:moveTo>
                  <a:pt x="3799187" y="90688"/>
                </a:moveTo>
                <a:cubicBezTo>
                  <a:pt x="3804898" y="89883"/>
                  <a:pt x="3812335" y="92572"/>
                  <a:pt x="3821498" y="98756"/>
                </a:cubicBezTo>
                <a:cubicBezTo>
                  <a:pt x="3833716" y="107002"/>
                  <a:pt x="3836147" y="114172"/>
                  <a:pt x="3828790" y="120267"/>
                </a:cubicBezTo>
                <a:cubicBezTo>
                  <a:pt x="3821434" y="126361"/>
                  <a:pt x="3816114" y="136012"/>
                  <a:pt x="3812830" y="149220"/>
                </a:cubicBezTo>
                <a:cubicBezTo>
                  <a:pt x="3820932" y="156777"/>
                  <a:pt x="3823148" y="161706"/>
                  <a:pt x="3819476" y="164008"/>
                </a:cubicBezTo>
                <a:cubicBezTo>
                  <a:pt x="3815806" y="166310"/>
                  <a:pt x="3804147" y="168099"/>
                  <a:pt x="3784501" y="169375"/>
                </a:cubicBezTo>
                <a:cubicBezTo>
                  <a:pt x="3797092" y="175068"/>
                  <a:pt x="3801784" y="180478"/>
                  <a:pt x="3798579" y="185604"/>
                </a:cubicBezTo>
                <a:cubicBezTo>
                  <a:pt x="3795374" y="190731"/>
                  <a:pt x="3792900" y="201346"/>
                  <a:pt x="3791158" y="217450"/>
                </a:cubicBezTo>
                <a:cubicBezTo>
                  <a:pt x="3789416" y="233554"/>
                  <a:pt x="3790209" y="246600"/>
                  <a:pt x="3793535" y="256588"/>
                </a:cubicBezTo>
                <a:cubicBezTo>
                  <a:pt x="3796862" y="266576"/>
                  <a:pt x="3805079" y="271979"/>
                  <a:pt x="3818186" y="272796"/>
                </a:cubicBezTo>
                <a:cubicBezTo>
                  <a:pt x="3831293" y="273614"/>
                  <a:pt x="3841604" y="273033"/>
                  <a:pt x="3849118" y="271054"/>
                </a:cubicBezTo>
                <a:cubicBezTo>
                  <a:pt x="3856632" y="269075"/>
                  <a:pt x="3861662" y="263497"/>
                  <a:pt x="3864207" y="254319"/>
                </a:cubicBezTo>
                <a:cubicBezTo>
                  <a:pt x="3866753" y="245141"/>
                  <a:pt x="3869782" y="234655"/>
                  <a:pt x="3873295" y="222860"/>
                </a:cubicBezTo>
                <a:cubicBezTo>
                  <a:pt x="3876809" y="211065"/>
                  <a:pt x="3879967" y="214518"/>
                  <a:pt x="3882771" y="233217"/>
                </a:cubicBezTo>
                <a:cubicBezTo>
                  <a:pt x="3885574" y="251917"/>
                  <a:pt x="3889468" y="264626"/>
                  <a:pt x="3894451" y="271344"/>
                </a:cubicBezTo>
                <a:cubicBezTo>
                  <a:pt x="3899434" y="278063"/>
                  <a:pt x="3894870" y="284487"/>
                  <a:pt x="3880759" y="290618"/>
                </a:cubicBezTo>
                <a:cubicBezTo>
                  <a:pt x="3866649" y="296748"/>
                  <a:pt x="3849383" y="299813"/>
                  <a:pt x="3828963" y="299813"/>
                </a:cubicBezTo>
                <a:cubicBezTo>
                  <a:pt x="3809087" y="299813"/>
                  <a:pt x="3793980" y="296099"/>
                  <a:pt x="3783640" y="288671"/>
                </a:cubicBezTo>
                <a:cubicBezTo>
                  <a:pt x="3773301" y="281243"/>
                  <a:pt x="3769032" y="262884"/>
                  <a:pt x="3770831" y="233594"/>
                </a:cubicBezTo>
                <a:cubicBezTo>
                  <a:pt x="3772631" y="204304"/>
                  <a:pt x="3772061" y="183629"/>
                  <a:pt x="3769121" y="171569"/>
                </a:cubicBezTo>
                <a:cubicBezTo>
                  <a:pt x="3765479" y="172472"/>
                  <a:pt x="3760703" y="173283"/>
                  <a:pt x="3754795" y="174000"/>
                </a:cubicBezTo>
                <a:cubicBezTo>
                  <a:pt x="3766497" y="181500"/>
                  <a:pt x="3770648" y="187196"/>
                  <a:pt x="3767249" y="191090"/>
                </a:cubicBezTo>
                <a:cubicBezTo>
                  <a:pt x="3763851" y="194983"/>
                  <a:pt x="3759707" y="202483"/>
                  <a:pt x="3754816" y="213589"/>
                </a:cubicBezTo>
                <a:cubicBezTo>
                  <a:pt x="3749927" y="224696"/>
                  <a:pt x="3743319" y="236039"/>
                  <a:pt x="3734995" y="247619"/>
                </a:cubicBezTo>
                <a:cubicBezTo>
                  <a:pt x="3726670" y="259198"/>
                  <a:pt x="3717346" y="268502"/>
                  <a:pt x="3707021" y="275528"/>
                </a:cubicBezTo>
                <a:cubicBezTo>
                  <a:pt x="3696696" y="282555"/>
                  <a:pt x="3686977" y="287008"/>
                  <a:pt x="3677863" y="288886"/>
                </a:cubicBezTo>
                <a:cubicBezTo>
                  <a:pt x="3668751" y="290765"/>
                  <a:pt x="3668377" y="287606"/>
                  <a:pt x="3676745" y="279411"/>
                </a:cubicBezTo>
                <a:cubicBezTo>
                  <a:pt x="3685112" y="271215"/>
                  <a:pt x="3694598" y="260930"/>
                  <a:pt x="3705203" y="248554"/>
                </a:cubicBezTo>
                <a:cubicBezTo>
                  <a:pt x="3715808" y="236179"/>
                  <a:pt x="3724448" y="221688"/>
                  <a:pt x="3731123" y="205082"/>
                </a:cubicBezTo>
                <a:cubicBezTo>
                  <a:pt x="3734461" y="196779"/>
                  <a:pt x="3736776" y="190285"/>
                  <a:pt x="3738068" y="185599"/>
                </a:cubicBezTo>
                <a:lnTo>
                  <a:pt x="3738854" y="181795"/>
                </a:lnTo>
                <a:lnTo>
                  <a:pt x="3737470" y="184218"/>
                </a:lnTo>
                <a:cubicBezTo>
                  <a:pt x="3733495" y="189265"/>
                  <a:pt x="3730010" y="187702"/>
                  <a:pt x="3727014" y="179528"/>
                </a:cubicBezTo>
                <a:cubicBezTo>
                  <a:pt x="3723021" y="168629"/>
                  <a:pt x="3719483" y="157670"/>
                  <a:pt x="3716399" y="146649"/>
                </a:cubicBezTo>
                <a:cubicBezTo>
                  <a:pt x="3713316" y="135629"/>
                  <a:pt x="3709695" y="126204"/>
                  <a:pt x="3705536" y="118374"/>
                </a:cubicBezTo>
                <a:cubicBezTo>
                  <a:pt x="3701378" y="110544"/>
                  <a:pt x="3704447" y="107303"/>
                  <a:pt x="3714743" y="108651"/>
                </a:cubicBezTo>
                <a:cubicBezTo>
                  <a:pt x="3725039" y="109999"/>
                  <a:pt x="3739311" y="108716"/>
                  <a:pt x="3757559" y="104801"/>
                </a:cubicBezTo>
                <a:cubicBezTo>
                  <a:pt x="3775807" y="100886"/>
                  <a:pt x="3787971" y="96838"/>
                  <a:pt x="3794051" y="92658"/>
                </a:cubicBezTo>
                <a:cubicBezTo>
                  <a:pt x="3795571" y="91613"/>
                  <a:pt x="3797283" y="90957"/>
                  <a:pt x="3799187" y="90688"/>
                </a:cubicBezTo>
                <a:close/>
                <a:moveTo>
                  <a:pt x="3084812" y="90688"/>
                </a:moveTo>
                <a:cubicBezTo>
                  <a:pt x="3090523" y="89883"/>
                  <a:pt x="3097960" y="92572"/>
                  <a:pt x="3107124" y="98756"/>
                </a:cubicBezTo>
                <a:cubicBezTo>
                  <a:pt x="3119342" y="107002"/>
                  <a:pt x="3121772" y="114172"/>
                  <a:pt x="3114416" y="120267"/>
                </a:cubicBezTo>
                <a:cubicBezTo>
                  <a:pt x="3107059" y="126361"/>
                  <a:pt x="3101739" y="136012"/>
                  <a:pt x="3098455" y="149220"/>
                </a:cubicBezTo>
                <a:cubicBezTo>
                  <a:pt x="3106557" y="156777"/>
                  <a:pt x="3108773" y="161706"/>
                  <a:pt x="3105102" y="164008"/>
                </a:cubicBezTo>
                <a:cubicBezTo>
                  <a:pt x="3101431" y="166310"/>
                  <a:pt x="3089772" y="168099"/>
                  <a:pt x="3070126" y="169375"/>
                </a:cubicBezTo>
                <a:cubicBezTo>
                  <a:pt x="3082717" y="175068"/>
                  <a:pt x="3087410" y="180478"/>
                  <a:pt x="3084205" y="185604"/>
                </a:cubicBezTo>
                <a:cubicBezTo>
                  <a:pt x="3081000" y="190731"/>
                  <a:pt x="3078526" y="201346"/>
                  <a:pt x="3076784" y="217450"/>
                </a:cubicBezTo>
                <a:cubicBezTo>
                  <a:pt x="3075041" y="233554"/>
                  <a:pt x="3075834" y="246600"/>
                  <a:pt x="3079160" y="256588"/>
                </a:cubicBezTo>
                <a:cubicBezTo>
                  <a:pt x="3082487" y="266576"/>
                  <a:pt x="3090704" y="271979"/>
                  <a:pt x="3103811" y="272796"/>
                </a:cubicBezTo>
                <a:cubicBezTo>
                  <a:pt x="3116918" y="273614"/>
                  <a:pt x="3127229" y="273033"/>
                  <a:pt x="3134743" y="271054"/>
                </a:cubicBezTo>
                <a:cubicBezTo>
                  <a:pt x="3142257" y="269075"/>
                  <a:pt x="3147287" y="263497"/>
                  <a:pt x="3149833" y="254319"/>
                </a:cubicBezTo>
                <a:cubicBezTo>
                  <a:pt x="3152378" y="245141"/>
                  <a:pt x="3155407" y="234655"/>
                  <a:pt x="3158921" y="222860"/>
                </a:cubicBezTo>
                <a:cubicBezTo>
                  <a:pt x="3162434" y="211065"/>
                  <a:pt x="3165592" y="214518"/>
                  <a:pt x="3168396" y="233217"/>
                </a:cubicBezTo>
                <a:cubicBezTo>
                  <a:pt x="3171199" y="251917"/>
                  <a:pt x="3175093" y="264626"/>
                  <a:pt x="3180076" y="271344"/>
                </a:cubicBezTo>
                <a:cubicBezTo>
                  <a:pt x="3185059" y="278063"/>
                  <a:pt x="3180495" y="284487"/>
                  <a:pt x="3166385" y="290618"/>
                </a:cubicBezTo>
                <a:cubicBezTo>
                  <a:pt x="3152274" y="296748"/>
                  <a:pt x="3135008" y="299813"/>
                  <a:pt x="3114588" y="299813"/>
                </a:cubicBezTo>
                <a:cubicBezTo>
                  <a:pt x="3094712" y="299813"/>
                  <a:pt x="3079605" y="296099"/>
                  <a:pt x="3069266" y="288671"/>
                </a:cubicBezTo>
                <a:cubicBezTo>
                  <a:pt x="3058926" y="281243"/>
                  <a:pt x="3054657" y="262884"/>
                  <a:pt x="3056456" y="233594"/>
                </a:cubicBezTo>
                <a:cubicBezTo>
                  <a:pt x="3058256" y="204304"/>
                  <a:pt x="3057686" y="183629"/>
                  <a:pt x="3054746" y="171569"/>
                </a:cubicBezTo>
                <a:cubicBezTo>
                  <a:pt x="3051104" y="172472"/>
                  <a:pt x="3046328" y="173283"/>
                  <a:pt x="3040420" y="174000"/>
                </a:cubicBezTo>
                <a:cubicBezTo>
                  <a:pt x="3052122" y="181500"/>
                  <a:pt x="3056273" y="187196"/>
                  <a:pt x="3052875" y="191090"/>
                </a:cubicBezTo>
                <a:cubicBezTo>
                  <a:pt x="3049476" y="194983"/>
                  <a:pt x="3045332" y="202483"/>
                  <a:pt x="3040442" y="213589"/>
                </a:cubicBezTo>
                <a:cubicBezTo>
                  <a:pt x="3035552" y="224696"/>
                  <a:pt x="3028945" y="236039"/>
                  <a:pt x="3020620" y="247619"/>
                </a:cubicBezTo>
                <a:cubicBezTo>
                  <a:pt x="3012296" y="259198"/>
                  <a:pt x="3002971" y="268502"/>
                  <a:pt x="2992646" y="275528"/>
                </a:cubicBezTo>
                <a:cubicBezTo>
                  <a:pt x="2982321" y="282555"/>
                  <a:pt x="2972602" y="287008"/>
                  <a:pt x="2963489" y="288886"/>
                </a:cubicBezTo>
                <a:cubicBezTo>
                  <a:pt x="2954376" y="290765"/>
                  <a:pt x="2954003" y="287606"/>
                  <a:pt x="2962370" y="279411"/>
                </a:cubicBezTo>
                <a:cubicBezTo>
                  <a:pt x="2970738" y="271215"/>
                  <a:pt x="2980224" y="260930"/>
                  <a:pt x="2990829" y="248554"/>
                </a:cubicBezTo>
                <a:cubicBezTo>
                  <a:pt x="3001433" y="236179"/>
                  <a:pt x="3010073" y="221688"/>
                  <a:pt x="3016748" y="205082"/>
                </a:cubicBezTo>
                <a:cubicBezTo>
                  <a:pt x="3020086" y="196779"/>
                  <a:pt x="3022401" y="190285"/>
                  <a:pt x="3023693" y="185599"/>
                </a:cubicBezTo>
                <a:lnTo>
                  <a:pt x="3024479" y="181795"/>
                </a:lnTo>
                <a:lnTo>
                  <a:pt x="3023096" y="184218"/>
                </a:lnTo>
                <a:cubicBezTo>
                  <a:pt x="3019120" y="189265"/>
                  <a:pt x="3015635" y="187702"/>
                  <a:pt x="3012640" y="179528"/>
                </a:cubicBezTo>
                <a:cubicBezTo>
                  <a:pt x="3008646" y="168629"/>
                  <a:pt x="3005108" y="157670"/>
                  <a:pt x="3002024" y="146649"/>
                </a:cubicBezTo>
                <a:cubicBezTo>
                  <a:pt x="2998941" y="135629"/>
                  <a:pt x="2995320" y="126204"/>
                  <a:pt x="2991162" y="118374"/>
                </a:cubicBezTo>
                <a:cubicBezTo>
                  <a:pt x="2987003" y="110544"/>
                  <a:pt x="2990072" y="107303"/>
                  <a:pt x="3000368" y="108651"/>
                </a:cubicBezTo>
                <a:cubicBezTo>
                  <a:pt x="3010664" y="109999"/>
                  <a:pt x="3024936" y="108716"/>
                  <a:pt x="3043185" y="104801"/>
                </a:cubicBezTo>
                <a:cubicBezTo>
                  <a:pt x="3061432" y="100886"/>
                  <a:pt x="3073596" y="96838"/>
                  <a:pt x="3079677" y="92658"/>
                </a:cubicBezTo>
                <a:cubicBezTo>
                  <a:pt x="3081197" y="91613"/>
                  <a:pt x="3082909" y="90957"/>
                  <a:pt x="3084812" y="90688"/>
                </a:cubicBezTo>
                <a:close/>
                <a:moveTo>
                  <a:pt x="181780" y="72533"/>
                </a:moveTo>
                <a:cubicBezTo>
                  <a:pt x="183325" y="72380"/>
                  <a:pt x="185297" y="72539"/>
                  <a:pt x="187696" y="73009"/>
                </a:cubicBezTo>
                <a:cubicBezTo>
                  <a:pt x="197289" y="74887"/>
                  <a:pt x="204965" y="77483"/>
                  <a:pt x="210722" y="80795"/>
                </a:cubicBezTo>
                <a:cubicBezTo>
                  <a:pt x="216480" y="84108"/>
                  <a:pt x="218212" y="88123"/>
                  <a:pt x="215917" y="92841"/>
                </a:cubicBezTo>
                <a:cubicBezTo>
                  <a:pt x="213623" y="97559"/>
                  <a:pt x="212038" y="103621"/>
                  <a:pt x="211163" y="111028"/>
                </a:cubicBezTo>
                <a:cubicBezTo>
                  <a:pt x="210289" y="118435"/>
                  <a:pt x="209188" y="126960"/>
                  <a:pt x="207861" y="136604"/>
                </a:cubicBezTo>
                <a:cubicBezTo>
                  <a:pt x="206535" y="146248"/>
                  <a:pt x="204072" y="160635"/>
                  <a:pt x="200473" y="179764"/>
                </a:cubicBezTo>
                <a:cubicBezTo>
                  <a:pt x="214870" y="187193"/>
                  <a:pt x="221370" y="192606"/>
                  <a:pt x="219972" y="196005"/>
                </a:cubicBezTo>
                <a:cubicBezTo>
                  <a:pt x="218574" y="199403"/>
                  <a:pt x="217000" y="209811"/>
                  <a:pt x="215250" y="227227"/>
                </a:cubicBezTo>
                <a:cubicBezTo>
                  <a:pt x="213501" y="244643"/>
                  <a:pt x="214619" y="256140"/>
                  <a:pt x="218606" y="261719"/>
                </a:cubicBezTo>
                <a:cubicBezTo>
                  <a:pt x="222593" y="267297"/>
                  <a:pt x="232276" y="270298"/>
                  <a:pt x="247656" y="270721"/>
                </a:cubicBezTo>
                <a:cubicBezTo>
                  <a:pt x="263036" y="271144"/>
                  <a:pt x="274121" y="269756"/>
                  <a:pt x="280911" y="266558"/>
                </a:cubicBezTo>
                <a:cubicBezTo>
                  <a:pt x="287701" y="263361"/>
                  <a:pt x="292397" y="257424"/>
                  <a:pt x="295000" y="248748"/>
                </a:cubicBezTo>
                <a:cubicBezTo>
                  <a:pt x="297603" y="240072"/>
                  <a:pt x="301227" y="229962"/>
                  <a:pt x="305873" y="218418"/>
                </a:cubicBezTo>
                <a:cubicBezTo>
                  <a:pt x="310520" y="206874"/>
                  <a:pt x="313223" y="209811"/>
                  <a:pt x="313983" y="227227"/>
                </a:cubicBezTo>
                <a:cubicBezTo>
                  <a:pt x="314743" y="244643"/>
                  <a:pt x="316711" y="256821"/>
                  <a:pt x="319887" y="263762"/>
                </a:cubicBezTo>
                <a:cubicBezTo>
                  <a:pt x="323064" y="270703"/>
                  <a:pt x="320637" y="277296"/>
                  <a:pt x="312606" y="283541"/>
                </a:cubicBezTo>
                <a:cubicBezTo>
                  <a:pt x="304576" y="289786"/>
                  <a:pt x="291659" y="294059"/>
                  <a:pt x="273855" y="296361"/>
                </a:cubicBezTo>
                <a:cubicBezTo>
                  <a:pt x="256052" y="298663"/>
                  <a:pt x="239471" y="297433"/>
                  <a:pt x="224113" y="292672"/>
                </a:cubicBezTo>
                <a:cubicBezTo>
                  <a:pt x="208754" y="287911"/>
                  <a:pt x="199598" y="280572"/>
                  <a:pt x="196644" y="270656"/>
                </a:cubicBezTo>
                <a:cubicBezTo>
                  <a:pt x="193690" y="260740"/>
                  <a:pt x="192887" y="245794"/>
                  <a:pt x="194235" y="225818"/>
                </a:cubicBezTo>
                <a:cubicBezTo>
                  <a:pt x="195583" y="205842"/>
                  <a:pt x="196135" y="195410"/>
                  <a:pt x="195891" y="194520"/>
                </a:cubicBezTo>
                <a:cubicBezTo>
                  <a:pt x="189481" y="211428"/>
                  <a:pt x="178153" y="226843"/>
                  <a:pt x="161905" y="240768"/>
                </a:cubicBezTo>
                <a:cubicBezTo>
                  <a:pt x="145658" y="254692"/>
                  <a:pt x="128198" y="264189"/>
                  <a:pt x="109527" y="269258"/>
                </a:cubicBezTo>
                <a:cubicBezTo>
                  <a:pt x="90856" y="274327"/>
                  <a:pt x="91104" y="270050"/>
                  <a:pt x="110269" y="256427"/>
                </a:cubicBezTo>
                <a:cubicBezTo>
                  <a:pt x="129435" y="242804"/>
                  <a:pt x="144976" y="227833"/>
                  <a:pt x="156893" y="211514"/>
                </a:cubicBezTo>
                <a:cubicBezTo>
                  <a:pt x="168810" y="195194"/>
                  <a:pt x="176324" y="178581"/>
                  <a:pt x="179436" y="161674"/>
                </a:cubicBezTo>
                <a:cubicBezTo>
                  <a:pt x="182548" y="144767"/>
                  <a:pt x="184329" y="129330"/>
                  <a:pt x="184781" y="115362"/>
                </a:cubicBezTo>
                <a:cubicBezTo>
                  <a:pt x="185233" y="101395"/>
                  <a:pt x="183433" y="90375"/>
                  <a:pt x="179382" y="82301"/>
                </a:cubicBezTo>
                <a:cubicBezTo>
                  <a:pt x="176344" y="76246"/>
                  <a:pt x="177143" y="72990"/>
                  <a:pt x="181780" y="72533"/>
                </a:cubicBezTo>
                <a:close/>
                <a:moveTo>
                  <a:pt x="460614" y="62969"/>
                </a:moveTo>
                <a:cubicBezTo>
                  <a:pt x="463906" y="63187"/>
                  <a:pt x="468688" y="65502"/>
                  <a:pt x="474962" y="69911"/>
                </a:cubicBezTo>
                <a:cubicBezTo>
                  <a:pt x="485574" y="78730"/>
                  <a:pt x="488628" y="84893"/>
                  <a:pt x="484125" y="88399"/>
                </a:cubicBezTo>
                <a:cubicBezTo>
                  <a:pt x="479623" y="91905"/>
                  <a:pt x="474675" y="95501"/>
                  <a:pt x="469283" y="99187"/>
                </a:cubicBezTo>
                <a:cubicBezTo>
                  <a:pt x="476525" y="98742"/>
                  <a:pt x="482824" y="97172"/>
                  <a:pt x="488180" y="94476"/>
                </a:cubicBezTo>
                <a:cubicBezTo>
                  <a:pt x="493536" y="91780"/>
                  <a:pt x="498304" y="91730"/>
                  <a:pt x="502484" y="94325"/>
                </a:cubicBezTo>
                <a:cubicBezTo>
                  <a:pt x="506664" y="96921"/>
                  <a:pt x="510726" y="100610"/>
                  <a:pt x="514670" y="105392"/>
                </a:cubicBezTo>
                <a:cubicBezTo>
                  <a:pt x="518614" y="110175"/>
                  <a:pt x="518112" y="113724"/>
                  <a:pt x="513164" y="116040"/>
                </a:cubicBezTo>
                <a:cubicBezTo>
                  <a:pt x="508217" y="118356"/>
                  <a:pt x="499286" y="129749"/>
                  <a:pt x="486373" y="150220"/>
                </a:cubicBezTo>
                <a:cubicBezTo>
                  <a:pt x="473460" y="170691"/>
                  <a:pt x="458306" y="189168"/>
                  <a:pt x="440911" y="205652"/>
                </a:cubicBezTo>
                <a:cubicBezTo>
                  <a:pt x="423516" y="222136"/>
                  <a:pt x="405197" y="233852"/>
                  <a:pt x="385952" y="240800"/>
                </a:cubicBezTo>
                <a:cubicBezTo>
                  <a:pt x="366708" y="247748"/>
                  <a:pt x="366661" y="243295"/>
                  <a:pt x="385812" y="227442"/>
                </a:cubicBezTo>
                <a:cubicBezTo>
                  <a:pt x="395388" y="219515"/>
                  <a:pt x="404577" y="211285"/>
                  <a:pt x="413381" y="202751"/>
                </a:cubicBezTo>
                <a:lnTo>
                  <a:pt x="433031" y="182117"/>
                </a:lnTo>
                <a:lnTo>
                  <a:pt x="431172" y="182198"/>
                </a:lnTo>
                <a:cubicBezTo>
                  <a:pt x="427677" y="181178"/>
                  <a:pt x="423387" y="177850"/>
                  <a:pt x="418304" y="172214"/>
                </a:cubicBezTo>
                <a:cubicBezTo>
                  <a:pt x="414389" y="164384"/>
                  <a:pt x="412431" y="158297"/>
                  <a:pt x="412431" y="153952"/>
                </a:cubicBezTo>
                <a:cubicBezTo>
                  <a:pt x="412431" y="147599"/>
                  <a:pt x="416350" y="145925"/>
                  <a:pt x="424187" y="148929"/>
                </a:cubicBezTo>
                <a:cubicBezTo>
                  <a:pt x="432024" y="151934"/>
                  <a:pt x="437451" y="155788"/>
                  <a:pt x="440470" y="160491"/>
                </a:cubicBezTo>
                <a:cubicBezTo>
                  <a:pt x="441979" y="162843"/>
                  <a:pt x="442634" y="165506"/>
                  <a:pt x="442436" y="168479"/>
                </a:cubicBezTo>
                <a:lnTo>
                  <a:pt x="440784" y="173631"/>
                </a:lnTo>
                <a:lnTo>
                  <a:pt x="458851" y="151769"/>
                </a:lnTo>
                <a:lnTo>
                  <a:pt x="459056" y="151464"/>
                </a:lnTo>
                <a:lnTo>
                  <a:pt x="458238" y="151680"/>
                </a:lnTo>
                <a:cubicBezTo>
                  <a:pt x="456036" y="151614"/>
                  <a:pt x="453595" y="150317"/>
                  <a:pt x="450913" y="147789"/>
                </a:cubicBezTo>
                <a:cubicBezTo>
                  <a:pt x="445550" y="142734"/>
                  <a:pt x="441700" y="137618"/>
                  <a:pt x="439363" y="132442"/>
                </a:cubicBezTo>
                <a:cubicBezTo>
                  <a:pt x="407914" y="150439"/>
                  <a:pt x="399679" y="151131"/>
                  <a:pt x="414658" y="134517"/>
                </a:cubicBezTo>
                <a:cubicBezTo>
                  <a:pt x="429636" y="117904"/>
                  <a:pt x="439986" y="104751"/>
                  <a:pt x="445708" y="95057"/>
                </a:cubicBezTo>
                <a:cubicBezTo>
                  <a:pt x="451429" y="85363"/>
                  <a:pt x="454599" y="76543"/>
                  <a:pt x="455215" y="68599"/>
                </a:cubicBezTo>
                <a:cubicBezTo>
                  <a:pt x="455524" y="64627"/>
                  <a:pt x="457323" y="62750"/>
                  <a:pt x="460614" y="62969"/>
                </a:cubicBezTo>
                <a:close/>
                <a:moveTo>
                  <a:pt x="5959709" y="56166"/>
                </a:moveTo>
                <a:cubicBezTo>
                  <a:pt x="5958711" y="55721"/>
                  <a:pt x="5943515" y="58826"/>
                  <a:pt x="5914117" y="65480"/>
                </a:cubicBezTo>
                <a:cubicBezTo>
                  <a:pt x="5914949" y="77239"/>
                  <a:pt x="5916139" y="88704"/>
                  <a:pt x="5917688" y="99875"/>
                </a:cubicBezTo>
                <a:cubicBezTo>
                  <a:pt x="5932143" y="97179"/>
                  <a:pt x="5944985" y="95164"/>
                  <a:pt x="5956213" y="93831"/>
                </a:cubicBezTo>
                <a:cubicBezTo>
                  <a:pt x="5958651" y="83276"/>
                  <a:pt x="5960091" y="74471"/>
                  <a:pt x="5960537" y="67416"/>
                </a:cubicBezTo>
                <a:cubicBezTo>
                  <a:pt x="5960981" y="60361"/>
                  <a:pt x="5960705" y="56611"/>
                  <a:pt x="5959709" y="56166"/>
                </a:cubicBezTo>
                <a:close/>
                <a:moveTo>
                  <a:pt x="95137" y="53308"/>
                </a:moveTo>
                <a:cubicBezTo>
                  <a:pt x="97596" y="53188"/>
                  <a:pt x="100342" y="53743"/>
                  <a:pt x="103375" y="54972"/>
                </a:cubicBezTo>
                <a:cubicBezTo>
                  <a:pt x="109441" y="57432"/>
                  <a:pt x="115443" y="61081"/>
                  <a:pt x="121379" y="65921"/>
                </a:cubicBezTo>
                <a:cubicBezTo>
                  <a:pt x="127316" y="70761"/>
                  <a:pt x="127725" y="75995"/>
                  <a:pt x="122606" y="81624"/>
                </a:cubicBezTo>
                <a:cubicBezTo>
                  <a:pt x="117486" y="87252"/>
                  <a:pt x="112492" y="98470"/>
                  <a:pt x="107623" y="115276"/>
                </a:cubicBezTo>
                <a:cubicBezTo>
                  <a:pt x="102755" y="132083"/>
                  <a:pt x="97711" y="146237"/>
                  <a:pt x="92491" y="157738"/>
                </a:cubicBezTo>
                <a:cubicBezTo>
                  <a:pt x="98428" y="163373"/>
                  <a:pt x="104411" y="171146"/>
                  <a:pt x="110441" y="181055"/>
                </a:cubicBezTo>
                <a:cubicBezTo>
                  <a:pt x="116472" y="190964"/>
                  <a:pt x="117124" y="200636"/>
                  <a:pt x="112399" y="210072"/>
                </a:cubicBezTo>
                <a:cubicBezTo>
                  <a:pt x="107674" y="219508"/>
                  <a:pt x="100844" y="219250"/>
                  <a:pt x="91910" y="209298"/>
                </a:cubicBezTo>
                <a:lnTo>
                  <a:pt x="77326" y="183722"/>
                </a:lnTo>
                <a:cubicBezTo>
                  <a:pt x="68737" y="197231"/>
                  <a:pt x="59408" y="209018"/>
                  <a:pt x="49341" y="219085"/>
                </a:cubicBezTo>
                <a:cubicBezTo>
                  <a:pt x="39274" y="229152"/>
                  <a:pt x="27049" y="237699"/>
                  <a:pt x="12666" y="244725"/>
                </a:cubicBezTo>
                <a:cubicBezTo>
                  <a:pt x="-1717" y="251752"/>
                  <a:pt x="-3850" y="249612"/>
                  <a:pt x="6267" y="238305"/>
                </a:cubicBezTo>
                <a:cubicBezTo>
                  <a:pt x="16384" y="226997"/>
                  <a:pt x="26766" y="214471"/>
                  <a:pt x="37414" y="200726"/>
                </a:cubicBezTo>
                <a:cubicBezTo>
                  <a:pt x="48061" y="186981"/>
                  <a:pt x="56017" y="174795"/>
                  <a:pt x="61280" y="164169"/>
                </a:cubicBezTo>
                <a:cubicBezTo>
                  <a:pt x="46882" y="146172"/>
                  <a:pt x="37658" y="133657"/>
                  <a:pt x="33607" y="126623"/>
                </a:cubicBezTo>
                <a:cubicBezTo>
                  <a:pt x="29555" y="119589"/>
                  <a:pt x="32452" y="117976"/>
                  <a:pt x="42297" y="121783"/>
                </a:cubicBezTo>
                <a:cubicBezTo>
                  <a:pt x="52141" y="125591"/>
                  <a:pt x="62369" y="132234"/>
                  <a:pt x="72981" y="141713"/>
                </a:cubicBezTo>
                <a:cubicBezTo>
                  <a:pt x="76910" y="131588"/>
                  <a:pt x="80442" y="119220"/>
                  <a:pt x="83575" y="104607"/>
                </a:cubicBezTo>
                <a:cubicBezTo>
                  <a:pt x="86709" y="89995"/>
                  <a:pt x="87404" y="82430"/>
                  <a:pt x="85662" y="81914"/>
                </a:cubicBezTo>
                <a:cubicBezTo>
                  <a:pt x="83919" y="81398"/>
                  <a:pt x="79879" y="82168"/>
                  <a:pt x="73540" y="84226"/>
                </a:cubicBezTo>
                <a:cubicBezTo>
                  <a:pt x="67202" y="86284"/>
                  <a:pt x="60358" y="88310"/>
                  <a:pt x="53009" y="90303"/>
                </a:cubicBezTo>
                <a:cubicBezTo>
                  <a:pt x="45660" y="92296"/>
                  <a:pt x="37776" y="90554"/>
                  <a:pt x="29358" y="85076"/>
                </a:cubicBezTo>
                <a:cubicBezTo>
                  <a:pt x="20940" y="79598"/>
                  <a:pt x="21704" y="76221"/>
                  <a:pt x="31649" y="74945"/>
                </a:cubicBezTo>
                <a:cubicBezTo>
                  <a:pt x="41594" y="73668"/>
                  <a:pt x="50739" y="71714"/>
                  <a:pt x="59085" y="69083"/>
                </a:cubicBezTo>
                <a:cubicBezTo>
                  <a:pt x="67432" y="66452"/>
                  <a:pt x="73497" y="64297"/>
                  <a:pt x="77283" y="62619"/>
                </a:cubicBezTo>
                <a:cubicBezTo>
                  <a:pt x="81069" y="60941"/>
                  <a:pt x="84848" y="58633"/>
                  <a:pt x="88619" y="55693"/>
                </a:cubicBezTo>
                <a:cubicBezTo>
                  <a:pt x="90505" y="54223"/>
                  <a:pt x="92678" y="53428"/>
                  <a:pt x="95137" y="53308"/>
                </a:cubicBezTo>
                <a:close/>
                <a:moveTo>
                  <a:pt x="1840733" y="52369"/>
                </a:moveTo>
                <a:cubicBezTo>
                  <a:pt x="1842131" y="52167"/>
                  <a:pt x="1843911" y="52303"/>
                  <a:pt x="1846075" y="52778"/>
                </a:cubicBezTo>
                <a:cubicBezTo>
                  <a:pt x="1854729" y="54678"/>
                  <a:pt x="1861272" y="56510"/>
                  <a:pt x="1865703" y="58274"/>
                </a:cubicBezTo>
                <a:cubicBezTo>
                  <a:pt x="1871956" y="60984"/>
                  <a:pt x="1874182" y="64910"/>
                  <a:pt x="1872382" y="70051"/>
                </a:cubicBezTo>
                <a:cubicBezTo>
                  <a:pt x="1870582" y="75192"/>
                  <a:pt x="1869683" y="81563"/>
                  <a:pt x="1869683" y="89163"/>
                </a:cubicBezTo>
                <a:lnTo>
                  <a:pt x="1869683" y="117513"/>
                </a:lnTo>
                <a:cubicBezTo>
                  <a:pt x="1869683" y="128871"/>
                  <a:pt x="1867496" y="138920"/>
                  <a:pt x="1863122" y="147660"/>
                </a:cubicBezTo>
                <a:cubicBezTo>
                  <a:pt x="1858748" y="156401"/>
                  <a:pt x="1853772" y="156375"/>
                  <a:pt x="1848194" y="147585"/>
                </a:cubicBezTo>
                <a:cubicBezTo>
                  <a:pt x="1842616" y="138794"/>
                  <a:pt x="1840504" y="131083"/>
                  <a:pt x="1841859" y="124451"/>
                </a:cubicBezTo>
                <a:cubicBezTo>
                  <a:pt x="1843214" y="117818"/>
                  <a:pt x="1843892" y="108307"/>
                  <a:pt x="1843892" y="95917"/>
                </a:cubicBezTo>
                <a:cubicBezTo>
                  <a:pt x="1843892" y="83140"/>
                  <a:pt x="1842092" y="72281"/>
                  <a:pt x="1838493" y="63340"/>
                </a:cubicBezTo>
                <a:cubicBezTo>
                  <a:pt x="1835793" y="56634"/>
                  <a:pt x="1836540" y="52977"/>
                  <a:pt x="1840733" y="52369"/>
                </a:cubicBezTo>
                <a:close/>
                <a:moveTo>
                  <a:pt x="4857616" y="48293"/>
                </a:moveTo>
                <a:cubicBezTo>
                  <a:pt x="4860344" y="47583"/>
                  <a:pt x="4865659" y="48573"/>
                  <a:pt x="4873560" y="51262"/>
                </a:cubicBezTo>
                <a:cubicBezTo>
                  <a:pt x="4889363" y="56639"/>
                  <a:pt x="4896081" y="64537"/>
                  <a:pt x="4893715" y="74955"/>
                </a:cubicBezTo>
                <a:cubicBezTo>
                  <a:pt x="4891349" y="85373"/>
                  <a:pt x="4884702" y="86531"/>
                  <a:pt x="4873775" y="78429"/>
                </a:cubicBezTo>
                <a:cubicBezTo>
                  <a:pt x="4867609" y="71374"/>
                  <a:pt x="4862081" y="63738"/>
                  <a:pt x="4857191" y="55521"/>
                </a:cubicBezTo>
                <a:cubicBezTo>
                  <a:pt x="4854746" y="51412"/>
                  <a:pt x="4854887" y="49003"/>
                  <a:pt x="4857616" y="48293"/>
                </a:cubicBezTo>
                <a:close/>
                <a:moveTo>
                  <a:pt x="3709950" y="47479"/>
                </a:moveTo>
                <a:cubicBezTo>
                  <a:pt x="3712292" y="47376"/>
                  <a:pt x="3715338" y="47784"/>
                  <a:pt x="3719088" y="48702"/>
                </a:cubicBezTo>
                <a:cubicBezTo>
                  <a:pt x="3732984" y="50667"/>
                  <a:pt x="3742183" y="54954"/>
                  <a:pt x="3746686" y="61565"/>
                </a:cubicBezTo>
                <a:cubicBezTo>
                  <a:pt x="3751189" y="68176"/>
                  <a:pt x="3752002" y="76016"/>
                  <a:pt x="3749127" y="85087"/>
                </a:cubicBezTo>
                <a:cubicBezTo>
                  <a:pt x="3746252" y="94157"/>
                  <a:pt x="3740541" y="95767"/>
                  <a:pt x="3731994" y="89916"/>
                </a:cubicBezTo>
                <a:cubicBezTo>
                  <a:pt x="3723447" y="84065"/>
                  <a:pt x="3715410" y="74815"/>
                  <a:pt x="3707881" y="62167"/>
                </a:cubicBezTo>
                <a:cubicBezTo>
                  <a:pt x="3702235" y="52681"/>
                  <a:pt x="3702924" y="47785"/>
                  <a:pt x="3709950" y="47479"/>
                </a:cubicBezTo>
                <a:close/>
                <a:moveTo>
                  <a:pt x="2995575" y="47479"/>
                </a:moveTo>
                <a:cubicBezTo>
                  <a:pt x="2997917" y="47376"/>
                  <a:pt x="3000963" y="47784"/>
                  <a:pt x="3004713" y="48702"/>
                </a:cubicBezTo>
                <a:cubicBezTo>
                  <a:pt x="3018609" y="50667"/>
                  <a:pt x="3027808" y="54954"/>
                  <a:pt x="3032311" y="61565"/>
                </a:cubicBezTo>
                <a:cubicBezTo>
                  <a:pt x="3036814" y="68176"/>
                  <a:pt x="3037627" y="76016"/>
                  <a:pt x="3034753" y="85087"/>
                </a:cubicBezTo>
                <a:cubicBezTo>
                  <a:pt x="3031877" y="94157"/>
                  <a:pt x="3026166" y="95767"/>
                  <a:pt x="3017619" y="89916"/>
                </a:cubicBezTo>
                <a:cubicBezTo>
                  <a:pt x="3009072" y="84065"/>
                  <a:pt x="3001035" y="74815"/>
                  <a:pt x="2993506" y="62167"/>
                </a:cubicBezTo>
                <a:cubicBezTo>
                  <a:pt x="2987860" y="52681"/>
                  <a:pt x="2988550" y="47785"/>
                  <a:pt x="2995575" y="47479"/>
                </a:cubicBezTo>
                <a:close/>
                <a:moveTo>
                  <a:pt x="5431006" y="37925"/>
                </a:moveTo>
                <a:cubicBezTo>
                  <a:pt x="5442070" y="39818"/>
                  <a:pt x="5451545" y="43776"/>
                  <a:pt x="5459432" y="49799"/>
                </a:cubicBezTo>
                <a:cubicBezTo>
                  <a:pt x="5467320" y="55822"/>
                  <a:pt x="5469585" y="63903"/>
                  <a:pt x="5466230" y="74041"/>
                </a:cubicBezTo>
                <a:cubicBezTo>
                  <a:pt x="5462874" y="84180"/>
                  <a:pt x="5457668" y="87058"/>
                  <a:pt x="5450613" y="82678"/>
                </a:cubicBezTo>
                <a:cubicBezTo>
                  <a:pt x="5443558" y="78297"/>
                  <a:pt x="5437184" y="73252"/>
                  <a:pt x="5431490" y="67545"/>
                </a:cubicBezTo>
                <a:cubicBezTo>
                  <a:pt x="5426873" y="61092"/>
                  <a:pt x="5422872" y="54069"/>
                  <a:pt x="5419488" y="46476"/>
                </a:cubicBezTo>
                <a:cubicBezTo>
                  <a:pt x="5416104" y="38883"/>
                  <a:pt x="5419943" y="36032"/>
                  <a:pt x="5431006" y="37925"/>
                </a:cubicBezTo>
                <a:close/>
                <a:moveTo>
                  <a:pt x="3638639" y="36463"/>
                </a:moveTo>
                <a:cubicBezTo>
                  <a:pt x="3650069" y="36463"/>
                  <a:pt x="3660813" y="38485"/>
                  <a:pt x="3670872" y="42529"/>
                </a:cubicBezTo>
                <a:cubicBezTo>
                  <a:pt x="3680932" y="46572"/>
                  <a:pt x="3685145" y="54918"/>
                  <a:pt x="3683510" y="67567"/>
                </a:cubicBezTo>
                <a:cubicBezTo>
                  <a:pt x="3681875" y="80215"/>
                  <a:pt x="3675551" y="83674"/>
                  <a:pt x="3664538" y="77945"/>
                </a:cubicBezTo>
                <a:cubicBezTo>
                  <a:pt x="3653524" y="72216"/>
                  <a:pt x="3643067" y="63870"/>
                  <a:pt x="3633165" y="52907"/>
                </a:cubicBezTo>
                <a:cubicBezTo>
                  <a:pt x="3623263" y="41944"/>
                  <a:pt x="3625088" y="36463"/>
                  <a:pt x="3638639" y="36463"/>
                </a:cubicBezTo>
                <a:close/>
                <a:moveTo>
                  <a:pt x="2924265" y="36463"/>
                </a:moveTo>
                <a:cubicBezTo>
                  <a:pt x="2935694" y="36463"/>
                  <a:pt x="2946438" y="38485"/>
                  <a:pt x="2956498" y="42529"/>
                </a:cubicBezTo>
                <a:cubicBezTo>
                  <a:pt x="2966557" y="46572"/>
                  <a:pt x="2970770" y="54918"/>
                  <a:pt x="2969135" y="67567"/>
                </a:cubicBezTo>
                <a:cubicBezTo>
                  <a:pt x="2967500" y="80215"/>
                  <a:pt x="2961176" y="83674"/>
                  <a:pt x="2950163" y="77945"/>
                </a:cubicBezTo>
                <a:cubicBezTo>
                  <a:pt x="2939150" y="72216"/>
                  <a:pt x="2928692" y="63870"/>
                  <a:pt x="2918790" y="52907"/>
                </a:cubicBezTo>
                <a:cubicBezTo>
                  <a:pt x="2908888" y="41944"/>
                  <a:pt x="2910713" y="36463"/>
                  <a:pt x="2924265" y="36463"/>
                </a:cubicBezTo>
                <a:close/>
                <a:moveTo>
                  <a:pt x="1137863" y="33860"/>
                </a:moveTo>
                <a:cubicBezTo>
                  <a:pt x="1149736" y="35738"/>
                  <a:pt x="1159663" y="39216"/>
                  <a:pt x="1167644" y="44292"/>
                </a:cubicBezTo>
                <a:cubicBezTo>
                  <a:pt x="1175624" y="49369"/>
                  <a:pt x="1177929" y="57453"/>
                  <a:pt x="1174559" y="68545"/>
                </a:cubicBezTo>
                <a:cubicBezTo>
                  <a:pt x="1171189" y="79637"/>
                  <a:pt x="1160628" y="78530"/>
                  <a:pt x="1142875" y="65222"/>
                </a:cubicBezTo>
                <a:cubicBezTo>
                  <a:pt x="1132736" y="54151"/>
                  <a:pt x="1126398" y="45687"/>
                  <a:pt x="1123859" y="39829"/>
                </a:cubicBezTo>
                <a:cubicBezTo>
                  <a:pt x="1121321" y="33971"/>
                  <a:pt x="1125989" y="31981"/>
                  <a:pt x="1137863" y="33860"/>
                </a:cubicBezTo>
                <a:close/>
                <a:moveTo>
                  <a:pt x="976820" y="32963"/>
                </a:moveTo>
                <a:cubicBezTo>
                  <a:pt x="993739" y="32046"/>
                  <a:pt x="1005918" y="34844"/>
                  <a:pt x="1013354" y="41356"/>
                </a:cubicBezTo>
                <a:cubicBezTo>
                  <a:pt x="1023270" y="50039"/>
                  <a:pt x="1026461" y="56367"/>
                  <a:pt x="1022926" y="60339"/>
                </a:cubicBezTo>
                <a:cubicBezTo>
                  <a:pt x="1019392" y="64311"/>
                  <a:pt x="1009493" y="65846"/>
                  <a:pt x="993231" y="64942"/>
                </a:cubicBezTo>
                <a:cubicBezTo>
                  <a:pt x="976970" y="64039"/>
                  <a:pt x="961679" y="64039"/>
                  <a:pt x="947361" y="64942"/>
                </a:cubicBezTo>
                <a:cubicBezTo>
                  <a:pt x="933042" y="65846"/>
                  <a:pt x="911858" y="67445"/>
                  <a:pt x="883809" y="69739"/>
                </a:cubicBezTo>
                <a:cubicBezTo>
                  <a:pt x="891897" y="78458"/>
                  <a:pt x="894818" y="84549"/>
                  <a:pt x="892574" y="88012"/>
                </a:cubicBezTo>
                <a:cubicBezTo>
                  <a:pt x="890330" y="91475"/>
                  <a:pt x="889207" y="105790"/>
                  <a:pt x="889207" y="130957"/>
                </a:cubicBezTo>
                <a:cubicBezTo>
                  <a:pt x="909399" y="130957"/>
                  <a:pt x="926998" y="133377"/>
                  <a:pt x="942004" y="138217"/>
                </a:cubicBezTo>
                <a:cubicBezTo>
                  <a:pt x="957012" y="143057"/>
                  <a:pt x="965684" y="152751"/>
                  <a:pt x="968021" y="167299"/>
                </a:cubicBezTo>
                <a:cubicBezTo>
                  <a:pt x="970359" y="181847"/>
                  <a:pt x="960012" y="183461"/>
                  <a:pt x="936982" y="172139"/>
                </a:cubicBezTo>
                <a:cubicBezTo>
                  <a:pt x="913952" y="160817"/>
                  <a:pt x="898027" y="151629"/>
                  <a:pt x="889207" y="144573"/>
                </a:cubicBezTo>
                <a:cubicBezTo>
                  <a:pt x="890054" y="212360"/>
                  <a:pt x="889053" y="257879"/>
                  <a:pt x="886207" y="281132"/>
                </a:cubicBezTo>
                <a:cubicBezTo>
                  <a:pt x="883361" y="304384"/>
                  <a:pt x="878933" y="316011"/>
                  <a:pt x="872924" y="316011"/>
                </a:cubicBezTo>
                <a:cubicBezTo>
                  <a:pt x="868464" y="316011"/>
                  <a:pt x="863736" y="310683"/>
                  <a:pt x="858738" y="300029"/>
                </a:cubicBezTo>
                <a:cubicBezTo>
                  <a:pt x="853740" y="289374"/>
                  <a:pt x="852167" y="280203"/>
                  <a:pt x="854017" y="272517"/>
                </a:cubicBezTo>
                <a:cubicBezTo>
                  <a:pt x="855866" y="264830"/>
                  <a:pt x="857666" y="256621"/>
                  <a:pt x="859416" y="247887"/>
                </a:cubicBezTo>
                <a:cubicBezTo>
                  <a:pt x="861165" y="239154"/>
                  <a:pt x="862492" y="209463"/>
                  <a:pt x="863395" y="158813"/>
                </a:cubicBezTo>
                <a:cubicBezTo>
                  <a:pt x="864299" y="108164"/>
                  <a:pt x="861581" y="79576"/>
                  <a:pt x="855243" y="73052"/>
                </a:cubicBezTo>
                <a:cubicBezTo>
                  <a:pt x="810616" y="80250"/>
                  <a:pt x="782642" y="84972"/>
                  <a:pt x="771320" y="87216"/>
                </a:cubicBezTo>
                <a:cubicBezTo>
                  <a:pt x="759999" y="89460"/>
                  <a:pt x="749344" y="85384"/>
                  <a:pt x="739356" y="74988"/>
                </a:cubicBezTo>
                <a:cubicBezTo>
                  <a:pt x="729368" y="64591"/>
                  <a:pt x="729734" y="59848"/>
                  <a:pt x="740453" y="60759"/>
                </a:cubicBezTo>
                <a:cubicBezTo>
                  <a:pt x="751173" y="61669"/>
                  <a:pt x="769671" y="60791"/>
                  <a:pt x="795949" y="58123"/>
                </a:cubicBezTo>
                <a:cubicBezTo>
                  <a:pt x="822228" y="55456"/>
                  <a:pt x="849166" y="52086"/>
                  <a:pt x="876764" y="48014"/>
                </a:cubicBezTo>
                <a:cubicBezTo>
                  <a:pt x="904361" y="43941"/>
                  <a:pt x="931547" y="39643"/>
                  <a:pt x="958320" y="35118"/>
                </a:cubicBezTo>
                <a:cubicBezTo>
                  <a:pt x="965013" y="33987"/>
                  <a:pt x="971180" y="33269"/>
                  <a:pt x="976820" y="32963"/>
                </a:cubicBezTo>
                <a:close/>
                <a:moveTo>
                  <a:pt x="5971364" y="29555"/>
                </a:moveTo>
                <a:cubicBezTo>
                  <a:pt x="5976579" y="30288"/>
                  <a:pt x="5982542" y="32777"/>
                  <a:pt x="5989253" y="37022"/>
                </a:cubicBezTo>
                <a:cubicBezTo>
                  <a:pt x="6008455" y="46773"/>
                  <a:pt x="6013599" y="54585"/>
                  <a:pt x="6004687" y="60457"/>
                </a:cubicBezTo>
                <a:cubicBezTo>
                  <a:pt x="5995774" y="66330"/>
                  <a:pt x="5986729" y="77648"/>
                  <a:pt x="5977551" y="94411"/>
                </a:cubicBezTo>
                <a:cubicBezTo>
                  <a:pt x="5986557" y="105970"/>
                  <a:pt x="5986005" y="112039"/>
                  <a:pt x="5975895" y="112620"/>
                </a:cubicBezTo>
                <a:cubicBezTo>
                  <a:pt x="5965785" y="113201"/>
                  <a:pt x="5945781" y="115198"/>
                  <a:pt x="5915881" y="118610"/>
                </a:cubicBezTo>
                <a:cubicBezTo>
                  <a:pt x="5909815" y="131431"/>
                  <a:pt x="5903731" y="126383"/>
                  <a:pt x="5897629" y="103467"/>
                </a:cubicBezTo>
                <a:cubicBezTo>
                  <a:pt x="5891528" y="80552"/>
                  <a:pt x="5886427" y="65000"/>
                  <a:pt x="5882325" y="56811"/>
                </a:cubicBezTo>
                <a:cubicBezTo>
                  <a:pt x="5878223" y="48623"/>
                  <a:pt x="5880289" y="45436"/>
                  <a:pt x="5888520" y="47250"/>
                </a:cubicBezTo>
                <a:cubicBezTo>
                  <a:pt x="5896751" y="49064"/>
                  <a:pt x="5903011" y="49971"/>
                  <a:pt x="5907299" y="49971"/>
                </a:cubicBezTo>
                <a:cubicBezTo>
                  <a:pt x="5911371" y="49971"/>
                  <a:pt x="5918975" y="48469"/>
                  <a:pt x="5930111" y="45465"/>
                </a:cubicBezTo>
                <a:cubicBezTo>
                  <a:pt x="5941245" y="42460"/>
                  <a:pt x="5950531" y="38180"/>
                  <a:pt x="5957966" y="32623"/>
                </a:cubicBezTo>
                <a:cubicBezTo>
                  <a:pt x="5961684" y="29845"/>
                  <a:pt x="5966150" y="28822"/>
                  <a:pt x="5971364" y="29555"/>
                </a:cubicBezTo>
                <a:close/>
                <a:moveTo>
                  <a:pt x="228985" y="28267"/>
                </a:moveTo>
                <a:cubicBezTo>
                  <a:pt x="231906" y="28393"/>
                  <a:pt x="234889" y="29393"/>
                  <a:pt x="237933" y="31268"/>
                </a:cubicBezTo>
                <a:cubicBezTo>
                  <a:pt x="244021" y="35018"/>
                  <a:pt x="250323" y="39022"/>
                  <a:pt x="256841" y="43281"/>
                </a:cubicBezTo>
                <a:cubicBezTo>
                  <a:pt x="263358" y="47540"/>
                  <a:pt x="265420" y="51627"/>
                  <a:pt x="263025" y="55542"/>
                </a:cubicBezTo>
                <a:cubicBezTo>
                  <a:pt x="260630" y="59457"/>
                  <a:pt x="258604" y="64315"/>
                  <a:pt x="256948" y="70115"/>
                </a:cubicBezTo>
                <a:cubicBezTo>
                  <a:pt x="255292" y="75916"/>
                  <a:pt x="254464" y="89012"/>
                  <a:pt x="254464" y="109404"/>
                </a:cubicBezTo>
                <a:lnTo>
                  <a:pt x="254464" y="160706"/>
                </a:lnTo>
                <a:cubicBezTo>
                  <a:pt x="254464" y="174674"/>
                  <a:pt x="252244" y="186275"/>
                  <a:pt x="247806" y="195510"/>
                </a:cubicBezTo>
                <a:cubicBezTo>
                  <a:pt x="243368" y="204745"/>
                  <a:pt x="238166" y="203845"/>
                  <a:pt x="232200" y="192810"/>
                </a:cubicBezTo>
                <a:cubicBezTo>
                  <a:pt x="226235" y="181776"/>
                  <a:pt x="224378" y="169812"/>
                  <a:pt x="226629" y="156920"/>
                </a:cubicBezTo>
                <a:cubicBezTo>
                  <a:pt x="228881" y="144029"/>
                  <a:pt x="230232" y="124784"/>
                  <a:pt x="230684" y="99187"/>
                </a:cubicBezTo>
                <a:cubicBezTo>
                  <a:pt x="231136" y="73589"/>
                  <a:pt x="230157" y="59009"/>
                  <a:pt x="227748" y="55445"/>
                </a:cubicBezTo>
                <a:cubicBezTo>
                  <a:pt x="225339" y="51882"/>
                  <a:pt x="217792" y="51226"/>
                  <a:pt x="205108" y="53477"/>
                </a:cubicBezTo>
                <a:cubicBezTo>
                  <a:pt x="192424" y="55729"/>
                  <a:pt x="178733" y="58410"/>
                  <a:pt x="164035" y="61522"/>
                </a:cubicBezTo>
                <a:cubicBezTo>
                  <a:pt x="164035" y="95580"/>
                  <a:pt x="163794" y="121199"/>
                  <a:pt x="163314" y="138378"/>
                </a:cubicBezTo>
                <a:cubicBezTo>
                  <a:pt x="162834" y="155558"/>
                  <a:pt x="161044" y="169436"/>
                  <a:pt x="157947" y="180012"/>
                </a:cubicBezTo>
                <a:cubicBezTo>
                  <a:pt x="154850" y="190588"/>
                  <a:pt x="149888" y="190803"/>
                  <a:pt x="143062" y="180657"/>
                </a:cubicBezTo>
                <a:cubicBezTo>
                  <a:pt x="136236" y="170511"/>
                  <a:pt x="133723" y="162122"/>
                  <a:pt x="135522" y="155490"/>
                </a:cubicBezTo>
                <a:cubicBezTo>
                  <a:pt x="137322" y="148858"/>
                  <a:pt x="138448" y="140841"/>
                  <a:pt x="138900" y="131441"/>
                </a:cubicBezTo>
                <a:cubicBezTo>
                  <a:pt x="139351" y="122041"/>
                  <a:pt x="139355" y="108121"/>
                  <a:pt x="138910" y="89679"/>
                </a:cubicBezTo>
                <a:cubicBezTo>
                  <a:pt x="138466" y="71238"/>
                  <a:pt x="136666" y="58202"/>
                  <a:pt x="133511" y="50573"/>
                </a:cubicBezTo>
                <a:cubicBezTo>
                  <a:pt x="130357" y="42944"/>
                  <a:pt x="132482" y="40037"/>
                  <a:pt x="139889" y="41851"/>
                </a:cubicBezTo>
                <a:cubicBezTo>
                  <a:pt x="147296" y="43665"/>
                  <a:pt x="152612" y="44572"/>
                  <a:pt x="155839" y="44572"/>
                </a:cubicBezTo>
                <a:cubicBezTo>
                  <a:pt x="159238" y="44572"/>
                  <a:pt x="169448" y="43041"/>
                  <a:pt x="186470" y="39980"/>
                </a:cubicBezTo>
                <a:cubicBezTo>
                  <a:pt x="203492" y="36918"/>
                  <a:pt x="214802" y="33763"/>
                  <a:pt x="220402" y="30515"/>
                </a:cubicBezTo>
                <a:cubicBezTo>
                  <a:pt x="223202" y="28891"/>
                  <a:pt x="226063" y="28142"/>
                  <a:pt x="228985" y="28267"/>
                </a:cubicBezTo>
                <a:close/>
                <a:moveTo>
                  <a:pt x="2016063" y="25933"/>
                </a:moveTo>
                <a:cubicBezTo>
                  <a:pt x="2019044" y="26320"/>
                  <a:pt x="2022736" y="27256"/>
                  <a:pt x="2027138" y="28740"/>
                </a:cubicBezTo>
                <a:cubicBezTo>
                  <a:pt x="2035943" y="31709"/>
                  <a:pt x="2041148" y="35290"/>
                  <a:pt x="2042755" y="39485"/>
                </a:cubicBezTo>
                <a:cubicBezTo>
                  <a:pt x="2044361" y="43679"/>
                  <a:pt x="2043027" y="48010"/>
                  <a:pt x="2038753" y="52477"/>
                </a:cubicBezTo>
                <a:cubicBezTo>
                  <a:pt x="2034480" y="56944"/>
                  <a:pt x="2029888" y="65652"/>
                  <a:pt x="2024976" y="78601"/>
                </a:cubicBezTo>
                <a:cubicBezTo>
                  <a:pt x="2020065" y="91551"/>
                  <a:pt x="2015092" y="101273"/>
                  <a:pt x="2010059" y="107769"/>
                </a:cubicBezTo>
                <a:cubicBezTo>
                  <a:pt x="2020470" y="114509"/>
                  <a:pt x="2032663" y="119847"/>
                  <a:pt x="2046637" y="123784"/>
                </a:cubicBezTo>
                <a:cubicBezTo>
                  <a:pt x="2060612" y="127720"/>
                  <a:pt x="2071528" y="130380"/>
                  <a:pt x="2079386" y="131764"/>
                </a:cubicBezTo>
                <a:cubicBezTo>
                  <a:pt x="2087245" y="133148"/>
                  <a:pt x="2094530" y="134740"/>
                  <a:pt x="2101241" y="136539"/>
                </a:cubicBezTo>
                <a:cubicBezTo>
                  <a:pt x="2107952" y="138339"/>
                  <a:pt x="2100259" y="142154"/>
                  <a:pt x="2078161" y="147983"/>
                </a:cubicBezTo>
                <a:cubicBezTo>
                  <a:pt x="2056062" y="153812"/>
                  <a:pt x="2041313" y="155762"/>
                  <a:pt x="2033914" y="153834"/>
                </a:cubicBezTo>
                <a:cubicBezTo>
                  <a:pt x="2026514" y="151905"/>
                  <a:pt x="2013486" y="142523"/>
                  <a:pt x="1994830" y="125687"/>
                </a:cubicBezTo>
                <a:cubicBezTo>
                  <a:pt x="1987602" y="131510"/>
                  <a:pt x="1979084" y="137221"/>
                  <a:pt x="1969275" y="142820"/>
                </a:cubicBezTo>
                <a:cubicBezTo>
                  <a:pt x="1964371" y="145620"/>
                  <a:pt x="1959118" y="147893"/>
                  <a:pt x="1953516" y="149639"/>
                </a:cubicBezTo>
                <a:lnTo>
                  <a:pt x="1939992" y="152410"/>
                </a:lnTo>
                <a:lnTo>
                  <a:pt x="1947926" y="153683"/>
                </a:lnTo>
                <a:cubicBezTo>
                  <a:pt x="1960553" y="157161"/>
                  <a:pt x="1966017" y="165062"/>
                  <a:pt x="1964317" y="177387"/>
                </a:cubicBezTo>
                <a:cubicBezTo>
                  <a:pt x="1962618" y="189713"/>
                  <a:pt x="1953279" y="189932"/>
                  <a:pt x="1936300" y="178044"/>
                </a:cubicBezTo>
                <a:cubicBezTo>
                  <a:pt x="1924182" y="165869"/>
                  <a:pt x="1919934" y="157896"/>
                  <a:pt x="1923555" y="154124"/>
                </a:cubicBezTo>
                <a:lnTo>
                  <a:pt x="1927377" y="152849"/>
                </a:lnTo>
                <a:lnTo>
                  <a:pt x="1924451" y="152691"/>
                </a:lnTo>
                <a:cubicBezTo>
                  <a:pt x="1923273" y="151596"/>
                  <a:pt x="1924656" y="149607"/>
                  <a:pt x="1928599" y="146725"/>
                </a:cubicBezTo>
                <a:cubicBezTo>
                  <a:pt x="1936487" y="140960"/>
                  <a:pt x="1944288" y="135937"/>
                  <a:pt x="1952003" y="131657"/>
                </a:cubicBezTo>
                <a:cubicBezTo>
                  <a:pt x="1959718" y="127376"/>
                  <a:pt x="1968221" y="120611"/>
                  <a:pt x="1977514" y="111362"/>
                </a:cubicBezTo>
                <a:cubicBezTo>
                  <a:pt x="1974875" y="109526"/>
                  <a:pt x="1970631" y="106504"/>
                  <a:pt x="1964780" y="102295"/>
                </a:cubicBezTo>
                <a:cubicBezTo>
                  <a:pt x="1958929" y="98086"/>
                  <a:pt x="1953630" y="94096"/>
                  <a:pt x="1948883" y="90324"/>
                </a:cubicBezTo>
                <a:cubicBezTo>
                  <a:pt x="1944137" y="86553"/>
                  <a:pt x="1938498" y="81806"/>
                  <a:pt x="1931966" y="76085"/>
                </a:cubicBezTo>
                <a:cubicBezTo>
                  <a:pt x="1925434" y="70363"/>
                  <a:pt x="1927596" y="67502"/>
                  <a:pt x="1938451" y="67502"/>
                </a:cubicBezTo>
                <a:cubicBezTo>
                  <a:pt x="1948188" y="67502"/>
                  <a:pt x="1954548" y="69488"/>
                  <a:pt x="1957531" y="73460"/>
                </a:cubicBezTo>
                <a:cubicBezTo>
                  <a:pt x="1960514" y="77433"/>
                  <a:pt x="1970760" y="84438"/>
                  <a:pt x="1988269" y="94476"/>
                </a:cubicBezTo>
                <a:cubicBezTo>
                  <a:pt x="1991108" y="90375"/>
                  <a:pt x="1994973" y="82179"/>
                  <a:pt x="1999863" y="69890"/>
                </a:cubicBezTo>
                <a:cubicBezTo>
                  <a:pt x="2004753" y="57600"/>
                  <a:pt x="2005434" y="51857"/>
                  <a:pt x="2001906" y="52660"/>
                </a:cubicBezTo>
                <a:cubicBezTo>
                  <a:pt x="1983537" y="55428"/>
                  <a:pt x="1971452" y="57718"/>
                  <a:pt x="1965651" y="59532"/>
                </a:cubicBezTo>
                <a:cubicBezTo>
                  <a:pt x="1959850" y="61346"/>
                  <a:pt x="1952504" y="59177"/>
                  <a:pt x="1943614" y="53026"/>
                </a:cubicBezTo>
                <a:cubicBezTo>
                  <a:pt x="1934723" y="46874"/>
                  <a:pt x="1936185" y="43486"/>
                  <a:pt x="1948002" y="42862"/>
                </a:cubicBezTo>
                <a:cubicBezTo>
                  <a:pt x="1959818" y="42238"/>
                  <a:pt x="1972201" y="39696"/>
                  <a:pt x="1985150" y="35237"/>
                </a:cubicBezTo>
                <a:cubicBezTo>
                  <a:pt x="1998099" y="30777"/>
                  <a:pt x="2006133" y="27837"/>
                  <a:pt x="2009252" y="26417"/>
                </a:cubicBezTo>
                <a:cubicBezTo>
                  <a:pt x="2010812" y="25707"/>
                  <a:pt x="2013082" y="25546"/>
                  <a:pt x="2016063" y="25933"/>
                </a:cubicBezTo>
                <a:close/>
                <a:moveTo>
                  <a:pt x="5829651" y="24748"/>
                </a:moveTo>
                <a:cubicBezTo>
                  <a:pt x="5832079" y="23857"/>
                  <a:pt x="5835318" y="24015"/>
                  <a:pt x="5839369" y="25223"/>
                </a:cubicBezTo>
                <a:cubicBezTo>
                  <a:pt x="5847471" y="27640"/>
                  <a:pt x="5855655" y="32569"/>
                  <a:pt x="5863923" y="40012"/>
                </a:cubicBezTo>
                <a:cubicBezTo>
                  <a:pt x="5872190" y="47454"/>
                  <a:pt x="5870233" y="52542"/>
                  <a:pt x="5858051" y="55273"/>
                </a:cubicBezTo>
                <a:cubicBezTo>
                  <a:pt x="5845869" y="58005"/>
                  <a:pt x="5831711" y="62404"/>
                  <a:pt x="5815579" y="68470"/>
                </a:cubicBezTo>
                <a:cubicBezTo>
                  <a:pt x="5829087" y="74507"/>
                  <a:pt x="5834919" y="79874"/>
                  <a:pt x="5833077" y="84570"/>
                </a:cubicBezTo>
                <a:cubicBezTo>
                  <a:pt x="5831235" y="89267"/>
                  <a:pt x="5829905" y="95272"/>
                  <a:pt x="5829087" y="102585"/>
                </a:cubicBezTo>
                <a:cubicBezTo>
                  <a:pt x="5845062" y="96276"/>
                  <a:pt x="5855581" y="95935"/>
                  <a:pt x="5860643" y="101564"/>
                </a:cubicBezTo>
                <a:cubicBezTo>
                  <a:pt x="5865705" y="107192"/>
                  <a:pt x="5864951" y="111268"/>
                  <a:pt x="5858385" y="113792"/>
                </a:cubicBezTo>
                <a:cubicBezTo>
                  <a:pt x="5851817" y="116316"/>
                  <a:pt x="5841965" y="119521"/>
                  <a:pt x="5828829" y="123407"/>
                </a:cubicBezTo>
                <a:lnTo>
                  <a:pt x="5826377" y="157135"/>
                </a:lnTo>
                <a:cubicBezTo>
                  <a:pt x="5838321" y="158713"/>
                  <a:pt x="5848507" y="162025"/>
                  <a:pt x="5856932" y="167073"/>
                </a:cubicBezTo>
                <a:cubicBezTo>
                  <a:pt x="5865357" y="172121"/>
                  <a:pt x="5868131" y="179309"/>
                  <a:pt x="5865257" y="188637"/>
                </a:cubicBezTo>
                <a:cubicBezTo>
                  <a:pt x="5862381" y="197966"/>
                  <a:pt x="5856599" y="199647"/>
                  <a:pt x="5847909" y="193682"/>
                </a:cubicBezTo>
                <a:cubicBezTo>
                  <a:pt x="5839218" y="187716"/>
                  <a:pt x="5832041" y="180345"/>
                  <a:pt x="5826377" y="171569"/>
                </a:cubicBezTo>
                <a:cubicBezTo>
                  <a:pt x="5829059" y="236788"/>
                  <a:pt x="5827545" y="277615"/>
                  <a:pt x="5821838" y="294049"/>
                </a:cubicBezTo>
                <a:cubicBezTo>
                  <a:pt x="5816131" y="310483"/>
                  <a:pt x="5810035" y="311544"/>
                  <a:pt x="5803554" y="297232"/>
                </a:cubicBezTo>
                <a:cubicBezTo>
                  <a:pt x="5797073" y="282921"/>
                  <a:pt x="5794957" y="271606"/>
                  <a:pt x="5797209" y="263289"/>
                </a:cubicBezTo>
                <a:cubicBezTo>
                  <a:pt x="5799460" y="254972"/>
                  <a:pt x="5801034" y="242087"/>
                  <a:pt x="5801931" y="224635"/>
                </a:cubicBezTo>
                <a:cubicBezTo>
                  <a:pt x="5802826" y="207183"/>
                  <a:pt x="5803726" y="184999"/>
                  <a:pt x="5804629" y="158082"/>
                </a:cubicBezTo>
                <a:cubicBezTo>
                  <a:pt x="5786747" y="187996"/>
                  <a:pt x="5765406" y="210546"/>
                  <a:pt x="5740605" y="225732"/>
                </a:cubicBezTo>
                <a:cubicBezTo>
                  <a:pt x="5715803" y="240918"/>
                  <a:pt x="5710253" y="241065"/>
                  <a:pt x="5723955" y="226173"/>
                </a:cubicBezTo>
                <a:cubicBezTo>
                  <a:pt x="5737657" y="211281"/>
                  <a:pt x="5752306" y="194026"/>
                  <a:pt x="5767901" y="174408"/>
                </a:cubicBezTo>
                <a:cubicBezTo>
                  <a:pt x="5783496" y="154791"/>
                  <a:pt x="5793487" y="140350"/>
                  <a:pt x="5797875" y="131086"/>
                </a:cubicBezTo>
                <a:cubicBezTo>
                  <a:pt x="5770256" y="141670"/>
                  <a:pt x="5752912" y="148589"/>
                  <a:pt x="5745843" y="151844"/>
                </a:cubicBezTo>
                <a:cubicBezTo>
                  <a:pt x="5738772" y="155099"/>
                  <a:pt x="5729931" y="151532"/>
                  <a:pt x="5719319" y="141143"/>
                </a:cubicBezTo>
                <a:cubicBezTo>
                  <a:pt x="5708708" y="130753"/>
                  <a:pt x="5710179" y="125558"/>
                  <a:pt x="5723730" y="125558"/>
                </a:cubicBezTo>
                <a:cubicBezTo>
                  <a:pt x="5734198" y="125558"/>
                  <a:pt x="5745569" y="124239"/>
                  <a:pt x="5757845" y="121600"/>
                </a:cubicBezTo>
                <a:cubicBezTo>
                  <a:pt x="5770120" y="118962"/>
                  <a:pt x="5785743" y="114760"/>
                  <a:pt x="5804715" y="108995"/>
                </a:cubicBezTo>
                <a:cubicBezTo>
                  <a:pt x="5805561" y="92275"/>
                  <a:pt x="5804163" y="81641"/>
                  <a:pt x="5800521" y="77096"/>
                </a:cubicBezTo>
                <a:cubicBezTo>
                  <a:pt x="5794871" y="78859"/>
                  <a:pt x="5788519" y="79974"/>
                  <a:pt x="5781463" y="80440"/>
                </a:cubicBezTo>
                <a:cubicBezTo>
                  <a:pt x="5774408" y="80907"/>
                  <a:pt x="5776651" y="76802"/>
                  <a:pt x="5788195" y="68126"/>
                </a:cubicBezTo>
                <a:cubicBezTo>
                  <a:pt x="5799740" y="59450"/>
                  <a:pt x="5808326" y="52516"/>
                  <a:pt x="5813955" y="47325"/>
                </a:cubicBezTo>
                <a:cubicBezTo>
                  <a:pt x="5819583" y="42134"/>
                  <a:pt x="5823200" y="36549"/>
                  <a:pt x="5824807" y="30569"/>
                </a:cubicBezTo>
                <a:cubicBezTo>
                  <a:pt x="5825609" y="27579"/>
                  <a:pt x="5827225" y="25638"/>
                  <a:pt x="5829651" y="24748"/>
                </a:cubicBezTo>
                <a:close/>
                <a:moveTo>
                  <a:pt x="2351962" y="22361"/>
                </a:moveTo>
                <a:cubicBezTo>
                  <a:pt x="2354366" y="22133"/>
                  <a:pt x="2357665" y="22366"/>
                  <a:pt x="2361860" y="23062"/>
                </a:cubicBezTo>
                <a:cubicBezTo>
                  <a:pt x="2376975" y="23979"/>
                  <a:pt x="2388056" y="26977"/>
                  <a:pt x="2395104" y="32053"/>
                </a:cubicBezTo>
                <a:cubicBezTo>
                  <a:pt x="2402153" y="37129"/>
                  <a:pt x="2405103" y="44332"/>
                  <a:pt x="2403956" y="53660"/>
                </a:cubicBezTo>
                <a:cubicBezTo>
                  <a:pt x="2402809" y="62988"/>
                  <a:pt x="2397244" y="65527"/>
                  <a:pt x="2387264" y="61275"/>
                </a:cubicBezTo>
                <a:cubicBezTo>
                  <a:pt x="2377283" y="57023"/>
                  <a:pt x="2366359" y="48896"/>
                  <a:pt x="2354493" y="36893"/>
                </a:cubicBezTo>
                <a:cubicBezTo>
                  <a:pt x="2345593" y="27891"/>
                  <a:pt x="2344749" y="23047"/>
                  <a:pt x="2351962" y="22361"/>
                </a:cubicBezTo>
                <a:close/>
                <a:moveTo>
                  <a:pt x="4365653" y="19502"/>
                </a:moveTo>
                <a:cubicBezTo>
                  <a:pt x="4369524" y="19355"/>
                  <a:pt x="4374417" y="19624"/>
                  <a:pt x="4380333" y="20308"/>
                </a:cubicBezTo>
                <a:cubicBezTo>
                  <a:pt x="4392379" y="21327"/>
                  <a:pt x="4401198" y="24406"/>
                  <a:pt x="4406790" y="29547"/>
                </a:cubicBezTo>
                <a:cubicBezTo>
                  <a:pt x="4412383" y="34688"/>
                  <a:pt x="4414057" y="42098"/>
                  <a:pt x="4411813" y="51778"/>
                </a:cubicBezTo>
                <a:cubicBezTo>
                  <a:pt x="4409569" y="61458"/>
                  <a:pt x="4402370" y="63232"/>
                  <a:pt x="4390217" y="57102"/>
                </a:cubicBezTo>
                <a:cubicBezTo>
                  <a:pt x="4378063" y="50971"/>
                  <a:pt x="4367462" y="42622"/>
                  <a:pt x="4358414" y="32053"/>
                </a:cubicBezTo>
                <a:cubicBezTo>
                  <a:pt x="4351627" y="24126"/>
                  <a:pt x="4354040" y="19943"/>
                  <a:pt x="4365653" y="19502"/>
                </a:cubicBezTo>
                <a:close/>
                <a:moveTo>
                  <a:pt x="3807329" y="19502"/>
                </a:moveTo>
                <a:cubicBezTo>
                  <a:pt x="3810003" y="19871"/>
                  <a:pt x="3813142" y="20635"/>
                  <a:pt x="3816745" y="21793"/>
                </a:cubicBezTo>
                <a:cubicBezTo>
                  <a:pt x="3828604" y="25750"/>
                  <a:pt x="3836316" y="30217"/>
                  <a:pt x="3839879" y="35193"/>
                </a:cubicBezTo>
                <a:cubicBezTo>
                  <a:pt x="3843443" y="40170"/>
                  <a:pt x="3841754" y="44041"/>
                  <a:pt x="3834813" y="46809"/>
                </a:cubicBezTo>
                <a:cubicBezTo>
                  <a:pt x="3827873" y="49577"/>
                  <a:pt x="3818609" y="56306"/>
                  <a:pt x="3807022" y="66996"/>
                </a:cubicBezTo>
                <a:cubicBezTo>
                  <a:pt x="3795436" y="77687"/>
                  <a:pt x="3784931" y="85191"/>
                  <a:pt x="3775509" y="89507"/>
                </a:cubicBezTo>
                <a:cubicBezTo>
                  <a:pt x="3766088" y="93823"/>
                  <a:pt x="3764095" y="91805"/>
                  <a:pt x="3769530" y="83452"/>
                </a:cubicBezTo>
                <a:cubicBezTo>
                  <a:pt x="3774965" y="75099"/>
                  <a:pt x="3780815" y="65570"/>
                  <a:pt x="3787082" y="54865"/>
                </a:cubicBezTo>
                <a:cubicBezTo>
                  <a:pt x="3793349" y="44160"/>
                  <a:pt x="3796256" y="34813"/>
                  <a:pt x="3795804" y="26826"/>
                </a:cubicBezTo>
                <a:cubicBezTo>
                  <a:pt x="3795465" y="20835"/>
                  <a:pt x="3799307" y="18394"/>
                  <a:pt x="3807329" y="19502"/>
                </a:cubicBezTo>
                <a:close/>
                <a:moveTo>
                  <a:pt x="3092955" y="19502"/>
                </a:moveTo>
                <a:cubicBezTo>
                  <a:pt x="3095629" y="19871"/>
                  <a:pt x="3098767" y="20635"/>
                  <a:pt x="3102370" y="21793"/>
                </a:cubicBezTo>
                <a:cubicBezTo>
                  <a:pt x="3114229" y="25750"/>
                  <a:pt x="3121941" y="30217"/>
                  <a:pt x="3125505" y="35193"/>
                </a:cubicBezTo>
                <a:cubicBezTo>
                  <a:pt x="3129068" y="40170"/>
                  <a:pt x="3127379" y="44041"/>
                  <a:pt x="3120439" y="46809"/>
                </a:cubicBezTo>
                <a:cubicBezTo>
                  <a:pt x="3113498" y="49577"/>
                  <a:pt x="3104234" y="56306"/>
                  <a:pt x="3092647" y="66996"/>
                </a:cubicBezTo>
                <a:cubicBezTo>
                  <a:pt x="3081061" y="77687"/>
                  <a:pt x="3070556" y="85191"/>
                  <a:pt x="3061135" y="89507"/>
                </a:cubicBezTo>
                <a:cubicBezTo>
                  <a:pt x="3051713" y="93823"/>
                  <a:pt x="3049720" y="91805"/>
                  <a:pt x="3055155" y="83452"/>
                </a:cubicBezTo>
                <a:cubicBezTo>
                  <a:pt x="3060590" y="75099"/>
                  <a:pt x="3066440" y="65570"/>
                  <a:pt x="3072707" y="54865"/>
                </a:cubicBezTo>
                <a:cubicBezTo>
                  <a:pt x="3078974" y="44160"/>
                  <a:pt x="3081882" y="34813"/>
                  <a:pt x="3081430" y="26826"/>
                </a:cubicBezTo>
                <a:cubicBezTo>
                  <a:pt x="3081091" y="20835"/>
                  <a:pt x="3084933" y="18394"/>
                  <a:pt x="3092955" y="19502"/>
                </a:cubicBezTo>
                <a:close/>
                <a:moveTo>
                  <a:pt x="1248801" y="15387"/>
                </a:moveTo>
                <a:cubicBezTo>
                  <a:pt x="1250415" y="15370"/>
                  <a:pt x="1252448" y="15720"/>
                  <a:pt x="1254900" y="16437"/>
                </a:cubicBezTo>
                <a:cubicBezTo>
                  <a:pt x="1264709" y="19305"/>
                  <a:pt x="1273059" y="23395"/>
                  <a:pt x="1279949" y="28708"/>
                </a:cubicBezTo>
                <a:cubicBezTo>
                  <a:pt x="1286839" y="34021"/>
                  <a:pt x="1288668" y="38560"/>
                  <a:pt x="1285434" y="42324"/>
                </a:cubicBezTo>
                <a:cubicBezTo>
                  <a:pt x="1282200" y="46088"/>
                  <a:pt x="1278870" y="58073"/>
                  <a:pt x="1275443" y="78279"/>
                </a:cubicBezTo>
                <a:cubicBezTo>
                  <a:pt x="1294028" y="75038"/>
                  <a:pt x="1304432" y="71528"/>
                  <a:pt x="1306654" y="67749"/>
                </a:cubicBezTo>
                <a:cubicBezTo>
                  <a:pt x="1308877" y="63971"/>
                  <a:pt x="1314100" y="64229"/>
                  <a:pt x="1322325" y="68524"/>
                </a:cubicBezTo>
                <a:cubicBezTo>
                  <a:pt x="1330549" y="72819"/>
                  <a:pt x="1337841" y="77375"/>
                  <a:pt x="1344200" y="82194"/>
                </a:cubicBezTo>
                <a:cubicBezTo>
                  <a:pt x="1350561" y="87012"/>
                  <a:pt x="1351224" y="91977"/>
                  <a:pt x="1346190" y="97089"/>
                </a:cubicBezTo>
                <a:cubicBezTo>
                  <a:pt x="1341157" y="102202"/>
                  <a:pt x="1337776" y="112315"/>
                  <a:pt x="1336048" y="127430"/>
                </a:cubicBezTo>
                <a:cubicBezTo>
                  <a:pt x="1334320" y="142544"/>
                  <a:pt x="1331158" y="162280"/>
                  <a:pt x="1326562" y="186637"/>
                </a:cubicBezTo>
                <a:cubicBezTo>
                  <a:pt x="1321966" y="210994"/>
                  <a:pt x="1317051" y="226743"/>
                  <a:pt x="1311817" y="233884"/>
                </a:cubicBezTo>
                <a:cubicBezTo>
                  <a:pt x="1306583" y="241026"/>
                  <a:pt x="1300233" y="247049"/>
                  <a:pt x="1292769" y="251953"/>
                </a:cubicBezTo>
                <a:cubicBezTo>
                  <a:pt x="1285305" y="256857"/>
                  <a:pt x="1279727" y="254975"/>
                  <a:pt x="1276034" y="246306"/>
                </a:cubicBezTo>
                <a:cubicBezTo>
                  <a:pt x="1272341" y="237638"/>
                  <a:pt x="1266795" y="228614"/>
                  <a:pt x="1259396" y="219236"/>
                </a:cubicBezTo>
                <a:cubicBezTo>
                  <a:pt x="1251996" y="209857"/>
                  <a:pt x="1253825" y="206968"/>
                  <a:pt x="1264881" y="210567"/>
                </a:cubicBezTo>
                <a:cubicBezTo>
                  <a:pt x="1275937" y="214166"/>
                  <a:pt x="1283391" y="214876"/>
                  <a:pt x="1287241" y="212697"/>
                </a:cubicBezTo>
                <a:cubicBezTo>
                  <a:pt x="1291091" y="210517"/>
                  <a:pt x="1295465" y="198546"/>
                  <a:pt x="1300362" y="176785"/>
                </a:cubicBezTo>
                <a:cubicBezTo>
                  <a:pt x="1305260" y="155024"/>
                  <a:pt x="1308379" y="136400"/>
                  <a:pt x="1309720" y="120912"/>
                </a:cubicBezTo>
                <a:cubicBezTo>
                  <a:pt x="1311060" y="105425"/>
                  <a:pt x="1311258" y="95824"/>
                  <a:pt x="1310311" y="92110"/>
                </a:cubicBezTo>
                <a:cubicBezTo>
                  <a:pt x="1309365" y="88396"/>
                  <a:pt x="1297075" y="89880"/>
                  <a:pt x="1273442" y="96562"/>
                </a:cubicBezTo>
                <a:cubicBezTo>
                  <a:pt x="1265613" y="134966"/>
                  <a:pt x="1255922" y="163169"/>
                  <a:pt x="1244371" y="181173"/>
                </a:cubicBezTo>
                <a:cubicBezTo>
                  <a:pt x="1232820" y="199177"/>
                  <a:pt x="1221118" y="213102"/>
                  <a:pt x="1209266" y="222946"/>
                </a:cubicBezTo>
                <a:cubicBezTo>
                  <a:pt x="1197414" y="232791"/>
                  <a:pt x="1189480" y="237265"/>
                  <a:pt x="1185465" y="236369"/>
                </a:cubicBezTo>
                <a:cubicBezTo>
                  <a:pt x="1181450" y="235472"/>
                  <a:pt x="1184221" y="228976"/>
                  <a:pt x="1193779" y="216880"/>
                </a:cubicBezTo>
                <a:cubicBezTo>
                  <a:pt x="1203337" y="204784"/>
                  <a:pt x="1212798" y="189379"/>
                  <a:pt x="1222162" y="170665"/>
                </a:cubicBezTo>
                <a:cubicBezTo>
                  <a:pt x="1231526" y="151951"/>
                  <a:pt x="1239334" y="129760"/>
                  <a:pt x="1245586" y="104091"/>
                </a:cubicBezTo>
                <a:cubicBezTo>
                  <a:pt x="1230931" y="108565"/>
                  <a:pt x="1220330" y="111032"/>
                  <a:pt x="1213783" y="111491"/>
                </a:cubicBezTo>
                <a:cubicBezTo>
                  <a:pt x="1207237" y="111949"/>
                  <a:pt x="1200555" y="109092"/>
                  <a:pt x="1193736" y="102919"/>
                </a:cubicBezTo>
                <a:cubicBezTo>
                  <a:pt x="1186917" y="96745"/>
                  <a:pt x="1189240" y="93361"/>
                  <a:pt x="1200705" y="92766"/>
                </a:cubicBezTo>
                <a:cubicBezTo>
                  <a:pt x="1212170" y="92171"/>
                  <a:pt x="1227633" y="89844"/>
                  <a:pt x="1247092" y="85786"/>
                </a:cubicBezTo>
                <a:cubicBezTo>
                  <a:pt x="1247895" y="76192"/>
                  <a:pt x="1248745" y="65957"/>
                  <a:pt x="1249641" y="55080"/>
                </a:cubicBezTo>
                <a:cubicBezTo>
                  <a:pt x="1250537" y="44203"/>
                  <a:pt x="1249186" y="34326"/>
                  <a:pt x="1245586" y="25449"/>
                </a:cubicBezTo>
                <a:cubicBezTo>
                  <a:pt x="1242887" y="18792"/>
                  <a:pt x="1243959" y="15438"/>
                  <a:pt x="1248801" y="15387"/>
                </a:cubicBezTo>
                <a:close/>
                <a:moveTo>
                  <a:pt x="5206559" y="14606"/>
                </a:moveTo>
                <a:cubicBezTo>
                  <a:pt x="5208448" y="14548"/>
                  <a:pt x="5210782" y="14933"/>
                  <a:pt x="5213562" y="15759"/>
                </a:cubicBezTo>
                <a:cubicBezTo>
                  <a:pt x="5224683" y="19064"/>
                  <a:pt x="5233033" y="22911"/>
                  <a:pt x="5238612" y="27299"/>
                </a:cubicBezTo>
                <a:cubicBezTo>
                  <a:pt x="5244190" y="31687"/>
                  <a:pt x="5244846" y="36506"/>
                  <a:pt x="5240579" y="41754"/>
                </a:cubicBezTo>
                <a:cubicBezTo>
                  <a:pt x="5236313" y="47003"/>
                  <a:pt x="5231273" y="55435"/>
                  <a:pt x="5225458" y="67050"/>
                </a:cubicBezTo>
                <a:cubicBezTo>
                  <a:pt x="5219643" y="78666"/>
                  <a:pt x="5211071" y="90511"/>
                  <a:pt x="5199742" y="102585"/>
                </a:cubicBezTo>
                <a:cubicBezTo>
                  <a:pt x="5228093" y="101797"/>
                  <a:pt x="5245620" y="98900"/>
                  <a:pt x="5252324" y="93895"/>
                </a:cubicBezTo>
                <a:cubicBezTo>
                  <a:pt x="5259028" y="88890"/>
                  <a:pt x="5266798" y="88317"/>
                  <a:pt x="5275631" y="92174"/>
                </a:cubicBezTo>
                <a:cubicBezTo>
                  <a:pt x="5284465" y="96032"/>
                  <a:pt x="5291573" y="100854"/>
                  <a:pt x="5296958" y="106640"/>
                </a:cubicBezTo>
                <a:cubicBezTo>
                  <a:pt x="5302343" y="112426"/>
                  <a:pt x="5302748" y="117811"/>
                  <a:pt x="5298174" y="122794"/>
                </a:cubicBezTo>
                <a:cubicBezTo>
                  <a:pt x="5293599" y="127777"/>
                  <a:pt x="5290426" y="139594"/>
                  <a:pt x="5288655" y="158243"/>
                </a:cubicBezTo>
                <a:cubicBezTo>
                  <a:pt x="5286884" y="176893"/>
                  <a:pt x="5285325" y="195650"/>
                  <a:pt x="5283977" y="214514"/>
                </a:cubicBezTo>
                <a:cubicBezTo>
                  <a:pt x="5282629" y="233379"/>
                  <a:pt x="5278650" y="249651"/>
                  <a:pt x="5272039" y="263332"/>
                </a:cubicBezTo>
                <a:cubicBezTo>
                  <a:pt x="5265428" y="277012"/>
                  <a:pt x="5255171" y="287413"/>
                  <a:pt x="5241268" y="294533"/>
                </a:cubicBezTo>
                <a:cubicBezTo>
                  <a:pt x="5227365" y="301653"/>
                  <a:pt x="5219886" y="299864"/>
                  <a:pt x="5218832" y="289166"/>
                </a:cubicBezTo>
                <a:cubicBezTo>
                  <a:pt x="5217778" y="278468"/>
                  <a:pt x="5212057" y="266293"/>
                  <a:pt x="5201667" y="252641"/>
                </a:cubicBezTo>
                <a:cubicBezTo>
                  <a:pt x="5191278" y="238989"/>
                  <a:pt x="5192683" y="235361"/>
                  <a:pt x="5205883" y="241757"/>
                </a:cubicBezTo>
                <a:cubicBezTo>
                  <a:pt x="5219084" y="248153"/>
                  <a:pt x="5228301" y="251752"/>
                  <a:pt x="5233535" y="252555"/>
                </a:cubicBezTo>
                <a:cubicBezTo>
                  <a:pt x="5238770" y="253358"/>
                  <a:pt x="5243641" y="248551"/>
                  <a:pt x="5248151" y="238133"/>
                </a:cubicBezTo>
                <a:cubicBezTo>
                  <a:pt x="5252661" y="227714"/>
                  <a:pt x="5255816" y="211937"/>
                  <a:pt x="5257616" y="190799"/>
                </a:cubicBezTo>
                <a:cubicBezTo>
                  <a:pt x="5259415" y="169662"/>
                  <a:pt x="5260315" y="151980"/>
                  <a:pt x="5260315" y="137755"/>
                </a:cubicBezTo>
                <a:cubicBezTo>
                  <a:pt x="5260315" y="124920"/>
                  <a:pt x="5259078" y="117675"/>
                  <a:pt x="5256605" y="116019"/>
                </a:cubicBezTo>
                <a:cubicBezTo>
                  <a:pt x="5254131" y="114362"/>
                  <a:pt x="5247983" y="114767"/>
                  <a:pt x="5238160" y="117234"/>
                </a:cubicBezTo>
                <a:lnTo>
                  <a:pt x="5210024" y="124289"/>
                </a:lnTo>
                <a:cubicBezTo>
                  <a:pt x="5203199" y="125221"/>
                  <a:pt x="5197133" y="122984"/>
                  <a:pt x="5191827" y="117578"/>
                </a:cubicBezTo>
                <a:cubicBezTo>
                  <a:pt x="5178103" y="133166"/>
                  <a:pt x="5163817" y="145161"/>
                  <a:pt x="5148967" y="153565"/>
                </a:cubicBezTo>
                <a:cubicBezTo>
                  <a:pt x="5145255" y="155666"/>
                  <a:pt x="5142460" y="156944"/>
                  <a:pt x="5140582" y="157400"/>
                </a:cubicBezTo>
                <a:lnTo>
                  <a:pt x="5138920" y="156767"/>
                </a:lnTo>
                <a:lnTo>
                  <a:pt x="5138602" y="162330"/>
                </a:lnTo>
                <a:cubicBezTo>
                  <a:pt x="5138396" y="169662"/>
                  <a:pt x="5138516" y="178725"/>
                  <a:pt x="5138965" y="189519"/>
                </a:cubicBezTo>
                <a:cubicBezTo>
                  <a:pt x="5139861" y="211108"/>
                  <a:pt x="5139151" y="227456"/>
                  <a:pt x="5136835" y="238563"/>
                </a:cubicBezTo>
                <a:cubicBezTo>
                  <a:pt x="5134520" y="249669"/>
                  <a:pt x="5131408" y="258603"/>
                  <a:pt x="5127500" y="265365"/>
                </a:cubicBezTo>
                <a:cubicBezTo>
                  <a:pt x="5123592" y="272126"/>
                  <a:pt x="5119409" y="272226"/>
                  <a:pt x="5114949" y="265666"/>
                </a:cubicBezTo>
                <a:cubicBezTo>
                  <a:pt x="5110489" y="259105"/>
                  <a:pt x="5107076" y="253656"/>
                  <a:pt x="5104710" y="249318"/>
                </a:cubicBezTo>
                <a:cubicBezTo>
                  <a:pt x="5102344" y="244980"/>
                  <a:pt x="5100031" y="242635"/>
                  <a:pt x="5097772" y="242284"/>
                </a:cubicBezTo>
                <a:cubicBezTo>
                  <a:pt x="5095514" y="241933"/>
                  <a:pt x="5084290" y="243406"/>
                  <a:pt x="5064098" y="246704"/>
                </a:cubicBezTo>
                <a:cubicBezTo>
                  <a:pt x="5059395" y="266809"/>
                  <a:pt x="5054028" y="272309"/>
                  <a:pt x="5047998" y="263203"/>
                </a:cubicBezTo>
                <a:cubicBezTo>
                  <a:pt x="5041968" y="254097"/>
                  <a:pt x="5038953" y="241972"/>
                  <a:pt x="5038953" y="226829"/>
                </a:cubicBezTo>
                <a:cubicBezTo>
                  <a:pt x="5038953" y="212560"/>
                  <a:pt x="5038512" y="194832"/>
                  <a:pt x="5037630" y="173645"/>
                </a:cubicBezTo>
                <a:cubicBezTo>
                  <a:pt x="5036748" y="152457"/>
                  <a:pt x="5033600" y="137120"/>
                  <a:pt x="5028187" y="127634"/>
                </a:cubicBezTo>
                <a:cubicBezTo>
                  <a:pt x="5022774" y="118148"/>
                  <a:pt x="5023695" y="113405"/>
                  <a:pt x="5030951" y="113405"/>
                </a:cubicBezTo>
                <a:cubicBezTo>
                  <a:pt x="5035741" y="113405"/>
                  <a:pt x="5041340" y="113842"/>
                  <a:pt x="5047750" y="114717"/>
                </a:cubicBezTo>
                <a:cubicBezTo>
                  <a:pt x="5054634" y="106070"/>
                  <a:pt x="5062313" y="92698"/>
                  <a:pt x="5070788" y="74600"/>
                </a:cubicBezTo>
                <a:cubicBezTo>
                  <a:pt x="5079263" y="56503"/>
                  <a:pt x="5081927" y="42245"/>
                  <a:pt x="5078779" y="31827"/>
                </a:cubicBezTo>
                <a:cubicBezTo>
                  <a:pt x="5075631" y="21409"/>
                  <a:pt x="5083558" y="20323"/>
                  <a:pt x="5102559" y="28568"/>
                </a:cubicBezTo>
                <a:cubicBezTo>
                  <a:pt x="5118764" y="36398"/>
                  <a:pt x="5123771" y="43292"/>
                  <a:pt x="5117583" y="49250"/>
                </a:cubicBezTo>
                <a:cubicBezTo>
                  <a:pt x="5111396" y="55209"/>
                  <a:pt x="5104731" y="63544"/>
                  <a:pt x="5097590" y="74256"/>
                </a:cubicBezTo>
                <a:cubicBezTo>
                  <a:pt x="5090448" y="84968"/>
                  <a:pt x="5079507" y="98455"/>
                  <a:pt x="5064765" y="114717"/>
                </a:cubicBezTo>
                <a:cubicBezTo>
                  <a:pt x="5082117" y="112222"/>
                  <a:pt x="5094177" y="107999"/>
                  <a:pt x="5100945" y="102048"/>
                </a:cubicBezTo>
                <a:cubicBezTo>
                  <a:pt x="5107714" y="96096"/>
                  <a:pt x="5115042" y="95042"/>
                  <a:pt x="5122929" y="98886"/>
                </a:cubicBezTo>
                <a:cubicBezTo>
                  <a:pt x="5130816" y="102729"/>
                  <a:pt x="5137717" y="106730"/>
                  <a:pt x="5143632" y="110888"/>
                </a:cubicBezTo>
                <a:cubicBezTo>
                  <a:pt x="5149548" y="115047"/>
                  <a:pt x="5150885" y="119926"/>
                  <a:pt x="5147644" y="125526"/>
                </a:cubicBezTo>
                <a:cubicBezTo>
                  <a:pt x="5144404" y="131126"/>
                  <a:pt x="5141923" y="137794"/>
                  <a:pt x="5140202" y="145531"/>
                </a:cubicBezTo>
                <a:cubicBezTo>
                  <a:pt x="5139772" y="147465"/>
                  <a:pt x="5139423" y="149832"/>
                  <a:pt x="5139157" y="152632"/>
                </a:cubicBezTo>
                <a:lnTo>
                  <a:pt x="5139135" y="153004"/>
                </a:lnTo>
                <a:lnTo>
                  <a:pt x="5140324" y="150270"/>
                </a:lnTo>
                <a:cubicBezTo>
                  <a:pt x="5142116" y="147437"/>
                  <a:pt x="5144824" y="143781"/>
                  <a:pt x="5148451" y="139303"/>
                </a:cubicBezTo>
                <a:cubicBezTo>
                  <a:pt x="5162956" y="121393"/>
                  <a:pt x="5176228" y="100918"/>
                  <a:pt x="5188266" y="77881"/>
                </a:cubicBezTo>
                <a:cubicBezTo>
                  <a:pt x="5200305" y="54843"/>
                  <a:pt x="5204751" y="37904"/>
                  <a:pt x="5201603" y="27063"/>
                </a:cubicBezTo>
                <a:cubicBezTo>
                  <a:pt x="5199242" y="18932"/>
                  <a:pt x="5200895" y="14780"/>
                  <a:pt x="5206559" y="14606"/>
                </a:cubicBezTo>
                <a:close/>
                <a:moveTo>
                  <a:pt x="1634685" y="14606"/>
                </a:moveTo>
                <a:cubicBezTo>
                  <a:pt x="1636573" y="14548"/>
                  <a:pt x="1638908" y="14933"/>
                  <a:pt x="1641688" y="15759"/>
                </a:cubicBezTo>
                <a:cubicBezTo>
                  <a:pt x="1652809" y="19064"/>
                  <a:pt x="1661159" y="22911"/>
                  <a:pt x="1666737" y="27299"/>
                </a:cubicBezTo>
                <a:cubicBezTo>
                  <a:pt x="1672315" y="31687"/>
                  <a:pt x="1672971" y="36506"/>
                  <a:pt x="1668705" y="41754"/>
                </a:cubicBezTo>
                <a:cubicBezTo>
                  <a:pt x="1664439" y="47003"/>
                  <a:pt x="1659398" y="55435"/>
                  <a:pt x="1653583" y="67050"/>
                </a:cubicBezTo>
                <a:cubicBezTo>
                  <a:pt x="1647768" y="78666"/>
                  <a:pt x="1639197" y="90511"/>
                  <a:pt x="1627868" y="102585"/>
                </a:cubicBezTo>
                <a:cubicBezTo>
                  <a:pt x="1656218" y="101797"/>
                  <a:pt x="1673746" y="98900"/>
                  <a:pt x="1680450" y="93895"/>
                </a:cubicBezTo>
                <a:cubicBezTo>
                  <a:pt x="1687154" y="88890"/>
                  <a:pt x="1694923" y="88317"/>
                  <a:pt x="1703756" y="92174"/>
                </a:cubicBezTo>
                <a:cubicBezTo>
                  <a:pt x="1712590" y="96032"/>
                  <a:pt x="1719699" y="100854"/>
                  <a:pt x="1725084" y="106640"/>
                </a:cubicBezTo>
                <a:cubicBezTo>
                  <a:pt x="1730468" y="112426"/>
                  <a:pt x="1730873" y="117811"/>
                  <a:pt x="1726299" y="122794"/>
                </a:cubicBezTo>
                <a:cubicBezTo>
                  <a:pt x="1721724" y="127777"/>
                  <a:pt x="1718552" y="139594"/>
                  <a:pt x="1716781" y="158243"/>
                </a:cubicBezTo>
                <a:cubicBezTo>
                  <a:pt x="1715010" y="176893"/>
                  <a:pt x="1713450" y="195650"/>
                  <a:pt x="1712102" y="214514"/>
                </a:cubicBezTo>
                <a:cubicBezTo>
                  <a:pt x="1710754" y="233379"/>
                  <a:pt x="1706775" y="249651"/>
                  <a:pt x="1700164" y="263332"/>
                </a:cubicBezTo>
                <a:cubicBezTo>
                  <a:pt x="1693553" y="277012"/>
                  <a:pt x="1683296" y="287413"/>
                  <a:pt x="1669393" y="294533"/>
                </a:cubicBezTo>
                <a:cubicBezTo>
                  <a:pt x="1655491" y="301653"/>
                  <a:pt x="1648012" y="299864"/>
                  <a:pt x="1646958" y="289166"/>
                </a:cubicBezTo>
                <a:cubicBezTo>
                  <a:pt x="1645904" y="278468"/>
                  <a:pt x="1640182" y="266293"/>
                  <a:pt x="1629793" y="252641"/>
                </a:cubicBezTo>
                <a:cubicBezTo>
                  <a:pt x="1619403" y="238989"/>
                  <a:pt x="1620809" y="235361"/>
                  <a:pt x="1634009" y="241757"/>
                </a:cubicBezTo>
                <a:cubicBezTo>
                  <a:pt x="1647209" y="248153"/>
                  <a:pt x="1656426" y="251752"/>
                  <a:pt x="1661660" y="252555"/>
                </a:cubicBezTo>
                <a:cubicBezTo>
                  <a:pt x="1666894" y="253358"/>
                  <a:pt x="1671767" y="248551"/>
                  <a:pt x="1676277" y="238133"/>
                </a:cubicBezTo>
                <a:cubicBezTo>
                  <a:pt x="1680787" y="227714"/>
                  <a:pt x="1683941" y="211937"/>
                  <a:pt x="1685741" y="190799"/>
                </a:cubicBezTo>
                <a:cubicBezTo>
                  <a:pt x="1687541" y="169662"/>
                  <a:pt x="1688441" y="151980"/>
                  <a:pt x="1688441" y="137755"/>
                </a:cubicBezTo>
                <a:cubicBezTo>
                  <a:pt x="1688441" y="124920"/>
                  <a:pt x="1687204" y="117675"/>
                  <a:pt x="1684730" y="116019"/>
                </a:cubicBezTo>
                <a:cubicBezTo>
                  <a:pt x="1682257" y="114362"/>
                  <a:pt x="1676108" y="114767"/>
                  <a:pt x="1666285" y="117234"/>
                </a:cubicBezTo>
                <a:lnTo>
                  <a:pt x="1638150" y="124289"/>
                </a:lnTo>
                <a:cubicBezTo>
                  <a:pt x="1631324" y="125221"/>
                  <a:pt x="1625258" y="122984"/>
                  <a:pt x="1619952" y="117578"/>
                </a:cubicBezTo>
                <a:cubicBezTo>
                  <a:pt x="1606228" y="133166"/>
                  <a:pt x="1591942" y="145161"/>
                  <a:pt x="1577093" y="153565"/>
                </a:cubicBezTo>
                <a:cubicBezTo>
                  <a:pt x="1573380" y="155666"/>
                  <a:pt x="1570585" y="156944"/>
                  <a:pt x="1568708" y="157400"/>
                </a:cubicBezTo>
                <a:lnTo>
                  <a:pt x="1567045" y="156767"/>
                </a:lnTo>
                <a:lnTo>
                  <a:pt x="1566727" y="162330"/>
                </a:lnTo>
                <a:cubicBezTo>
                  <a:pt x="1566521" y="169662"/>
                  <a:pt x="1566642" y="178725"/>
                  <a:pt x="1567090" y="189519"/>
                </a:cubicBezTo>
                <a:cubicBezTo>
                  <a:pt x="1567987" y="211108"/>
                  <a:pt x="1567277" y="227456"/>
                  <a:pt x="1564961" y="238563"/>
                </a:cubicBezTo>
                <a:cubicBezTo>
                  <a:pt x="1562645" y="249669"/>
                  <a:pt x="1559533" y="258603"/>
                  <a:pt x="1555625" y="265365"/>
                </a:cubicBezTo>
                <a:cubicBezTo>
                  <a:pt x="1551718" y="272126"/>
                  <a:pt x="1547534" y="272226"/>
                  <a:pt x="1543074" y="265666"/>
                </a:cubicBezTo>
                <a:cubicBezTo>
                  <a:pt x="1538614" y="259105"/>
                  <a:pt x="1535201" y="253656"/>
                  <a:pt x="1532835" y="249318"/>
                </a:cubicBezTo>
                <a:cubicBezTo>
                  <a:pt x="1530469" y="244980"/>
                  <a:pt x="1528157" y="242635"/>
                  <a:pt x="1525898" y="242284"/>
                </a:cubicBezTo>
                <a:cubicBezTo>
                  <a:pt x="1523640" y="241933"/>
                  <a:pt x="1512415" y="243406"/>
                  <a:pt x="1492224" y="246704"/>
                </a:cubicBezTo>
                <a:cubicBezTo>
                  <a:pt x="1487520" y="266809"/>
                  <a:pt x="1482153" y="272309"/>
                  <a:pt x="1476123" y="263203"/>
                </a:cubicBezTo>
                <a:cubicBezTo>
                  <a:pt x="1470093" y="254097"/>
                  <a:pt x="1467078" y="241972"/>
                  <a:pt x="1467078" y="226829"/>
                </a:cubicBezTo>
                <a:cubicBezTo>
                  <a:pt x="1467078" y="212560"/>
                  <a:pt x="1466637" y="194832"/>
                  <a:pt x="1465755" y="173645"/>
                </a:cubicBezTo>
                <a:cubicBezTo>
                  <a:pt x="1464873" y="152457"/>
                  <a:pt x="1461726" y="137120"/>
                  <a:pt x="1456312" y="127634"/>
                </a:cubicBezTo>
                <a:cubicBezTo>
                  <a:pt x="1450899" y="118148"/>
                  <a:pt x="1451820" y="113405"/>
                  <a:pt x="1459076" y="113405"/>
                </a:cubicBezTo>
                <a:cubicBezTo>
                  <a:pt x="1463866" y="113405"/>
                  <a:pt x="1469466" y="113842"/>
                  <a:pt x="1475876" y="114717"/>
                </a:cubicBezTo>
                <a:cubicBezTo>
                  <a:pt x="1482759" y="106070"/>
                  <a:pt x="1490438" y="92698"/>
                  <a:pt x="1498913" y="74600"/>
                </a:cubicBezTo>
                <a:cubicBezTo>
                  <a:pt x="1507388" y="56503"/>
                  <a:pt x="1510052" y="42245"/>
                  <a:pt x="1506904" y="31827"/>
                </a:cubicBezTo>
                <a:cubicBezTo>
                  <a:pt x="1503757" y="21409"/>
                  <a:pt x="1511683" y="20323"/>
                  <a:pt x="1530684" y="28568"/>
                </a:cubicBezTo>
                <a:cubicBezTo>
                  <a:pt x="1546889" y="36398"/>
                  <a:pt x="1551897" y="43292"/>
                  <a:pt x="1545709" y="49250"/>
                </a:cubicBezTo>
                <a:cubicBezTo>
                  <a:pt x="1539521" y="55209"/>
                  <a:pt x="1532857" y="63544"/>
                  <a:pt x="1525715" y="74256"/>
                </a:cubicBezTo>
                <a:cubicBezTo>
                  <a:pt x="1518574" y="84968"/>
                  <a:pt x="1507632" y="98455"/>
                  <a:pt x="1492890" y="114717"/>
                </a:cubicBezTo>
                <a:cubicBezTo>
                  <a:pt x="1510242" y="112222"/>
                  <a:pt x="1522302" y="107999"/>
                  <a:pt x="1529071" y="102048"/>
                </a:cubicBezTo>
                <a:cubicBezTo>
                  <a:pt x="1535839" y="96096"/>
                  <a:pt x="1543167" y="95042"/>
                  <a:pt x="1551054" y="98886"/>
                </a:cubicBezTo>
                <a:cubicBezTo>
                  <a:pt x="1558941" y="102729"/>
                  <a:pt x="1565843" y="106730"/>
                  <a:pt x="1571758" y="110888"/>
                </a:cubicBezTo>
                <a:cubicBezTo>
                  <a:pt x="1577673" y="115047"/>
                  <a:pt x="1579011" y="119926"/>
                  <a:pt x="1575770" y="125526"/>
                </a:cubicBezTo>
                <a:cubicBezTo>
                  <a:pt x="1572529" y="131126"/>
                  <a:pt x="1570048" y="137794"/>
                  <a:pt x="1568327" y="145531"/>
                </a:cubicBezTo>
                <a:cubicBezTo>
                  <a:pt x="1567897" y="147465"/>
                  <a:pt x="1567548" y="149832"/>
                  <a:pt x="1567282" y="152632"/>
                </a:cubicBezTo>
                <a:lnTo>
                  <a:pt x="1567261" y="153004"/>
                </a:lnTo>
                <a:lnTo>
                  <a:pt x="1568450" y="150270"/>
                </a:lnTo>
                <a:cubicBezTo>
                  <a:pt x="1570241" y="147437"/>
                  <a:pt x="1572950" y="143781"/>
                  <a:pt x="1576576" y="139303"/>
                </a:cubicBezTo>
                <a:cubicBezTo>
                  <a:pt x="1591081" y="121393"/>
                  <a:pt x="1604353" y="100918"/>
                  <a:pt x="1616392" y="77881"/>
                </a:cubicBezTo>
                <a:cubicBezTo>
                  <a:pt x="1628431" y="54843"/>
                  <a:pt x="1632876" y="37904"/>
                  <a:pt x="1629728" y="27063"/>
                </a:cubicBezTo>
                <a:cubicBezTo>
                  <a:pt x="1627368" y="18932"/>
                  <a:pt x="1629020" y="14780"/>
                  <a:pt x="1634685" y="14606"/>
                </a:cubicBezTo>
                <a:close/>
                <a:moveTo>
                  <a:pt x="2290198" y="13662"/>
                </a:moveTo>
                <a:cubicBezTo>
                  <a:pt x="2305105" y="15569"/>
                  <a:pt x="2313680" y="18247"/>
                  <a:pt x="2315925" y="21696"/>
                </a:cubicBezTo>
                <a:cubicBezTo>
                  <a:pt x="2318169" y="25145"/>
                  <a:pt x="2318843" y="28794"/>
                  <a:pt x="2317947" y="32645"/>
                </a:cubicBezTo>
                <a:cubicBezTo>
                  <a:pt x="2317050" y="36495"/>
                  <a:pt x="2317033" y="44092"/>
                  <a:pt x="2317893" y="55435"/>
                </a:cubicBezTo>
                <a:cubicBezTo>
                  <a:pt x="2318753" y="66778"/>
                  <a:pt x="2320704" y="78444"/>
                  <a:pt x="2323744" y="90432"/>
                </a:cubicBezTo>
                <a:cubicBezTo>
                  <a:pt x="2333094" y="87937"/>
                  <a:pt x="2340597" y="85513"/>
                  <a:pt x="2346254" y="83161"/>
                </a:cubicBezTo>
                <a:cubicBezTo>
                  <a:pt x="2351911" y="80810"/>
                  <a:pt x="2358956" y="82541"/>
                  <a:pt x="2367388" y="88356"/>
                </a:cubicBezTo>
                <a:cubicBezTo>
                  <a:pt x="2375820" y="94171"/>
                  <a:pt x="2373909" y="99803"/>
                  <a:pt x="2361656" y="105253"/>
                </a:cubicBezTo>
                <a:cubicBezTo>
                  <a:pt x="2349402" y="110702"/>
                  <a:pt x="2338880" y="114445"/>
                  <a:pt x="2330089" y="116481"/>
                </a:cubicBezTo>
                <a:cubicBezTo>
                  <a:pt x="2340830" y="148359"/>
                  <a:pt x="2350431" y="171866"/>
                  <a:pt x="2358892" y="187003"/>
                </a:cubicBezTo>
                <a:cubicBezTo>
                  <a:pt x="2367352" y="202139"/>
                  <a:pt x="2375562" y="215235"/>
                  <a:pt x="2383521" y="226291"/>
                </a:cubicBezTo>
                <a:cubicBezTo>
                  <a:pt x="2391480" y="237347"/>
                  <a:pt x="2400722" y="247482"/>
                  <a:pt x="2411248" y="256696"/>
                </a:cubicBezTo>
                <a:cubicBezTo>
                  <a:pt x="2421773" y="265910"/>
                  <a:pt x="2428381" y="270871"/>
                  <a:pt x="2431069" y="271581"/>
                </a:cubicBezTo>
                <a:cubicBezTo>
                  <a:pt x="2433758" y="272291"/>
                  <a:pt x="2436246" y="269473"/>
                  <a:pt x="2438533" y="263128"/>
                </a:cubicBezTo>
                <a:cubicBezTo>
                  <a:pt x="2440821" y="256782"/>
                  <a:pt x="2444693" y="247558"/>
                  <a:pt x="2450149" y="235455"/>
                </a:cubicBezTo>
                <a:cubicBezTo>
                  <a:pt x="2455606" y="223351"/>
                  <a:pt x="2458101" y="224040"/>
                  <a:pt x="2457635" y="237520"/>
                </a:cubicBezTo>
                <a:cubicBezTo>
                  <a:pt x="2457169" y="250999"/>
                  <a:pt x="2457606" y="263780"/>
                  <a:pt x="2458947" y="275862"/>
                </a:cubicBezTo>
                <a:cubicBezTo>
                  <a:pt x="2460288" y="287943"/>
                  <a:pt x="2461869" y="297655"/>
                  <a:pt x="2463690" y="304997"/>
                </a:cubicBezTo>
                <a:cubicBezTo>
                  <a:pt x="2465511" y="312340"/>
                  <a:pt x="2458871" y="314150"/>
                  <a:pt x="2443771" y="310429"/>
                </a:cubicBezTo>
                <a:cubicBezTo>
                  <a:pt x="2428671" y="306707"/>
                  <a:pt x="2414188" y="298835"/>
                  <a:pt x="2400320" y="286810"/>
                </a:cubicBezTo>
                <a:cubicBezTo>
                  <a:pt x="2386453" y="274786"/>
                  <a:pt x="2373336" y="259152"/>
                  <a:pt x="2360967" y="239907"/>
                </a:cubicBezTo>
                <a:cubicBezTo>
                  <a:pt x="2348599" y="220663"/>
                  <a:pt x="2338345" y="202225"/>
                  <a:pt x="2330208" y="184593"/>
                </a:cubicBezTo>
                <a:cubicBezTo>
                  <a:pt x="2322069" y="166962"/>
                  <a:pt x="2314709" y="145979"/>
                  <a:pt x="2308127" y="121643"/>
                </a:cubicBezTo>
                <a:cubicBezTo>
                  <a:pt x="2289055" y="126089"/>
                  <a:pt x="2272571" y="129674"/>
                  <a:pt x="2258675" y="132399"/>
                </a:cubicBezTo>
                <a:cubicBezTo>
                  <a:pt x="2244779" y="135123"/>
                  <a:pt x="2232035" y="133883"/>
                  <a:pt x="2220440" y="128677"/>
                </a:cubicBezTo>
                <a:cubicBezTo>
                  <a:pt x="2208846" y="123472"/>
                  <a:pt x="2211399" y="119421"/>
                  <a:pt x="2228098" y="116524"/>
                </a:cubicBezTo>
                <a:cubicBezTo>
                  <a:pt x="2244797" y="113627"/>
                  <a:pt x="2269294" y="107131"/>
                  <a:pt x="2301588" y="97036"/>
                </a:cubicBezTo>
                <a:cubicBezTo>
                  <a:pt x="2299078" y="86768"/>
                  <a:pt x="2295820" y="73159"/>
                  <a:pt x="2291812" y="56209"/>
                </a:cubicBezTo>
                <a:cubicBezTo>
                  <a:pt x="2287804" y="39259"/>
                  <a:pt x="2282806" y="27453"/>
                  <a:pt x="2276819" y="20792"/>
                </a:cubicBezTo>
                <a:cubicBezTo>
                  <a:pt x="2270832" y="14131"/>
                  <a:pt x="2275292" y="11754"/>
                  <a:pt x="2290198" y="13662"/>
                </a:cubicBezTo>
                <a:close/>
                <a:moveTo>
                  <a:pt x="1884901" y="13533"/>
                </a:moveTo>
                <a:cubicBezTo>
                  <a:pt x="1887045" y="12629"/>
                  <a:pt x="1890261" y="12636"/>
                  <a:pt x="1894549" y="13554"/>
                </a:cubicBezTo>
                <a:cubicBezTo>
                  <a:pt x="1900600" y="14558"/>
                  <a:pt x="1906745" y="16659"/>
                  <a:pt x="1912983" y="19857"/>
                </a:cubicBezTo>
                <a:cubicBezTo>
                  <a:pt x="1919221" y="23055"/>
                  <a:pt x="1921648" y="27432"/>
                  <a:pt x="1920264" y="32989"/>
                </a:cubicBezTo>
                <a:cubicBezTo>
                  <a:pt x="1918880" y="38546"/>
                  <a:pt x="1917980" y="44246"/>
                  <a:pt x="1917564" y="50089"/>
                </a:cubicBezTo>
                <a:cubicBezTo>
                  <a:pt x="1917149" y="55933"/>
                  <a:pt x="1916941" y="68506"/>
                  <a:pt x="1916941" y="87808"/>
                </a:cubicBezTo>
                <a:lnTo>
                  <a:pt x="1916941" y="136400"/>
                </a:lnTo>
                <a:cubicBezTo>
                  <a:pt x="1916941" y="151070"/>
                  <a:pt x="1915661" y="162850"/>
                  <a:pt x="1913101" y="171741"/>
                </a:cubicBezTo>
                <a:cubicBezTo>
                  <a:pt x="1910541" y="180632"/>
                  <a:pt x="1905340" y="180256"/>
                  <a:pt x="1897495" y="170612"/>
                </a:cubicBezTo>
                <a:cubicBezTo>
                  <a:pt x="1889651" y="160968"/>
                  <a:pt x="1886629" y="153023"/>
                  <a:pt x="1888429" y="146778"/>
                </a:cubicBezTo>
                <a:cubicBezTo>
                  <a:pt x="1890229" y="140533"/>
                  <a:pt x="1891354" y="125831"/>
                  <a:pt x="1891806" y="102671"/>
                </a:cubicBezTo>
                <a:cubicBezTo>
                  <a:pt x="1892258" y="79512"/>
                  <a:pt x="1891824" y="62261"/>
                  <a:pt x="1890504" y="50918"/>
                </a:cubicBezTo>
                <a:cubicBezTo>
                  <a:pt x="1889185" y="39574"/>
                  <a:pt x="1887386" y="32075"/>
                  <a:pt x="1885106" y="28418"/>
                </a:cubicBezTo>
                <a:cubicBezTo>
                  <a:pt x="1882825" y="24761"/>
                  <a:pt x="1881685" y="21613"/>
                  <a:pt x="1881685" y="18975"/>
                </a:cubicBezTo>
                <a:cubicBezTo>
                  <a:pt x="1881685" y="16250"/>
                  <a:pt x="1882757" y="14436"/>
                  <a:pt x="1884901" y="13533"/>
                </a:cubicBezTo>
                <a:close/>
                <a:moveTo>
                  <a:pt x="4743934" y="11449"/>
                </a:moveTo>
                <a:cubicBezTo>
                  <a:pt x="4745758" y="10820"/>
                  <a:pt x="4748722" y="10858"/>
                  <a:pt x="4752823" y="11564"/>
                </a:cubicBezTo>
                <a:cubicBezTo>
                  <a:pt x="4761026" y="12977"/>
                  <a:pt x="4767801" y="15160"/>
                  <a:pt x="4773150" y="18114"/>
                </a:cubicBezTo>
                <a:cubicBezTo>
                  <a:pt x="4778499" y="21068"/>
                  <a:pt x="4779944" y="24352"/>
                  <a:pt x="4777484" y="27966"/>
                </a:cubicBezTo>
                <a:cubicBezTo>
                  <a:pt x="4775025" y="31580"/>
                  <a:pt x="4772211" y="35315"/>
                  <a:pt x="4769042" y="39173"/>
                </a:cubicBezTo>
                <a:cubicBezTo>
                  <a:pt x="4771967" y="39173"/>
                  <a:pt x="4778976" y="37144"/>
                  <a:pt x="4790068" y="33085"/>
                </a:cubicBezTo>
                <a:cubicBezTo>
                  <a:pt x="4801160" y="29027"/>
                  <a:pt x="4809427" y="30311"/>
                  <a:pt x="4814869" y="36936"/>
                </a:cubicBezTo>
                <a:cubicBezTo>
                  <a:pt x="4820311" y="43561"/>
                  <a:pt x="4818677" y="48300"/>
                  <a:pt x="4809965" y="51154"/>
                </a:cubicBezTo>
                <a:cubicBezTo>
                  <a:pt x="4801253" y="54008"/>
                  <a:pt x="4792168" y="55894"/>
                  <a:pt x="4782711" y="56811"/>
                </a:cubicBezTo>
                <a:cubicBezTo>
                  <a:pt x="4773254" y="57729"/>
                  <a:pt x="4766102" y="57292"/>
                  <a:pt x="4761255" y="55499"/>
                </a:cubicBezTo>
                <a:cubicBezTo>
                  <a:pt x="4751274" y="70929"/>
                  <a:pt x="4737676" y="83559"/>
                  <a:pt x="4720461" y="93390"/>
                </a:cubicBezTo>
                <a:cubicBezTo>
                  <a:pt x="4703245" y="103220"/>
                  <a:pt x="4698534" y="103209"/>
                  <a:pt x="4706328" y="93357"/>
                </a:cubicBezTo>
                <a:cubicBezTo>
                  <a:pt x="4714122" y="83506"/>
                  <a:pt x="4720461" y="75027"/>
                  <a:pt x="4725343" y="67921"/>
                </a:cubicBezTo>
                <a:cubicBezTo>
                  <a:pt x="4730226" y="60816"/>
                  <a:pt x="4734428" y="53527"/>
                  <a:pt x="4737948" y="46056"/>
                </a:cubicBezTo>
                <a:cubicBezTo>
                  <a:pt x="4741469" y="38585"/>
                  <a:pt x="4743229" y="32705"/>
                  <a:pt x="4743229" y="28418"/>
                </a:cubicBezTo>
                <a:cubicBezTo>
                  <a:pt x="4743229" y="23628"/>
                  <a:pt x="4742778" y="19269"/>
                  <a:pt x="4741874" y="15339"/>
                </a:cubicBezTo>
                <a:cubicBezTo>
                  <a:pt x="4741422" y="13375"/>
                  <a:pt x="4742109" y="12078"/>
                  <a:pt x="4743934" y="11449"/>
                </a:cubicBezTo>
                <a:close/>
                <a:moveTo>
                  <a:pt x="5565987" y="8305"/>
                </a:moveTo>
                <a:cubicBezTo>
                  <a:pt x="5567503" y="8128"/>
                  <a:pt x="5569459" y="8332"/>
                  <a:pt x="5571856" y="8919"/>
                </a:cubicBezTo>
                <a:cubicBezTo>
                  <a:pt x="5581442" y="11263"/>
                  <a:pt x="5589569" y="14020"/>
                  <a:pt x="5596237" y="17189"/>
                </a:cubicBezTo>
                <a:cubicBezTo>
                  <a:pt x="5602906" y="20359"/>
                  <a:pt x="5605319" y="24768"/>
                  <a:pt x="5603475" y="30418"/>
                </a:cubicBezTo>
                <a:cubicBezTo>
                  <a:pt x="5601633" y="36068"/>
                  <a:pt x="5600281" y="43185"/>
                  <a:pt x="5599421" y="51767"/>
                </a:cubicBezTo>
                <a:cubicBezTo>
                  <a:pt x="5598561" y="60350"/>
                  <a:pt x="5598131" y="69187"/>
                  <a:pt x="5598131" y="78279"/>
                </a:cubicBezTo>
                <a:cubicBezTo>
                  <a:pt x="5603135" y="77605"/>
                  <a:pt x="5611528" y="75636"/>
                  <a:pt x="5623308" y="72374"/>
                </a:cubicBezTo>
                <a:cubicBezTo>
                  <a:pt x="5635089" y="69112"/>
                  <a:pt x="5645314" y="71600"/>
                  <a:pt x="5653983" y="79838"/>
                </a:cubicBezTo>
                <a:cubicBezTo>
                  <a:pt x="5662651" y="88077"/>
                  <a:pt x="5662783" y="92823"/>
                  <a:pt x="5654381" y="94078"/>
                </a:cubicBezTo>
                <a:cubicBezTo>
                  <a:pt x="5645977" y="95333"/>
                  <a:pt x="5638007" y="96182"/>
                  <a:pt x="5630471" y="96627"/>
                </a:cubicBezTo>
                <a:cubicBezTo>
                  <a:pt x="5622935" y="97072"/>
                  <a:pt x="5612155" y="98075"/>
                  <a:pt x="5598131" y="99638"/>
                </a:cubicBezTo>
                <a:cubicBezTo>
                  <a:pt x="5598131" y="133453"/>
                  <a:pt x="5598349" y="161240"/>
                  <a:pt x="5598787" y="183002"/>
                </a:cubicBezTo>
                <a:cubicBezTo>
                  <a:pt x="5599224" y="204763"/>
                  <a:pt x="5597525" y="219964"/>
                  <a:pt x="5593689" y="228604"/>
                </a:cubicBezTo>
                <a:cubicBezTo>
                  <a:pt x="5589853" y="237243"/>
                  <a:pt x="5584379" y="244073"/>
                  <a:pt x="5577265" y="249092"/>
                </a:cubicBezTo>
                <a:cubicBezTo>
                  <a:pt x="5570153" y="254111"/>
                  <a:pt x="5564525" y="251892"/>
                  <a:pt x="5560380" y="242435"/>
                </a:cubicBezTo>
                <a:cubicBezTo>
                  <a:pt x="5556236" y="232977"/>
                  <a:pt x="5548869" y="223724"/>
                  <a:pt x="5538278" y="214676"/>
                </a:cubicBezTo>
                <a:cubicBezTo>
                  <a:pt x="5527688" y="205627"/>
                  <a:pt x="5528305" y="202228"/>
                  <a:pt x="5540128" y="204480"/>
                </a:cubicBezTo>
                <a:cubicBezTo>
                  <a:pt x="5551952" y="206731"/>
                  <a:pt x="5559477" y="207921"/>
                  <a:pt x="5562703" y="208050"/>
                </a:cubicBezTo>
                <a:cubicBezTo>
                  <a:pt x="5565930" y="208179"/>
                  <a:pt x="5568117" y="206132"/>
                  <a:pt x="5569264" y="201909"/>
                </a:cubicBezTo>
                <a:cubicBezTo>
                  <a:pt x="5570411" y="197686"/>
                  <a:pt x="5571210" y="191111"/>
                  <a:pt x="5571662" y="182184"/>
                </a:cubicBezTo>
                <a:cubicBezTo>
                  <a:pt x="5572114" y="173257"/>
                  <a:pt x="5572340" y="147678"/>
                  <a:pt x="5572340" y="105446"/>
                </a:cubicBezTo>
                <a:cubicBezTo>
                  <a:pt x="5548105" y="110723"/>
                  <a:pt x="5530933" y="114516"/>
                  <a:pt x="5520823" y="116825"/>
                </a:cubicBezTo>
                <a:cubicBezTo>
                  <a:pt x="5510713" y="119134"/>
                  <a:pt x="5500123" y="116610"/>
                  <a:pt x="5489052" y="109254"/>
                </a:cubicBezTo>
                <a:cubicBezTo>
                  <a:pt x="5477981" y="101897"/>
                  <a:pt x="5478372" y="97613"/>
                  <a:pt x="5490224" y="96401"/>
                </a:cubicBezTo>
                <a:cubicBezTo>
                  <a:pt x="5502076" y="95189"/>
                  <a:pt x="5514882" y="93218"/>
                  <a:pt x="5528641" y="90486"/>
                </a:cubicBezTo>
                <a:cubicBezTo>
                  <a:pt x="5542401" y="87754"/>
                  <a:pt x="5556967" y="85298"/>
                  <a:pt x="5572340" y="83118"/>
                </a:cubicBezTo>
                <a:cubicBezTo>
                  <a:pt x="5572340" y="73783"/>
                  <a:pt x="5572118" y="63429"/>
                  <a:pt x="5571673" y="52058"/>
                </a:cubicBezTo>
                <a:cubicBezTo>
                  <a:pt x="5571228" y="40686"/>
                  <a:pt x="5568751" y="30067"/>
                  <a:pt x="5564241" y="20201"/>
                </a:cubicBezTo>
                <a:cubicBezTo>
                  <a:pt x="5560859" y="12801"/>
                  <a:pt x="5561441" y="8836"/>
                  <a:pt x="5565987" y="8305"/>
                </a:cubicBezTo>
                <a:close/>
                <a:moveTo>
                  <a:pt x="4480729" y="7464"/>
                </a:moveTo>
                <a:cubicBezTo>
                  <a:pt x="4482357" y="7326"/>
                  <a:pt x="4484444" y="7614"/>
                  <a:pt x="4486992" y="8327"/>
                </a:cubicBezTo>
                <a:cubicBezTo>
                  <a:pt x="4497180" y="11181"/>
                  <a:pt x="4506430" y="15157"/>
                  <a:pt x="4514740" y="20255"/>
                </a:cubicBezTo>
                <a:cubicBezTo>
                  <a:pt x="4523050" y="25353"/>
                  <a:pt x="4524724" y="32017"/>
                  <a:pt x="4519763" y="40248"/>
                </a:cubicBezTo>
                <a:cubicBezTo>
                  <a:pt x="4514801" y="48480"/>
                  <a:pt x="4512743" y="74658"/>
                  <a:pt x="4513589" y="118783"/>
                </a:cubicBezTo>
                <a:cubicBezTo>
                  <a:pt x="4533709" y="116158"/>
                  <a:pt x="4548063" y="113703"/>
                  <a:pt x="4556653" y="111415"/>
                </a:cubicBezTo>
                <a:cubicBezTo>
                  <a:pt x="4565243" y="109128"/>
                  <a:pt x="4574632" y="110946"/>
                  <a:pt x="4584821" y="116868"/>
                </a:cubicBezTo>
                <a:cubicBezTo>
                  <a:pt x="4595009" y="122791"/>
                  <a:pt x="4595257" y="127308"/>
                  <a:pt x="4585563" y="130420"/>
                </a:cubicBezTo>
                <a:cubicBezTo>
                  <a:pt x="4575869" y="133531"/>
                  <a:pt x="4551921" y="136787"/>
                  <a:pt x="4513718" y="140185"/>
                </a:cubicBezTo>
                <a:cubicBezTo>
                  <a:pt x="4513718" y="192068"/>
                  <a:pt x="4513238" y="234515"/>
                  <a:pt x="4512277" y="267526"/>
                </a:cubicBezTo>
                <a:cubicBezTo>
                  <a:pt x="4511316" y="300538"/>
                  <a:pt x="4506788" y="317319"/>
                  <a:pt x="4498693" y="317871"/>
                </a:cubicBezTo>
                <a:cubicBezTo>
                  <a:pt x="4490598" y="318423"/>
                  <a:pt x="4486551" y="302029"/>
                  <a:pt x="4486551" y="268688"/>
                </a:cubicBezTo>
                <a:lnTo>
                  <a:pt x="4486551" y="143240"/>
                </a:lnTo>
                <a:cubicBezTo>
                  <a:pt x="4466833" y="147614"/>
                  <a:pt x="4451880" y="150955"/>
                  <a:pt x="4441691" y="153264"/>
                </a:cubicBezTo>
                <a:cubicBezTo>
                  <a:pt x="4431502" y="155572"/>
                  <a:pt x="4421586" y="152747"/>
                  <a:pt x="4411942" y="144789"/>
                </a:cubicBezTo>
                <a:cubicBezTo>
                  <a:pt x="4402298" y="136830"/>
                  <a:pt x="4402599" y="132542"/>
                  <a:pt x="4412846" y="131925"/>
                </a:cubicBezTo>
                <a:cubicBezTo>
                  <a:pt x="4423092" y="131309"/>
                  <a:pt x="4433062" y="130556"/>
                  <a:pt x="4442756" y="129667"/>
                </a:cubicBezTo>
                <a:cubicBezTo>
                  <a:pt x="4452450" y="128778"/>
                  <a:pt x="4467048" y="126706"/>
                  <a:pt x="4486551" y="123450"/>
                </a:cubicBezTo>
                <a:cubicBezTo>
                  <a:pt x="4486551" y="91715"/>
                  <a:pt x="4486336" y="69266"/>
                  <a:pt x="4485905" y="56102"/>
                </a:cubicBezTo>
                <a:cubicBezTo>
                  <a:pt x="4485475" y="42937"/>
                  <a:pt x="4483002" y="30970"/>
                  <a:pt x="4478484" y="20201"/>
                </a:cubicBezTo>
                <a:cubicBezTo>
                  <a:pt x="4475096" y="12124"/>
                  <a:pt x="4475845" y="7878"/>
                  <a:pt x="4480729" y="7464"/>
                </a:cubicBezTo>
                <a:close/>
                <a:moveTo>
                  <a:pt x="6215484" y="6563"/>
                </a:moveTo>
                <a:cubicBezTo>
                  <a:pt x="6217165" y="6294"/>
                  <a:pt x="6219370" y="6395"/>
                  <a:pt x="6222099" y="6864"/>
                </a:cubicBezTo>
                <a:cubicBezTo>
                  <a:pt x="6233011" y="8743"/>
                  <a:pt x="6242935" y="12052"/>
                  <a:pt x="6251869" y="16791"/>
                </a:cubicBezTo>
                <a:cubicBezTo>
                  <a:pt x="6260802" y="21531"/>
                  <a:pt x="6263226" y="26718"/>
                  <a:pt x="6259139" y="32354"/>
                </a:cubicBezTo>
                <a:cubicBezTo>
                  <a:pt x="6255052" y="37990"/>
                  <a:pt x="6252600" y="54646"/>
                  <a:pt x="6251783" y="82323"/>
                </a:cubicBezTo>
                <a:cubicBezTo>
                  <a:pt x="6281223" y="77978"/>
                  <a:pt x="6300051" y="73518"/>
                  <a:pt x="6308269" y="68943"/>
                </a:cubicBezTo>
                <a:cubicBezTo>
                  <a:pt x="6316485" y="64369"/>
                  <a:pt x="6324214" y="64261"/>
                  <a:pt x="6331457" y="68621"/>
                </a:cubicBezTo>
                <a:cubicBezTo>
                  <a:pt x="6338698" y="72980"/>
                  <a:pt x="6346127" y="78035"/>
                  <a:pt x="6353741" y="83785"/>
                </a:cubicBezTo>
                <a:cubicBezTo>
                  <a:pt x="6361356" y="89536"/>
                  <a:pt x="6361894" y="95017"/>
                  <a:pt x="6355355" y="100230"/>
                </a:cubicBezTo>
                <a:cubicBezTo>
                  <a:pt x="6348815" y="105443"/>
                  <a:pt x="6340835" y="121844"/>
                  <a:pt x="6331413" y="149435"/>
                </a:cubicBezTo>
                <a:cubicBezTo>
                  <a:pt x="6344907" y="163875"/>
                  <a:pt x="6342484" y="171626"/>
                  <a:pt x="6324143" y="172687"/>
                </a:cubicBezTo>
                <a:cubicBezTo>
                  <a:pt x="6305801" y="173749"/>
                  <a:pt x="6281230" y="175943"/>
                  <a:pt x="6250427" y="179270"/>
                </a:cubicBezTo>
                <a:cubicBezTo>
                  <a:pt x="6250427" y="245235"/>
                  <a:pt x="6249455" y="285738"/>
                  <a:pt x="6247513" y="300781"/>
                </a:cubicBezTo>
                <a:cubicBezTo>
                  <a:pt x="6245569" y="315824"/>
                  <a:pt x="6241533" y="323923"/>
                  <a:pt x="6235402" y="325077"/>
                </a:cubicBezTo>
                <a:cubicBezTo>
                  <a:pt x="6229271" y="326232"/>
                  <a:pt x="6225715" y="316968"/>
                  <a:pt x="6224733" y="297286"/>
                </a:cubicBezTo>
                <a:cubicBezTo>
                  <a:pt x="6223751" y="277604"/>
                  <a:pt x="6223260" y="238853"/>
                  <a:pt x="6223260" y="181033"/>
                </a:cubicBezTo>
                <a:cubicBezTo>
                  <a:pt x="6209450" y="181894"/>
                  <a:pt x="6191381" y="183980"/>
                  <a:pt x="6169054" y="187293"/>
                </a:cubicBezTo>
                <a:cubicBezTo>
                  <a:pt x="6168307" y="194707"/>
                  <a:pt x="6166831" y="200239"/>
                  <a:pt x="6164623" y="203888"/>
                </a:cubicBezTo>
                <a:cubicBezTo>
                  <a:pt x="6162413" y="207538"/>
                  <a:pt x="6159320" y="208154"/>
                  <a:pt x="6155341" y="205738"/>
                </a:cubicBezTo>
                <a:cubicBezTo>
                  <a:pt x="6151361" y="203322"/>
                  <a:pt x="6148457" y="197313"/>
                  <a:pt x="6146629" y="187712"/>
                </a:cubicBezTo>
                <a:cubicBezTo>
                  <a:pt x="6144801" y="178112"/>
                  <a:pt x="6141857" y="163829"/>
                  <a:pt x="6137799" y="144864"/>
                </a:cubicBezTo>
                <a:cubicBezTo>
                  <a:pt x="6133741" y="125899"/>
                  <a:pt x="6129198" y="111863"/>
                  <a:pt x="6124173" y="102757"/>
                </a:cubicBezTo>
                <a:cubicBezTo>
                  <a:pt x="6119146" y="93651"/>
                  <a:pt x="6120713" y="89098"/>
                  <a:pt x="6128873" y="89098"/>
                </a:cubicBezTo>
                <a:cubicBezTo>
                  <a:pt x="6134751" y="89098"/>
                  <a:pt x="6140577" y="89769"/>
                  <a:pt x="6146349" y="91110"/>
                </a:cubicBezTo>
                <a:cubicBezTo>
                  <a:pt x="6152121" y="92450"/>
                  <a:pt x="6162607" y="92472"/>
                  <a:pt x="6177809" y="91174"/>
                </a:cubicBezTo>
                <a:cubicBezTo>
                  <a:pt x="6193009" y="89876"/>
                  <a:pt x="6208159" y="88037"/>
                  <a:pt x="6223260" y="85657"/>
                </a:cubicBezTo>
                <a:cubicBezTo>
                  <a:pt x="6223260" y="51111"/>
                  <a:pt x="6220337" y="28873"/>
                  <a:pt x="6214494" y="18942"/>
                </a:cubicBezTo>
                <a:cubicBezTo>
                  <a:pt x="6210111" y="11495"/>
                  <a:pt x="6210441" y="7368"/>
                  <a:pt x="6215484" y="6563"/>
                </a:cubicBezTo>
                <a:close/>
                <a:moveTo>
                  <a:pt x="4082522" y="5025"/>
                </a:moveTo>
                <a:cubicBezTo>
                  <a:pt x="4085684" y="4305"/>
                  <a:pt x="4090990" y="5710"/>
                  <a:pt x="4098440" y="9241"/>
                </a:cubicBezTo>
                <a:cubicBezTo>
                  <a:pt x="4113339" y="16304"/>
                  <a:pt x="4118448" y="22976"/>
                  <a:pt x="4113766" y="29257"/>
                </a:cubicBezTo>
                <a:cubicBezTo>
                  <a:pt x="4109084" y="35538"/>
                  <a:pt x="4105470" y="41847"/>
                  <a:pt x="4102925" y="48186"/>
                </a:cubicBezTo>
                <a:cubicBezTo>
                  <a:pt x="4100380" y="54524"/>
                  <a:pt x="4096891" y="62304"/>
                  <a:pt x="4092460" y="71524"/>
                </a:cubicBezTo>
                <a:cubicBezTo>
                  <a:pt x="4104348" y="69804"/>
                  <a:pt x="4115885" y="67602"/>
                  <a:pt x="4127070" y="64921"/>
                </a:cubicBezTo>
                <a:cubicBezTo>
                  <a:pt x="4138256" y="62239"/>
                  <a:pt x="4148936" y="59296"/>
                  <a:pt x="4159110" y="56091"/>
                </a:cubicBezTo>
                <a:cubicBezTo>
                  <a:pt x="4169284" y="52886"/>
                  <a:pt x="4178717" y="55302"/>
                  <a:pt x="4187407" y="63340"/>
                </a:cubicBezTo>
                <a:cubicBezTo>
                  <a:pt x="4196097" y="71377"/>
                  <a:pt x="4191458" y="77479"/>
                  <a:pt x="4173490" y="81645"/>
                </a:cubicBezTo>
                <a:cubicBezTo>
                  <a:pt x="4155521" y="85811"/>
                  <a:pt x="4138858" y="89224"/>
                  <a:pt x="4123500" y="91884"/>
                </a:cubicBezTo>
                <a:cubicBezTo>
                  <a:pt x="4108141" y="94544"/>
                  <a:pt x="4094619" y="96706"/>
                  <a:pt x="4082931" y="98369"/>
                </a:cubicBezTo>
                <a:cubicBezTo>
                  <a:pt x="4070025" y="124182"/>
                  <a:pt x="4055649" y="148531"/>
                  <a:pt x="4039803" y="171418"/>
                </a:cubicBezTo>
                <a:cubicBezTo>
                  <a:pt x="4039803" y="202071"/>
                  <a:pt x="4039672" y="226060"/>
                  <a:pt x="4039410" y="243386"/>
                </a:cubicBezTo>
                <a:lnTo>
                  <a:pt x="4039166" y="255423"/>
                </a:lnTo>
                <a:lnTo>
                  <a:pt x="4039889" y="254868"/>
                </a:lnTo>
                <a:cubicBezTo>
                  <a:pt x="4047245" y="254201"/>
                  <a:pt x="4073710" y="250863"/>
                  <a:pt x="4119284" y="244855"/>
                </a:cubicBezTo>
                <a:lnTo>
                  <a:pt x="4119284" y="197231"/>
                </a:lnTo>
                <a:cubicBezTo>
                  <a:pt x="4098175" y="200830"/>
                  <a:pt x="4082773" y="199500"/>
                  <a:pt x="4073079" y="193241"/>
                </a:cubicBezTo>
                <a:cubicBezTo>
                  <a:pt x="4063385" y="186981"/>
                  <a:pt x="4063658" y="182908"/>
                  <a:pt x="4073897" y="181023"/>
                </a:cubicBezTo>
                <a:cubicBezTo>
                  <a:pt x="4084136" y="179137"/>
                  <a:pt x="4099265" y="176201"/>
                  <a:pt x="4119284" y="172214"/>
                </a:cubicBezTo>
                <a:cubicBezTo>
                  <a:pt x="4118409" y="140293"/>
                  <a:pt x="4116390" y="121403"/>
                  <a:pt x="4113228" y="115545"/>
                </a:cubicBezTo>
                <a:cubicBezTo>
                  <a:pt x="4110066" y="109687"/>
                  <a:pt x="4110780" y="105837"/>
                  <a:pt x="4115369" y="103994"/>
                </a:cubicBezTo>
                <a:cubicBezTo>
                  <a:pt x="4119958" y="102152"/>
                  <a:pt x="4127859" y="103514"/>
                  <a:pt x="4139073" y="108081"/>
                </a:cubicBezTo>
                <a:cubicBezTo>
                  <a:pt x="4150287" y="112649"/>
                  <a:pt x="4154525" y="118245"/>
                  <a:pt x="4151786" y="124870"/>
                </a:cubicBezTo>
                <a:cubicBezTo>
                  <a:pt x="4149047" y="131495"/>
                  <a:pt x="4147269" y="145212"/>
                  <a:pt x="4146451" y="166019"/>
                </a:cubicBezTo>
                <a:cubicBezTo>
                  <a:pt x="4157020" y="164399"/>
                  <a:pt x="4167012" y="161968"/>
                  <a:pt x="4176426" y="158727"/>
                </a:cubicBezTo>
                <a:cubicBezTo>
                  <a:pt x="4185840" y="155486"/>
                  <a:pt x="4194218" y="157325"/>
                  <a:pt x="4201561" y="164245"/>
                </a:cubicBezTo>
                <a:cubicBezTo>
                  <a:pt x="4208903" y="171164"/>
                  <a:pt x="4206884" y="176803"/>
                  <a:pt x="4195505" y="181163"/>
                </a:cubicBezTo>
                <a:cubicBezTo>
                  <a:pt x="4184126" y="185522"/>
                  <a:pt x="4167703" y="189351"/>
                  <a:pt x="4146236" y="192649"/>
                </a:cubicBezTo>
                <a:cubicBezTo>
                  <a:pt x="4145476" y="209097"/>
                  <a:pt x="4145096" y="225416"/>
                  <a:pt x="4145096" y="241606"/>
                </a:cubicBezTo>
                <a:cubicBezTo>
                  <a:pt x="4166621" y="239025"/>
                  <a:pt x="4185578" y="236580"/>
                  <a:pt x="4201969" y="234271"/>
                </a:cubicBezTo>
                <a:cubicBezTo>
                  <a:pt x="4218360" y="231963"/>
                  <a:pt x="4230976" y="236458"/>
                  <a:pt x="4239817" y="247758"/>
                </a:cubicBezTo>
                <a:cubicBezTo>
                  <a:pt x="4248657" y="259059"/>
                  <a:pt x="4246496" y="264483"/>
                  <a:pt x="4233331" y="264031"/>
                </a:cubicBezTo>
                <a:cubicBezTo>
                  <a:pt x="4220167" y="263579"/>
                  <a:pt x="4206257" y="262905"/>
                  <a:pt x="4191601" y="262009"/>
                </a:cubicBezTo>
                <a:cubicBezTo>
                  <a:pt x="4176945" y="261113"/>
                  <a:pt x="4155252" y="262690"/>
                  <a:pt x="4126522" y="266741"/>
                </a:cubicBezTo>
                <a:cubicBezTo>
                  <a:pt x="4097791" y="270792"/>
                  <a:pt x="4078923" y="273940"/>
                  <a:pt x="4069917" y="276184"/>
                </a:cubicBezTo>
                <a:cubicBezTo>
                  <a:pt x="4060912" y="278429"/>
                  <a:pt x="4051816" y="275604"/>
                  <a:pt x="4042631" y="267709"/>
                </a:cubicBezTo>
                <a:lnTo>
                  <a:pt x="4038707" y="262978"/>
                </a:lnTo>
                <a:lnTo>
                  <a:pt x="4036985" y="282463"/>
                </a:lnTo>
                <a:cubicBezTo>
                  <a:pt x="4035805" y="289853"/>
                  <a:pt x="4034153" y="296644"/>
                  <a:pt x="4032027" y="302836"/>
                </a:cubicBezTo>
                <a:cubicBezTo>
                  <a:pt x="4027775" y="315218"/>
                  <a:pt x="4022358" y="314932"/>
                  <a:pt x="4015776" y="301975"/>
                </a:cubicBezTo>
                <a:cubicBezTo>
                  <a:pt x="4009194" y="289019"/>
                  <a:pt x="4007476" y="277715"/>
                  <a:pt x="4010624" y="268064"/>
                </a:cubicBezTo>
                <a:cubicBezTo>
                  <a:pt x="4013772" y="258413"/>
                  <a:pt x="4014973" y="234802"/>
                  <a:pt x="4014227" y="197231"/>
                </a:cubicBezTo>
                <a:cubicBezTo>
                  <a:pt x="4006914" y="209162"/>
                  <a:pt x="3996406" y="220838"/>
                  <a:pt x="3982704" y="232260"/>
                </a:cubicBezTo>
                <a:cubicBezTo>
                  <a:pt x="3969002" y="243682"/>
                  <a:pt x="3956171" y="251498"/>
                  <a:pt x="3944211" y="255706"/>
                </a:cubicBezTo>
                <a:cubicBezTo>
                  <a:pt x="3932251" y="259915"/>
                  <a:pt x="3930602" y="257320"/>
                  <a:pt x="3939264" y="247920"/>
                </a:cubicBezTo>
                <a:cubicBezTo>
                  <a:pt x="3947925" y="238520"/>
                  <a:pt x="3958573" y="227503"/>
                  <a:pt x="3971206" y="214869"/>
                </a:cubicBezTo>
                <a:cubicBezTo>
                  <a:pt x="3983840" y="202235"/>
                  <a:pt x="3997657" y="185336"/>
                  <a:pt x="4012657" y="164169"/>
                </a:cubicBezTo>
                <a:cubicBezTo>
                  <a:pt x="4012657" y="159566"/>
                  <a:pt x="4011757" y="153099"/>
                  <a:pt x="4009957" y="144767"/>
                </a:cubicBezTo>
                <a:cubicBezTo>
                  <a:pt x="4008158" y="136435"/>
                  <a:pt x="4014607" y="136321"/>
                  <a:pt x="4029306" y="144423"/>
                </a:cubicBezTo>
                <a:cubicBezTo>
                  <a:pt x="4032834" y="140178"/>
                  <a:pt x="4041682" y="125831"/>
                  <a:pt x="4055850" y="101381"/>
                </a:cubicBezTo>
                <a:cubicBezTo>
                  <a:pt x="4047389" y="104077"/>
                  <a:pt x="4039491" y="105876"/>
                  <a:pt x="4032156" y="106780"/>
                </a:cubicBezTo>
                <a:cubicBezTo>
                  <a:pt x="4024821" y="107683"/>
                  <a:pt x="4016586" y="104364"/>
                  <a:pt x="4007451" y="96821"/>
                </a:cubicBezTo>
                <a:cubicBezTo>
                  <a:pt x="3998317" y="89278"/>
                  <a:pt x="4000141" y="85216"/>
                  <a:pt x="4012926" y="84635"/>
                </a:cubicBezTo>
                <a:cubicBezTo>
                  <a:pt x="4025710" y="84054"/>
                  <a:pt x="4042527" y="82100"/>
                  <a:pt x="4063378" y="78773"/>
                </a:cubicBezTo>
                <a:cubicBezTo>
                  <a:pt x="4076356" y="45246"/>
                  <a:pt x="4081719" y="23510"/>
                  <a:pt x="4079468" y="13565"/>
                </a:cubicBezTo>
                <a:cubicBezTo>
                  <a:pt x="4078342" y="8592"/>
                  <a:pt x="4079360" y="5746"/>
                  <a:pt x="4082522" y="5025"/>
                </a:cubicBezTo>
                <a:close/>
                <a:moveTo>
                  <a:pt x="4842903" y="427"/>
                </a:moveTo>
                <a:cubicBezTo>
                  <a:pt x="4846290" y="410"/>
                  <a:pt x="4851211" y="1437"/>
                  <a:pt x="4857664" y="3509"/>
                </a:cubicBezTo>
                <a:cubicBezTo>
                  <a:pt x="4870570" y="7653"/>
                  <a:pt x="4875224" y="12966"/>
                  <a:pt x="4871624" y="19448"/>
                </a:cubicBezTo>
                <a:lnTo>
                  <a:pt x="4863515" y="25643"/>
                </a:lnTo>
                <a:cubicBezTo>
                  <a:pt x="4870054" y="25715"/>
                  <a:pt x="4879819" y="24159"/>
                  <a:pt x="4892812" y="20975"/>
                </a:cubicBezTo>
                <a:cubicBezTo>
                  <a:pt x="4905804" y="17792"/>
                  <a:pt x="4915193" y="19860"/>
                  <a:pt x="4920979" y="27181"/>
                </a:cubicBezTo>
                <a:cubicBezTo>
                  <a:pt x="4926765" y="34502"/>
                  <a:pt x="4920417" y="39700"/>
                  <a:pt x="4901932" y="42776"/>
                </a:cubicBezTo>
                <a:cubicBezTo>
                  <a:pt x="4883448" y="45852"/>
                  <a:pt x="4869021" y="46494"/>
                  <a:pt x="4858653" y="44701"/>
                </a:cubicBezTo>
                <a:cubicBezTo>
                  <a:pt x="4851211" y="56532"/>
                  <a:pt x="4841137" y="66462"/>
                  <a:pt x="4828431" y="74493"/>
                </a:cubicBezTo>
                <a:lnTo>
                  <a:pt x="4823029" y="77388"/>
                </a:lnTo>
                <a:lnTo>
                  <a:pt x="4836122" y="74375"/>
                </a:lnTo>
                <a:cubicBezTo>
                  <a:pt x="4841564" y="71585"/>
                  <a:pt x="4847655" y="71643"/>
                  <a:pt x="4854394" y="74547"/>
                </a:cubicBezTo>
                <a:cubicBezTo>
                  <a:pt x="4861135" y="77451"/>
                  <a:pt x="4867713" y="80993"/>
                  <a:pt x="4874130" y="85173"/>
                </a:cubicBezTo>
                <a:cubicBezTo>
                  <a:pt x="4880547" y="89353"/>
                  <a:pt x="4881924" y="94469"/>
                  <a:pt x="4878260" y="100520"/>
                </a:cubicBezTo>
                <a:cubicBezTo>
                  <a:pt x="4874596" y="106572"/>
                  <a:pt x="4871427" y="118736"/>
                  <a:pt x="4868752" y="137013"/>
                </a:cubicBezTo>
                <a:cubicBezTo>
                  <a:pt x="4866078" y="155289"/>
                  <a:pt x="4862396" y="169443"/>
                  <a:pt x="4857707" y="179474"/>
                </a:cubicBezTo>
                <a:cubicBezTo>
                  <a:pt x="4856535" y="181982"/>
                  <a:pt x="4855280" y="183895"/>
                  <a:pt x="4853941" y="185214"/>
                </a:cubicBezTo>
                <a:lnTo>
                  <a:pt x="4851597" y="186409"/>
                </a:lnTo>
                <a:lnTo>
                  <a:pt x="4854147" y="187175"/>
                </a:lnTo>
                <a:cubicBezTo>
                  <a:pt x="4859489" y="189390"/>
                  <a:pt x="4861905" y="191573"/>
                  <a:pt x="4861396" y="193725"/>
                </a:cubicBezTo>
                <a:cubicBezTo>
                  <a:pt x="4860887" y="195876"/>
                  <a:pt x="4859793" y="198335"/>
                  <a:pt x="4858116" y="201103"/>
                </a:cubicBezTo>
                <a:cubicBezTo>
                  <a:pt x="4885921" y="198521"/>
                  <a:pt x="4906543" y="196076"/>
                  <a:pt x="4919979" y="193768"/>
                </a:cubicBezTo>
                <a:cubicBezTo>
                  <a:pt x="4933416" y="191459"/>
                  <a:pt x="4944236" y="193129"/>
                  <a:pt x="4952438" y="198779"/>
                </a:cubicBezTo>
                <a:cubicBezTo>
                  <a:pt x="4960641" y="204430"/>
                  <a:pt x="4963821" y="209631"/>
                  <a:pt x="4961978" y="214385"/>
                </a:cubicBezTo>
                <a:cubicBezTo>
                  <a:pt x="4960135" y="219139"/>
                  <a:pt x="4953148" y="221290"/>
                  <a:pt x="4941016" y="220838"/>
                </a:cubicBezTo>
                <a:cubicBezTo>
                  <a:pt x="4928884" y="220387"/>
                  <a:pt x="4918323" y="220161"/>
                  <a:pt x="4909332" y="220161"/>
                </a:cubicBezTo>
                <a:cubicBezTo>
                  <a:pt x="4901402" y="220161"/>
                  <a:pt x="4884330" y="220985"/>
                  <a:pt x="4858116" y="222634"/>
                </a:cubicBezTo>
                <a:cubicBezTo>
                  <a:pt x="4858116" y="262328"/>
                  <a:pt x="4857872" y="284122"/>
                  <a:pt x="4857384" y="288015"/>
                </a:cubicBezTo>
                <a:cubicBezTo>
                  <a:pt x="4856897" y="291908"/>
                  <a:pt x="4855162" y="298447"/>
                  <a:pt x="4852179" y="307632"/>
                </a:cubicBezTo>
                <a:cubicBezTo>
                  <a:pt x="4849196" y="316817"/>
                  <a:pt x="4845841" y="319872"/>
                  <a:pt x="4842112" y="316796"/>
                </a:cubicBezTo>
                <a:cubicBezTo>
                  <a:pt x="4838384" y="313720"/>
                  <a:pt x="4836046" y="309106"/>
                  <a:pt x="4835100" y="302954"/>
                </a:cubicBezTo>
                <a:cubicBezTo>
                  <a:pt x="4834153" y="296802"/>
                  <a:pt x="4833451" y="287753"/>
                  <a:pt x="4832991" y="275808"/>
                </a:cubicBezTo>
                <a:cubicBezTo>
                  <a:pt x="4832533" y="263863"/>
                  <a:pt x="4832303" y="246669"/>
                  <a:pt x="4832303" y="224226"/>
                </a:cubicBezTo>
                <a:lnTo>
                  <a:pt x="4775064" y="231927"/>
                </a:lnTo>
                <a:cubicBezTo>
                  <a:pt x="4771695" y="248748"/>
                  <a:pt x="4763657" y="263984"/>
                  <a:pt x="4750951" y="277636"/>
                </a:cubicBezTo>
                <a:cubicBezTo>
                  <a:pt x="4738246" y="291288"/>
                  <a:pt x="4722533" y="300197"/>
                  <a:pt x="4703812" y="304363"/>
                </a:cubicBezTo>
                <a:cubicBezTo>
                  <a:pt x="4685090" y="308529"/>
                  <a:pt x="4682405" y="306037"/>
                  <a:pt x="4695756" y="296888"/>
                </a:cubicBezTo>
                <a:cubicBezTo>
                  <a:pt x="4709107" y="287739"/>
                  <a:pt x="4720378" y="277912"/>
                  <a:pt x="4729570" y="267408"/>
                </a:cubicBezTo>
                <a:cubicBezTo>
                  <a:pt x="4738762" y="256904"/>
                  <a:pt x="4745115" y="245658"/>
                  <a:pt x="4748628" y="233669"/>
                </a:cubicBezTo>
                <a:cubicBezTo>
                  <a:pt x="4717854" y="239061"/>
                  <a:pt x="4697842" y="242657"/>
                  <a:pt x="4688593" y="244457"/>
                </a:cubicBezTo>
                <a:cubicBezTo>
                  <a:pt x="4679344" y="246256"/>
                  <a:pt x="4670166" y="242632"/>
                  <a:pt x="4661060" y="233583"/>
                </a:cubicBezTo>
                <a:cubicBezTo>
                  <a:pt x="4651954" y="224534"/>
                  <a:pt x="4654793" y="220688"/>
                  <a:pt x="4669578" y="222043"/>
                </a:cubicBezTo>
                <a:cubicBezTo>
                  <a:pt x="4684363" y="223398"/>
                  <a:pt x="4711165" y="221545"/>
                  <a:pt x="4749983" y="216482"/>
                </a:cubicBezTo>
                <a:cubicBezTo>
                  <a:pt x="4749983" y="209829"/>
                  <a:pt x="4748858" y="203802"/>
                  <a:pt x="4746606" y="198403"/>
                </a:cubicBezTo>
                <a:cubicBezTo>
                  <a:pt x="4744355" y="193004"/>
                  <a:pt x="4746592" y="190778"/>
                  <a:pt x="4753318" y="191724"/>
                </a:cubicBezTo>
                <a:lnTo>
                  <a:pt x="4756628" y="192570"/>
                </a:lnTo>
                <a:lnTo>
                  <a:pt x="4752274" y="183709"/>
                </a:lnTo>
                <a:cubicBezTo>
                  <a:pt x="4751016" y="180151"/>
                  <a:pt x="4750041" y="176172"/>
                  <a:pt x="4749349" y="171773"/>
                </a:cubicBezTo>
                <a:cubicBezTo>
                  <a:pt x="4747965" y="162976"/>
                  <a:pt x="4746169" y="150414"/>
                  <a:pt x="4743961" y="134087"/>
                </a:cubicBezTo>
                <a:cubicBezTo>
                  <a:pt x="4741752" y="117761"/>
                  <a:pt x="4738605" y="105959"/>
                  <a:pt x="4734518" y="98681"/>
                </a:cubicBezTo>
                <a:cubicBezTo>
                  <a:pt x="4730431" y="91404"/>
                  <a:pt x="4732460" y="87765"/>
                  <a:pt x="4740605" y="87765"/>
                </a:cubicBezTo>
                <a:cubicBezTo>
                  <a:pt x="4746241" y="87765"/>
                  <a:pt x="4751253" y="87983"/>
                  <a:pt x="4755641" y="88421"/>
                </a:cubicBezTo>
                <a:cubicBezTo>
                  <a:pt x="4757835" y="88639"/>
                  <a:pt x="4762219" y="88365"/>
                  <a:pt x="4768794" y="87598"/>
                </a:cubicBezTo>
                <a:lnTo>
                  <a:pt x="4769266" y="87530"/>
                </a:lnTo>
                <a:lnTo>
                  <a:pt x="4763341" y="84043"/>
                </a:lnTo>
                <a:cubicBezTo>
                  <a:pt x="4754436" y="73016"/>
                  <a:pt x="4751884" y="65925"/>
                  <a:pt x="4755684" y="62770"/>
                </a:cubicBezTo>
                <a:cubicBezTo>
                  <a:pt x="4759484" y="59615"/>
                  <a:pt x="4766260" y="59834"/>
                  <a:pt x="4776011" y="63426"/>
                </a:cubicBezTo>
                <a:cubicBezTo>
                  <a:pt x="4785762" y="67018"/>
                  <a:pt x="4789171" y="73568"/>
                  <a:pt x="4786239" y="83075"/>
                </a:cubicBezTo>
                <a:lnTo>
                  <a:pt x="4784989" y="85270"/>
                </a:lnTo>
                <a:lnTo>
                  <a:pt x="4795090" y="83818"/>
                </a:lnTo>
                <a:lnTo>
                  <a:pt x="4816859" y="78808"/>
                </a:lnTo>
                <a:lnTo>
                  <a:pt x="4816693" y="75283"/>
                </a:lnTo>
                <a:cubicBezTo>
                  <a:pt x="4817260" y="73451"/>
                  <a:pt x="4818452" y="70980"/>
                  <a:pt x="4820268" y="67868"/>
                </a:cubicBezTo>
                <a:cubicBezTo>
                  <a:pt x="4827531" y="55420"/>
                  <a:pt x="4832705" y="44443"/>
                  <a:pt x="4835788" y="34935"/>
                </a:cubicBezTo>
                <a:cubicBezTo>
                  <a:pt x="4838871" y="25428"/>
                  <a:pt x="4839739" y="18885"/>
                  <a:pt x="4838391" y="15307"/>
                </a:cubicBezTo>
                <a:cubicBezTo>
                  <a:pt x="4837043" y="11729"/>
                  <a:pt x="4836691" y="7832"/>
                  <a:pt x="4837337" y="3616"/>
                </a:cubicBezTo>
                <a:cubicBezTo>
                  <a:pt x="4837659" y="1508"/>
                  <a:pt x="4839514" y="445"/>
                  <a:pt x="4842903" y="427"/>
                </a:cubicBezTo>
                <a:close/>
                <a:moveTo>
                  <a:pt x="502899" y="1"/>
                </a:moveTo>
                <a:cubicBezTo>
                  <a:pt x="505396" y="2"/>
                  <a:pt x="508412" y="304"/>
                  <a:pt x="511949" y="906"/>
                </a:cubicBezTo>
                <a:cubicBezTo>
                  <a:pt x="526095" y="3315"/>
                  <a:pt x="534671" y="8126"/>
                  <a:pt x="537675" y="15339"/>
                </a:cubicBezTo>
                <a:lnTo>
                  <a:pt x="535969" y="37406"/>
                </a:lnTo>
                <a:lnTo>
                  <a:pt x="565241" y="33871"/>
                </a:lnTo>
                <a:cubicBezTo>
                  <a:pt x="580441" y="31182"/>
                  <a:pt x="591530" y="28464"/>
                  <a:pt x="598506" y="25718"/>
                </a:cubicBezTo>
                <a:cubicBezTo>
                  <a:pt x="605483" y="22972"/>
                  <a:pt x="616959" y="27955"/>
                  <a:pt x="632934" y="40668"/>
                </a:cubicBezTo>
                <a:cubicBezTo>
                  <a:pt x="648909" y="53380"/>
                  <a:pt x="651038" y="60586"/>
                  <a:pt x="639322" y="62286"/>
                </a:cubicBezTo>
                <a:cubicBezTo>
                  <a:pt x="627606" y="63985"/>
                  <a:pt x="614757" y="68452"/>
                  <a:pt x="600776" y="75687"/>
                </a:cubicBezTo>
                <a:cubicBezTo>
                  <a:pt x="597280" y="77495"/>
                  <a:pt x="594419" y="78733"/>
                  <a:pt x="592191" y="79400"/>
                </a:cubicBezTo>
                <a:lnTo>
                  <a:pt x="588974" y="79593"/>
                </a:lnTo>
                <a:lnTo>
                  <a:pt x="594153" y="83210"/>
                </a:lnTo>
                <a:cubicBezTo>
                  <a:pt x="597231" y="86006"/>
                  <a:pt x="599980" y="89220"/>
                  <a:pt x="602400" y="92852"/>
                </a:cubicBezTo>
                <a:cubicBezTo>
                  <a:pt x="607240" y="100115"/>
                  <a:pt x="604160" y="105529"/>
                  <a:pt x="593161" y="109092"/>
                </a:cubicBezTo>
                <a:cubicBezTo>
                  <a:pt x="582162" y="112656"/>
                  <a:pt x="571013" y="120145"/>
                  <a:pt x="559712" y="131560"/>
                </a:cubicBezTo>
                <a:cubicBezTo>
                  <a:pt x="576175" y="149872"/>
                  <a:pt x="593064" y="164800"/>
                  <a:pt x="610380" y="176344"/>
                </a:cubicBezTo>
                <a:cubicBezTo>
                  <a:pt x="627696" y="187888"/>
                  <a:pt x="646076" y="198027"/>
                  <a:pt x="665522" y="206760"/>
                </a:cubicBezTo>
                <a:cubicBezTo>
                  <a:pt x="684967" y="215493"/>
                  <a:pt x="690266" y="220584"/>
                  <a:pt x="681418" y="222032"/>
                </a:cubicBezTo>
                <a:cubicBezTo>
                  <a:pt x="672570" y="223480"/>
                  <a:pt x="658724" y="224431"/>
                  <a:pt x="639882" y="224882"/>
                </a:cubicBezTo>
                <a:cubicBezTo>
                  <a:pt x="621039" y="225334"/>
                  <a:pt x="607186" y="219745"/>
                  <a:pt x="598323" y="208115"/>
                </a:cubicBezTo>
                <a:cubicBezTo>
                  <a:pt x="589461" y="196485"/>
                  <a:pt x="581438" y="186404"/>
                  <a:pt x="574254" y="177871"/>
                </a:cubicBezTo>
                <a:cubicBezTo>
                  <a:pt x="567069" y="169339"/>
                  <a:pt x="558540" y="158562"/>
                  <a:pt x="548667" y="145541"/>
                </a:cubicBezTo>
                <a:cubicBezTo>
                  <a:pt x="538794" y="132520"/>
                  <a:pt x="530491" y="123264"/>
                  <a:pt x="523758" y="117772"/>
                </a:cubicBezTo>
                <a:cubicBezTo>
                  <a:pt x="517025" y="112279"/>
                  <a:pt x="517308" y="108597"/>
                  <a:pt x="524608" y="106726"/>
                </a:cubicBezTo>
                <a:cubicBezTo>
                  <a:pt x="531907" y="104855"/>
                  <a:pt x="541035" y="109770"/>
                  <a:pt x="551991" y="121471"/>
                </a:cubicBezTo>
                <a:cubicBezTo>
                  <a:pt x="555490" y="115391"/>
                  <a:pt x="558974" y="109709"/>
                  <a:pt x="562444" y="104424"/>
                </a:cubicBezTo>
                <a:cubicBezTo>
                  <a:pt x="565915" y="99140"/>
                  <a:pt x="566954" y="96326"/>
                  <a:pt x="565563" y="95982"/>
                </a:cubicBezTo>
                <a:cubicBezTo>
                  <a:pt x="558594" y="96856"/>
                  <a:pt x="551901" y="98427"/>
                  <a:pt x="545483" y="100692"/>
                </a:cubicBezTo>
                <a:cubicBezTo>
                  <a:pt x="539066" y="102958"/>
                  <a:pt x="532609" y="100692"/>
                  <a:pt x="526113" y="93895"/>
                </a:cubicBezTo>
                <a:cubicBezTo>
                  <a:pt x="519617" y="87098"/>
                  <a:pt x="520893" y="83699"/>
                  <a:pt x="529942" y="83699"/>
                </a:cubicBezTo>
                <a:cubicBezTo>
                  <a:pt x="535836" y="83699"/>
                  <a:pt x="542780" y="82649"/>
                  <a:pt x="550775" y="80548"/>
                </a:cubicBezTo>
                <a:cubicBezTo>
                  <a:pt x="558770" y="78447"/>
                  <a:pt x="564427" y="76196"/>
                  <a:pt x="567747" y="73794"/>
                </a:cubicBezTo>
                <a:cubicBezTo>
                  <a:pt x="571066" y="71392"/>
                  <a:pt x="576462" y="72152"/>
                  <a:pt x="583933" y="76074"/>
                </a:cubicBezTo>
                <a:lnTo>
                  <a:pt x="586937" y="78171"/>
                </a:lnTo>
                <a:lnTo>
                  <a:pt x="586432" y="76550"/>
                </a:lnTo>
                <a:cubicBezTo>
                  <a:pt x="586739" y="74933"/>
                  <a:pt x="587681" y="72745"/>
                  <a:pt x="589257" y="69986"/>
                </a:cubicBezTo>
                <a:cubicBezTo>
                  <a:pt x="595559" y="58952"/>
                  <a:pt x="597750" y="52427"/>
                  <a:pt x="595829" y="50412"/>
                </a:cubicBezTo>
                <a:cubicBezTo>
                  <a:pt x="593907" y="48397"/>
                  <a:pt x="582736" y="48290"/>
                  <a:pt x="562315" y="50089"/>
                </a:cubicBezTo>
                <a:cubicBezTo>
                  <a:pt x="541895" y="51889"/>
                  <a:pt x="521144" y="53911"/>
                  <a:pt x="500064" y="56155"/>
                </a:cubicBezTo>
                <a:cubicBezTo>
                  <a:pt x="478984" y="58400"/>
                  <a:pt x="460199" y="59938"/>
                  <a:pt x="443708" y="60769"/>
                </a:cubicBezTo>
                <a:cubicBezTo>
                  <a:pt x="436881" y="78680"/>
                  <a:pt x="429489" y="90604"/>
                  <a:pt x="421530" y="96541"/>
                </a:cubicBezTo>
                <a:cubicBezTo>
                  <a:pt x="413571" y="102478"/>
                  <a:pt x="408717" y="100416"/>
                  <a:pt x="406968" y="90357"/>
                </a:cubicBezTo>
                <a:cubicBezTo>
                  <a:pt x="405218" y="80297"/>
                  <a:pt x="406638" y="72252"/>
                  <a:pt x="411227" y="66222"/>
                </a:cubicBezTo>
                <a:cubicBezTo>
                  <a:pt x="415816" y="60192"/>
                  <a:pt x="420322" y="52821"/>
                  <a:pt x="424746" y="44110"/>
                </a:cubicBezTo>
                <a:cubicBezTo>
                  <a:pt x="429170" y="35398"/>
                  <a:pt x="433146" y="32458"/>
                  <a:pt x="436673" y="35290"/>
                </a:cubicBezTo>
                <a:cubicBezTo>
                  <a:pt x="440202" y="38122"/>
                  <a:pt x="442653" y="41202"/>
                  <a:pt x="444030" y="44529"/>
                </a:cubicBezTo>
                <a:cubicBezTo>
                  <a:pt x="465956" y="43683"/>
                  <a:pt x="487840" y="42367"/>
                  <a:pt x="509679" y="40582"/>
                </a:cubicBezTo>
                <a:lnTo>
                  <a:pt x="524998" y="38731"/>
                </a:lnTo>
                <a:lnTo>
                  <a:pt x="521900" y="37195"/>
                </a:lnTo>
                <a:cubicBezTo>
                  <a:pt x="520109" y="36047"/>
                  <a:pt x="518237" y="34598"/>
                  <a:pt x="516283" y="32849"/>
                </a:cubicBezTo>
                <a:cubicBezTo>
                  <a:pt x="504237" y="23571"/>
                  <a:pt x="496967" y="15325"/>
                  <a:pt x="494472" y="8112"/>
                </a:cubicBezTo>
                <a:cubicBezTo>
                  <a:pt x="492600" y="2702"/>
                  <a:pt x="495409" y="-1"/>
                  <a:pt x="50289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MH_SubTitle_1"/>
          <p:cNvSpPr/>
          <p:nvPr>
            <p:custDataLst>
              <p:tags r:id="rId1"/>
            </p:custDataLst>
          </p:nvPr>
        </p:nvSpPr>
        <p:spPr bwMode="auto">
          <a:xfrm>
            <a:off x="7020793" y="3061195"/>
            <a:ext cx="2930085" cy="2215918"/>
          </a:xfrm>
          <a:prstGeom prst="rect">
            <a:avLst/>
          </a:prstGeom>
          <a:noFill/>
          <a:ln w="1905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050" b="1" i="0" u="none" strike="noStrike" kern="1200" cap="none" spc="0" normalizeH="0" baseline="0" noProof="0">
              <a:ln>
                <a:noFill/>
              </a:ln>
              <a:solidFill>
                <a:srgbClr val="B4271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7341932" y="5552386"/>
            <a:ext cx="2287806" cy="4001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运用了乘法分配律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课堂练习</a:t>
            </a: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03" y="3942277"/>
            <a:ext cx="2915723" cy="29157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 animBg="1"/>
      <p:bldP spid="2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3722130" y="4335152"/>
            <a:ext cx="5112000" cy="53975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3698583" y="2821586"/>
            <a:ext cx="5112000" cy="53975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3661724" y="2800281"/>
            <a:ext cx="5104609" cy="503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117×3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＋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117×7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＝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117×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（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＋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7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）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4428768" y="3535963"/>
            <a:ext cx="4250796" cy="503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24×（5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＋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12）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＝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24×17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3990619" y="4299551"/>
            <a:ext cx="4942575" cy="503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4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×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a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＋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a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×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5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＝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（4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＋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5）×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a</a:t>
            </a:r>
            <a:endParaRPr kumimoji="0" lang="zh-CN" altLang="en-US" sz="2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4273192" y="5107588"/>
            <a:ext cx="4359650" cy="503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36×（4×6）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＝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36×6×4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任意多边形: 形状 11"/>
          <p:cNvSpPr>
            <a:spLocks noChangeArrowheads="1"/>
          </p:cNvSpPr>
          <p:nvPr/>
        </p:nvSpPr>
        <p:spPr bwMode="auto">
          <a:xfrm>
            <a:off x="812800" y="1574052"/>
            <a:ext cx="5144234" cy="328395"/>
          </a:xfrm>
          <a:custGeom>
            <a:avLst/>
            <a:gdLst/>
            <a:ahLst/>
            <a:cxnLst/>
            <a:rect l="l" t="t" r="r" b="b"/>
            <a:pathLst>
              <a:path w="5144234" h="328395">
                <a:moveTo>
                  <a:pt x="1306791" y="261338"/>
                </a:moveTo>
                <a:cubicBezTo>
                  <a:pt x="1318496" y="260983"/>
                  <a:pt x="1327554" y="263701"/>
                  <a:pt x="1333964" y="269493"/>
                </a:cubicBezTo>
                <a:cubicBezTo>
                  <a:pt x="1342511" y="277215"/>
                  <a:pt x="1345246" y="283091"/>
                  <a:pt x="1342170" y="287121"/>
                </a:cubicBezTo>
                <a:cubicBezTo>
                  <a:pt x="1339095" y="291150"/>
                  <a:pt x="1333079" y="292484"/>
                  <a:pt x="1324123" y="291122"/>
                </a:cubicBezTo>
                <a:cubicBezTo>
                  <a:pt x="1315168" y="289759"/>
                  <a:pt x="1305904" y="288859"/>
                  <a:pt x="1296332" y="288422"/>
                </a:cubicBezTo>
                <a:cubicBezTo>
                  <a:pt x="1286760" y="287985"/>
                  <a:pt x="1275804" y="288211"/>
                  <a:pt x="1263464" y="289100"/>
                </a:cubicBezTo>
                <a:cubicBezTo>
                  <a:pt x="1251124" y="289989"/>
                  <a:pt x="1233848" y="291986"/>
                  <a:pt x="1211635" y="295090"/>
                </a:cubicBezTo>
                <a:cubicBezTo>
                  <a:pt x="1189422" y="298195"/>
                  <a:pt x="1172522" y="300676"/>
                  <a:pt x="1160935" y="302533"/>
                </a:cubicBezTo>
                <a:cubicBezTo>
                  <a:pt x="1149349" y="304390"/>
                  <a:pt x="1140629" y="305318"/>
                  <a:pt x="1134779" y="305318"/>
                </a:cubicBezTo>
                <a:cubicBezTo>
                  <a:pt x="1128483" y="305318"/>
                  <a:pt x="1120962" y="302400"/>
                  <a:pt x="1112214" y="296564"/>
                </a:cubicBezTo>
                <a:cubicBezTo>
                  <a:pt x="1102907" y="287013"/>
                  <a:pt x="1105933" y="282238"/>
                  <a:pt x="1121292" y="282238"/>
                </a:cubicBezTo>
                <a:cubicBezTo>
                  <a:pt x="1134685" y="282238"/>
                  <a:pt x="1154593" y="280671"/>
                  <a:pt x="1181015" y="277538"/>
                </a:cubicBezTo>
                <a:cubicBezTo>
                  <a:pt x="1207437" y="274404"/>
                  <a:pt x="1228417" y="271952"/>
                  <a:pt x="1243954" y="270181"/>
                </a:cubicBezTo>
                <a:cubicBezTo>
                  <a:pt x="1259492" y="268410"/>
                  <a:pt x="1276241" y="265922"/>
                  <a:pt x="1294202" y="262717"/>
                </a:cubicBezTo>
                <a:cubicBezTo>
                  <a:pt x="1298693" y="261916"/>
                  <a:pt x="1302889" y="261456"/>
                  <a:pt x="1306791" y="261338"/>
                </a:cubicBezTo>
                <a:close/>
                <a:moveTo>
                  <a:pt x="5050905" y="243089"/>
                </a:moveTo>
                <a:lnTo>
                  <a:pt x="5096958" y="243089"/>
                </a:lnTo>
                <a:lnTo>
                  <a:pt x="5096958" y="289121"/>
                </a:lnTo>
                <a:lnTo>
                  <a:pt x="5050905" y="289121"/>
                </a:lnTo>
                <a:close/>
                <a:moveTo>
                  <a:pt x="1246667" y="212999"/>
                </a:moveTo>
                <a:cubicBezTo>
                  <a:pt x="1252086" y="213388"/>
                  <a:pt x="1257366" y="215004"/>
                  <a:pt x="1262507" y="217847"/>
                </a:cubicBezTo>
                <a:cubicBezTo>
                  <a:pt x="1272789" y="223533"/>
                  <a:pt x="1274768" y="228028"/>
                  <a:pt x="1268444" y="231334"/>
                </a:cubicBezTo>
                <a:cubicBezTo>
                  <a:pt x="1262120" y="234639"/>
                  <a:pt x="1252677" y="237446"/>
                  <a:pt x="1240115" y="239755"/>
                </a:cubicBezTo>
                <a:cubicBezTo>
                  <a:pt x="1227553" y="242064"/>
                  <a:pt x="1216016" y="243896"/>
                  <a:pt x="1205505" y="245251"/>
                </a:cubicBezTo>
                <a:cubicBezTo>
                  <a:pt x="1194993" y="246606"/>
                  <a:pt x="1185134" y="245928"/>
                  <a:pt x="1175928" y="243218"/>
                </a:cubicBezTo>
                <a:cubicBezTo>
                  <a:pt x="1165546" y="238228"/>
                  <a:pt x="1162147" y="234747"/>
                  <a:pt x="1165732" y="232775"/>
                </a:cubicBezTo>
                <a:cubicBezTo>
                  <a:pt x="1169317" y="230803"/>
                  <a:pt x="1178075" y="228466"/>
                  <a:pt x="1192007" y="225762"/>
                </a:cubicBezTo>
                <a:cubicBezTo>
                  <a:pt x="1205939" y="223059"/>
                  <a:pt x="1218601" y="219643"/>
                  <a:pt x="1229994" y="215513"/>
                </a:cubicBezTo>
                <a:cubicBezTo>
                  <a:pt x="1235691" y="213448"/>
                  <a:pt x="1241249" y="212610"/>
                  <a:pt x="1246667" y="212999"/>
                </a:cubicBezTo>
                <a:close/>
                <a:moveTo>
                  <a:pt x="4377276" y="192408"/>
                </a:moveTo>
                <a:cubicBezTo>
                  <a:pt x="4381481" y="192779"/>
                  <a:pt x="4384971" y="194261"/>
                  <a:pt x="4387746" y="196853"/>
                </a:cubicBezTo>
                <a:cubicBezTo>
                  <a:pt x="4393296" y="202037"/>
                  <a:pt x="4389958" y="206536"/>
                  <a:pt x="4377733" y="210350"/>
                </a:cubicBezTo>
                <a:cubicBezTo>
                  <a:pt x="4365508" y="214165"/>
                  <a:pt x="4355430" y="216775"/>
                  <a:pt x="4347500" y="218180"/>
                </a:cubicBezTo>
                <a:cubicBezTo>
                  <a:pt x="4339570" y="219585"/>
                  <a:pt x="4332608" y="217614"/>
                  <a:pt x="4326614" y="212265"/>
                </a:cubicBezTo>
                <a:cubicBezTo>
                  <a:pt x="4320619" y="206916"/>
                  <a:pt x="4320415" y="203532"/>
                  <a:pt x="4326000" y="202112"/>
                </a:cubicBezTo>
                <a:cubicBezTo>
                  <a:pt x="4331586" y="200692"/>
                  <a:pt x="4336612" y="199756"/>
                  <a:pt x="4341079" y="199305"/>
                </a:cubicBezTo>
                <a:cubicBezTo>
                  <a:pt x="4345546" y="198853"/>
                  <a:pt x="4352691" y="197294"/>
                  <a:pt x="4362514" y="194626"/>
                </a:cubicBezTo>
                <a:cubicBezTo>
                  <a:pt x="4368150" y="192776"/>
                  <a:pt x="4373070" y="192037"/>
                  <a:pt x="4377276" y="192408"/>
                </a:cubicBezTo>
                <a:close/>
                <a:moveTo>
                  <a:pt x="1591777" y="183701"/>
                </a:moveTo>
                <a:lnTo>
                  <a:pt x="1533171" y="190324"/>
                </a:lnTo>
                <a:cubicBezTo>
                  <a:pt x="1531838" y="192393"/>
                  <a:pt x="1530557" y="194033"/>
                  <a:pt x="1529328" y="195245"/>
                </a:cubicBezTo>
                <a:lnTo>
                  <a:pt x="1527898" y="196198"/>
                </a:lnTo>
                <a:lnTo>
                  <a:pt x="1535086" y="198036"/>
                </a:lnTo>
                <a:cubicBezTo>
                  <a:pt x="1541008" y="200323"/>
                  <a:pt x="1543496" y="202772"/>
                  <a:pt x="1542550" y="205381"/>
                </a:cubicBezTo>
                <a:cubicBezTo>
                  <a:pt x="1541603" y="207991"/>
                  <a:pt x="1540729" y="210651"/>
                  <a:pt x="1539925" y="213362"/>
                </a:cubicBezTo>
                <a:cubicBezTo>
                  <a:pt x="1553463" y="212573"/>
                  <a:pt x="1571854" y="210515"/>
                  <a:pt x="1595100" y="207188"/>
                </a:cubicBezTo>
                <a:cubicBezTo>
                  <a:pt x="1595100" y="200506"/>
                  <a:pt x="1593977" y="194465"/>
                  <a:pt x="1591733" y="189066"/>
                </a:cubicBezTo>
                <a:close/>
                <a:moveTo>
                  <a:pt x="1602456" y="182494"/>
                </a:moveTo>
                <a:lnTo>
                  <a:pt x="1594772" y="183363"/>
                </a:lnTo>
                <a:lnTo>
                  <a:pt x="1598649" y="183140"/>
                </a:lnTo>
                <a:lnTo>
                  <a:pt x="1605239" y="185119"/>
                </a:lnTo>
                <a:close/>
                <a:moveTo>
                  <a:pt x="1911351" y="159382"/>
                </a:moveTo>
                <a:cubicBezTo>
                  <a:pt x="1918098" y="157582"/>
                  <a:pt x="1925178" y="159618"/>
                  <a:pt x="1932592" y="165491"/>
                </a:cubicBezTo>
                <a:cubicBezTo>
                  <a:pt x="1940006" y="171363"/>
                  <a:pt x="1938260" y="176776"/>
                  <a:pt x="1927354" y="181731"/>
                </a:cubicBezTo>
                <a:cubicBezTo>
                  <a:pt x="1916449" y="186685"/>
                  <a:pt x="1907956" y="189371"/>
                  <a:pt x="1901876" y="189786"/>
                </a:cubicBezTo>
                <a:cubicBezTo>
                  <a:pt x="1907282" y="193859"/>
                  <a:pt x="1909290" y="197448"/>
                  <a:pt x="1907898" y="200552"/>
                </a:cubicBezTo>
                <a:cubicBezTo>
                  <a:pt x="1906507" y="203657"/>
                  <a:pt x="1905403" y="211978"/>
                  <a:pt x="1904586" y="225515"/>
                </a:cubicBezTo>
                <a:cubicBezTo>
                  <a:pt x="1918252" y="222002"/>
                  <a:pt x="1932015" y="219098"/>
                  <a:pt x="1945875" y="216803"/>
                </a:cubicBezTo>
                <a:cubicBezTo>
                  <a:pt x="1959735" y="214509"/>
                  <a:pt x="1962004" y="217155"/>
                  <a:pt x="1952683" y="224741"/>
                </a:cubicBezTo>
                <a:cubicBezTo>
                  <a:pt x="1943362" y="232327"/>
                  <a:pt x="1923852" y="241067"/>
                  <a:pt x="1894153" y="250962"/>
                </a:cubicBezTo>
                <a:cubicBezTo>
                  <a:pt x="1866204" y="262678"/>
                  <a:pt x="1848075" y="271067"/>
                  <a:pt x="1839764" y="276129"/>
                </a:cubicBezTo>
                <a:cubicBezTo>
                  <a:pt x="1831454" y="281191"/>
                  <a:pt x="1823427" y="280786"/>
                  <a:pt x="1815684" y="274914"/>
                </a:cubicBezTo>
                <a:cubicBezTo>
                  <a:pt x="1807940" y="269041"/>
                  <a:pt x="1802795" y="263671"/>
                  <a:pt x="1800250" y="258802"/>
                </a:cubicBezTo>
                <a:cubicBezTo>
                  <a:pt x="1797705" y="253934"/>
                  <a:pt x="1803000" y="251238"/>
                  <a:pt x="1816135" y="250714"/>
                </a:cubicBezTo>
                <a:cubicBezTo>
                  <a:pt x="1829271" y="250191"/>
                  <a:pt x="1851047" y="244437"/>
                  <a:pt x="1881462" y="233452"/>
                </a:cubicBezTo>
                <a:cubicBezTo>
                  <a:pt x="1881462" y="217951"/>
                  <a:pt x="1880043" y="205460"/>
                  <a:pt x="1877203" y="195981"/>
                </a:cubicBezTo>
                <a:cubicBezTo>
                  <a:pt x="1870492" y="196885"/>
                  <a:pt x="1863845" y="197337"/>
                  <a:pt x="1857263" y="197337"/>
                </a:cubicBezTo>
                <a:cubicBezTo>
                  <a:pt x="1851240" y="197337"/>
                  <a:pt x="1844547" y="195300"/>
                  <a:pt x="1837183" y="191228"/>
                </a:cubicBezTo>
                <a:cubicBezTo>
                  <a:pt x="1829820" y="187155"/>
                  <a:pt x="1831376" y="183323"/>
                  <a:pt x="1841851" y="179730"/>
                </a:cubicBezTo>
                <a:cubicBezTo>
                  <a:pt x="1852327" y="176138"/>
                  <a:pt x="1864842" y="172299"/>
                  <a:pt x="1879397" y="168212"/>
                </a:cubicBezTo>
                <a:cubicBezTo>
                  <a:pt x="1893953" y="164125"/>
                  <a:pt x="1904604" y="161181"/>
                  <a:pt x="1911351" y="159382"/>
                </a:cubicBezTo>
                <a:close/>
                <a:moveTo>
                  <a:pt x="3653244" y="156443"/>
                </a:moveTo>
                <a:cubicBezTo>
                  <a:pt x="3655810" y="157155"/>
                  <a:pt x="3651670" y="169968"/>
                  <a:pt x="3640825" y="194884"/>
                </a:cubicBezTo>
                <a:cubicBezTo>
                  <a:pt x="3628392" y="223292"/>
                  <a:pt x="3620835" y="245201"/>
                  <a:pt x="3618153" y="260609"/>
                </a:cubicBezTo>
                <a:cubicBezTo>
                  <a:pt x="3615472" y="276018"/>
                  <a:pt x="3609919" y="279800"/>
                  <a:pt x="3601494" y="271956"/>
                </a:cubicBezTo>
                <a:cubicBezTo>
                  <a:pt x="3593069" y="264112"/>
                  <a:pt x="3587208" y="255321"/>
                  <a:pt x="3583909" y="245584"/>
                </a:cubicBezTo>
                <a:cubicBezTo>
                  <a:pt x="3580611" y="235847"/>
                  <a:pt x="3581859" y="229968"/>
                  <a:pt x="3587652" y="227946"/>
                </a:cubicBezTo>
                <a:cubicBezTo>
                  <a:pt x="3593446" y="225924"/>
                  <a:pt x="3599605" y="220991"/>
                  <a:pt x="3606129" y="213147"/>
                </a:cubicBezTo>
                <a:cubicBezTo>
                  <a:pt x="3612654" y="205303"/>
                  <a:pt x="3624406" y="190331"/>
                  <a:pt x="3641385" y="168233"/>
                </a:cubicBezTo>
                <a:cubicBezTo>
                  <a:pt x="3647752" y="159946"/>
                  <a:pt x="3651705" y="156016"/>
                  <a:pt x="3653244" y="156443"/>
                </a:cubicBezTo>
                <a:close/>
                <a:moveTo>
                  <a:pt x="450518" y="147390"/>
                </a:moveTo>
                <a:cubicBezTo>
                  <a:pt x="443778" y="148250"/>
                  <a:pt x="431969" y="149863"/>
                  <a:pt x="415091" y="152229"/>
                </a:cubicBezTo>
                <a:cubicBezTo>
                  <a:pt x="417729" y="175532"/>
                  <a:pt x="419504" y="194909"/>
                  <a:pt x="420414" y="210361"/>
                </a:cubicBezTo>
                <a:cubicBezTo>
                  <a:pt x="421325" y="225813"/>
                  <a:pt x="422168" y="238973"/>
                  <a:pt x="422942" y="249843"/>
                </a:cubicBezTo>
                <a:cubicBezTo>
                  <a:pt x="429424" y="249843"/>
                  <a:pt x="441598" y="249062"/>
                  <a:pt x="459466" y="247499"/>
                </a:cubicBezTo>
                <a:cubicBezTo>
                  <a:pt x="459466" y="205482"/>
                  <a:pt x="458584" y="179404"/>
                  <a:pt x="456821" y="169266"/>
                </a:cubicBezTo>
                <a:cubicBezTo>
                  <a:pt x="455057" y="159127"/>
                  <a:pt x="452956" y="151835"/>
                  <a:pt x="450518" y="147390"/>
                </a:cubicBezTo>
                <a:close/>
                <a:moveTo>
                  <a:pt x="4108971" y="141700"/>
                </a:moveTo>
                <a:cubicBezTo>
                  <a:pt x="4116249" y="140861"/>
                  <a:pt x="4126137" y="144443"/>
                  <a:pt x="4138635" y="152445"/>
                </a:cubicBezTo>
                <a:cubicBezTo>
                  <a:pt x="4152703" y="162640"/>
                  <a:pt x="4156707" y="170814"/>
                  <a:pt x="4150648" y="176966"/>
                </a:cubicBezTo>
                <a:cubicBezTo>
                  <a:pt x="4144590" y="183118"/>
                  <a:pt x="4139926" y="190690"/>
                  <a:pt x="4136656" y="199681"/>
                </a:cubicBezTo>
                <a:cubicBezTo>
                  <a:pt x="4133960" y="234872"/>
                  <a:pt x="4128382" y="260451"/>
                  <a:pt x="4119921" y="276419"/>
                </a:cubicBezTo>
                <a:cubicBezTo>
                  <a:pt x="4111460" y="292387"/>
                  <a:pt x="4099805" y="303443"/>
                  <a:pt x="4084956" y="309588"/>
                </a:cubicBezTo>
                <a:cubicBezTo>
                  <a:pt x="4070106" y="315733"/>
                  <a:pt x="4062420" y="313876"/>
                  <a:pt x="4061897" y="304017"/>
                </a:cubicBezTo>
                <a:cubicBezTo>
                  <a:pt x="4061373" y="294158"/>
                  <a:pt x="4057724" y="283561"/>
                  <a:pt x="4050948" y="272225"/>
                </a:cubicBezTo>
                <a:cubicBezTo>
                  <a:pt x="4044172" y="260889"/>
                  <a:pt x="4044739" y="256870"/>
                  <a:pt x="4052647" y="260168"/>
                </a:cubicBezTo>
                <a:cubicBezTo>
                  <a:pt x="4060556" y="263466"/>
                  <a:pt x="4069572" y="267224"/>
                  <a:pt x="4079697" y="271440"/>
                </a:cubicBezTo>
                <a:cubicBezTo>
                  <a:pt x="4086709" y="271440"/>
                  <a:pt x="4093004" y="263509"/>
                  <a:pt x="4098583" y="247649"/>
                </a:cubicBezTo>
                <a:cubicBezTo>
                  <a:pt x="4104161" y="231789"/>
                  <a:pt x="4107398" y="217022"/>
                  <a:pt x="4108295" y="203349"/>
                </a:cubicBezTo>
                <a:cubicBezTo>
                  <a:pt x="4109191" y="189675"/>
                  <a:pt x="4109277" y="180304"/>
                  <a:pt x="4108553" y="175235"/>
                </a:cubicBezTo>
                <a:cubicBezTo>
                  <a:pt x="4107829" y="170165"/>
                  <a:pt x="4104749" y="167857"/>
                  <a:pt x="4099314" y="168308"/>
                </a:cubicBezTo>
                <a:cubicBezTo>
                  <a:pt x="4093879" y="168760"/>
                  <a:pt x="4077574" y="171008"/>
                  <a:pt x="4050399" y="175052"/>
                </a:cubicBezTo>
                <a:cubicBezTo>
                  <a:pt x="4062101" y="178666"/>
                  <a:pt x="4065618" y="183617"/>
                  <a:pt x="4060950" y="189905"/>
                </a:cubicBezTo>
                <a:cubicBezTo>
                  <a:pt x="4056283" y="196193"/>
                  <a:pt x="4052837" y="202456"/>
                  <a:pt x="4050615" y="208694"/>
                </a:cubicBezTo>
                <a:cubicBezTo>
                  <a:pt x="4048392" y="214932"/>
                  <a:pt x="4041996" y="225630"/>
                  <a:pt x="4031427" y="240787"/>
                </a:cubicBezTo>
                <a:cubicBezTo>
                  <a:pt x="4020859" y="255945"/>
                  <a:pt x="4008576" y="268894"/>
                  <a:pt x="3994580" y="279635"/>
                </a:cubicBezTo>
                <a:cubicBezTo>
                  <a:pt x="3980584" y="290376"/>
                  <a:pt x="3967689" y="296442"/>
                  <a:pt x="3955894" y="297833"/>
                </a:cubicBezTo>
                <a:cubicBezTo>
                  <a:pt x="3944099" y="299224"/>
                  <a:pt x="3942210" y="296671"/>
                  <a:pt x="3950226" y="290175"/>
                </a:cubicBezTo>
                <a:cubicBezTo>
                  <a:pt x="3958242" y="283679"/>
                  <a:pt x="3967990" y="275136"/>
                  <a:pt x="3979469" y="264546"/>
                </a:cubicBezTo>
                <a:cubicBezTo>
                  <a:pt x="3990948" y="253955"/>
                  <a:pt x="4002015" y="239601"/>
                  <a:pt x="4012670" y="221482"/>
                </a:cubicBezTo>
                <a:cubicBezTo>
                  <a:pt x="4023325" y="203363"/>
                  <a:pt x="4027978" y="189916"/>
                  <a:pt x="4026631" y="181139"/>
                </a:cubicBezTo>
                <a:cubicBezTo>
                  <a:pt x="4021798" y="182803"/>
                  <a:pt x="4015399" y="184792"/>
                  <a:pt x="4007433" y="187108"/>
                </a:cubicBezTo>
                <a:cubicBezTo>
                  <a:pt x="3999467" y="189424"/>
                  <a:pt x="3990866" y="187169"/>
                  <a:pt x="3981631" y="180343"/>
                </a:cubicBezTo>
                <a:cubicBezTo>
                  <a:pt x="3973385" y="171137"/>
                  <a:pt x="3976114" y="166258"/>
                  <a:pt x="3989816" y="165706"/>
                </a:cubicBezTo>
                <a:cubicBezTo>
                  <a:pt x="4003518" y="165154"/>
                  <a:pt x="4024802" y="162619"/>
                  <a:pt x="4053669" y="158102"/>
                </a:cubicBezTo>
                <a:cubicBezTo>
                  <a:pt x="4078879" y="153757"/>
                  <a:pt x="4095177" y="149060"/>
                  <a:pt x="4102562" y="144012"/>
                </a:cubicBezTo>
                <a:cubicBezTo>
                  <a:pt x="4104408" y="142751"/>
                  <a:pt x="4106545" y="141980"/>
                  <a:pt x="4108971" y="141700"/>
                </a:cubicBezTo>
                <a:close/>
                <a:moveTo>
                  <a:pt x="517243" y="140635"/>
                </a:moveTo>
                <a:cubicBezTo>
                  <a:pt x="500164" y="142399"/>
                  <a:pt x="485910" y="143912"/>
                  <a:pt x="474481" y="145174"/>
                </a:cubicBezTo>
                <a:cubicBezTo>
                  <a:pt x="477076" y="146135"/>
                  <a:pt x="478625" y="147601"/>
                  <a:pt x="479127" y="149573"/>
                </a:cubicBezTo>
                <a:cubicBezTo>
                  <a:pt x="479629" y="151545"/>
                  <a:pt x="479880" y="155714"/>
                  <a:pt x="479880" y="162081"/>
                </a:cubicBezTo>
                <a:cubicBezTo>
                  <a:pt x="485343" y="162167"/>
                  <a:pt x="491918" y="160837"/>
                  <a:pt x="499605" y="158091"/>
                </a:cubicBezTo>
                <a:cubicBezTo>
                  <a:pt x="507291" y="155345"/>
                  <a:pt x="513350" y="157388"/>
                  <a:pt x="517781" y="164221"/>
                </a:cubicBezTo>
                <a:cubicBezTo>
                  <a:pt x="522212" y="171055"/>
                  <a:pt x="519312" y="175582"/>
                  <a:pt x="509080" y="177805"/>
                </a:cubicBezTo>
                <a:cubicBezTo>
                  <a:pt x="498848" y="180028"/>
                  <a:pt x="489115" y="181139"/>
                  <a:pt x="479880" y="181139"/>
                </a:cubicBezTo>
                <a:lnTo>
                  <a:pt x="479880" y="199875"/>
                </a:lnTo>
                <a:cubicBezTo>
                  <a:pt x="485300" y="199975"/>
                  <a:pt x="491398" y="198875"/>
                  <a:pt x="498174" y="196573"/>
                </a:cubicBezTo>
                <a:cubicBezTo>
                  <a:pt x="504950" y="194271"/>
                  <a:pt x="510568" y="196229"/>
                  <a:pt x="515027" y="202445"/>
                </a:cubicBezTo>
                <a:cubicBezTo>
                  <a:pt x="519487" y="208662"/>
                  <a:pt x="517326" y="213190"/>
                  <a:pt x="508542" y="216029"/>
                </a:cubicBezTo>
                <a:cubicBezTo>
                  <a:pt x="499759" y="218868"/>
                  <a:pt x="490205" y="220288"/>
                  <a:pt x="479880" y="220288"/>
                </a:cubicBezTo>
                <a:lnTo>
                  <a:pt x="479880" y="244423"/>
                </a:lnTo>
                <a:lnTo>
                  <a:pt x="516361" y="240852"/>
                </a:lnTo>
                <a:cubicBezTo>
                  <a:pt x="518025" y="223256"/>
                  <a:pt x="519082" y="203843"/>
                  <a:pt x="519534" y="182613"/>
                </a:cubicBezTo>
                <a:cubicBezTo>
                  <a:pt x="519986" y="161382"/>
                  <a:pt x="519222" y="147390"/>
                  <a:pt x="517243" y="140635"/>
                </a:cubicBezTo>
                <a:close/>
                <a:moveTo>
                  <a:pt x="588270" y="132795"/>
                </a:moveTo>
                <a:cubicBezTo>
                  <a:pt x="584155" y="131727"/>
                  <a:pt x="568717" y="133078"/>
                  <a:pt x="541959" y="136850"/>
                </a:cubicBezTo>
                <a:cubicBezTo>
                  <a:pt x="550964" y="143790"/>
                  <a:pt x="554087" y="149741"/>
                  <a:pt x="551326" y="154703"/>
                </a:cubicBezTo>
                <a:cubicBezTo>
                  <a:pt x="548566" y="159665"/>
                  <a:pt x="546296" y="168599"/>
                  <a:pt x="544518" y="181505"/>
                </a:cubicBezTo>
                <a:cubicBezTo>
                  <a:pt x="542740" y="194411"/>
                  <a:pt x="540990" y="213132"/>
                  <a:pt x="539270" y="237668"/>
                </a:cubicBezTo>
                <a:cubicBezTo>
                  <a:pt x="552950" y="235862"/>
                  <a:pt x="562719" y="235980"/>
                  <a:pt x="568577" y="238023"/>
                </a:cubicBezTo>
                <a:cubicBezTo>
                  <a:pt x="574435" y="240067"/>
                  <a:pt x="577927" y="242992"/>
                  <a:pt x="579053" y="246800"/>
                </a:cubicBezTo>
                <a:cubicBezTo>
                  <a:pt x="580179" y="250607"/>
                  <a:pt x="582351" y="245312"/>
                  <a:pt x="585571" y="230914"/>
                </a:cubicBezTo>
                <a:cubicBezTo>
                  <a:pt x="588790" y="216517"/>
                  <a:pt x="591074" y="201642"/>
                  <a:pt x="592422" y="186291"/>
                </a:cubicBezTo>
                <a:cubicBezTo>
                  <a:pt x="593770" y="170940"/>
                  <a:pt x="594444" y="157944"/>
                  <a:pt x="594444" y="147304"/>
                </a:cubicBezTo>
                <a:cubicBezTo>
                  <a:pt x="594444" y="138699"/>
                  <a:pt x="592386" y="133863"/>
                  <a:pt x="588270" y="132795"/>
                </a:cubicBezTo>
                <a:close/>
                <a:moveTo>
                  <a:pt x="4364880" y="125793"/>
                </a:moveTo>
                <a:lnTo>
                  <a:pt x="4353760" y="128073"/>
                </a:lnTo>
                <a:cubicBezTo>
                  <a:pt x="4352211" y="139718"/>
                  <a:pt x="4349780" y="150498"/>
                  <a:pt x="4346468" y="160414"/>
                </a:cubicBezTo>
                <a:cubicBezTo>
                  <a:pt x="4343155" y="170330"/>
                  <a:pt x="4337071" y="178737"/>
                  <a:pt x="4328216" y="185635"/>
                </a:cubicBezTo>
                <a:cubicBezTo>
                  <a:pt x="4319361" y="192533"/>
                  <a:pt x="4316314" y="191307"/>
                  <a:pt x="4319074" y="181957"/>
                </a:cubicBezTo>
                <a:cubicBezTo>
                  <a:pt x="4321835" y="172607"/>
                  <a:pt x="4324534" y="163106"/>
                  <a:pt x="4327173" y="153456"/>
                </a:cubicBezTo>
                <a:cubicBezTo>
                  <a:pt x="4329811" y="143805"/>
                  <a:pt x="4331131" y="135932"/>
                  <a:pt x="4331131" y="129837"/>
                </a:cubicBezTo>
                <a:cubicBezTo>
                  <a:pt x="4327933" y="130741"/>
                  <a:pt x="4323889" y="131493"/>
                  <a:pt x="4318999" y="132096"/>
                </a:cubicBezTo>
                <a:cubicBezTo>
                  <a:pt x="4318153" y="169366"/>
                  <a:pt x="4316848" y="206815"/>
                  <a:pt x="4315084" y="244444"/>
                </a:cubicBezTo>
                <a:cubicBezTo>
                  <a:pt x="4317464" y="244444"/>
                  <a:pt x="4329442" y="242189"/>
                  <a:pt x="4351017" y="237679"/>
                </a:cubicBezTo>
                <a:cubicBezTo>
                  <a:pt x="4372592" y="233169"/>
                  <a:pt x="4385344" y="234965"/>
                  <a:pt x="4389273" y="243068"/>
                </a:cubicBezTo>
                <a:cubicBezTo>
                  <a:pt x="4393202" y="251170"/>
                  <a:pt x="4395740" y="251374"/>
                  <a:pt x="4396888" y="243681"/>
                </a:cubicBezTo>
                <a:cubicBezTo>
                  <a:pt x="4398035" y="235987"/>
                  <a:pt x="4398834" y="225651"/>
                  <a:pt x="4399286" y="212673"/>
                </a:cubicBezTo>
                <a:cubicBezTo>
                  <a:pt x="4399512" y="206184"/>
                  <a:pt x="4399681" y="198505"/>
                  <a:pt x="4399794" y="189636"/>
                </a:cubicBezTo>
                <a:lnTo>
                  <a:pt x="4399865" y="177020"/>
                </a:lnTo>
                <a:lnTo>
                  <a:pt x="4393793" y="181075"/>
                </a:lnTo>
                <a:cubicBezTo>
                  <a:pt x="4390324" y="181899"/>
                  <a:pt x="4385997" y="181806"/>
                  <a:pt x="4380809" y="180795"/>
                </a:cubicBezTo>
                <a:cubicBezTo>
                  <a:pt x="4370434" y="178773"/>
                  <a:pt x="4364733" y="173618"/>
                  <a:pt x="4363708" y="165329"/>
                </a:cubicBezTo>
                <a:cubicBezTo>
                  <a:pt x="4362683" y="157041"/>
                  <a:pt x="4363074" y="143862"/>
                  <a:pt x="4364880" y="125793"/>
                </a:cubicBezTo>
                <a:close/>
                <a:moveTo>
                  <a:pt x="4393677" y="122841"/>
                </a:moveTo>
                <a:cubicBezTo>
                  <a:pt x="4391530" y="122830"/>
                  <a:pt x="4388649" y="123183"/>
                  <a:pt x="4385036" y="123900"/>
                </a:cubicBezTo>
                <a:cubicBezTo>
                  <a:pt x="4384275" y="139431"/>
                  <a:pt x="4384096" y="149214"/>
                  <a:pt x="4384498" y="153251"/>
                </a:cubicBezTo>
                <a:cubicBezTo>
                  <a:pt x="4384899" y="157288"/>
                  <a:pt x="4386308" y="159826"/>
                  <a:pt x="4388725" y="160866"/>
                </a:cubicBezTo>
                <a:cubicBezTo>
                  <a:pt x="4391141" y="161906"/>
                  <a:pt x="4394769" y="163332"/>
                  <a:pt x="4399609" y="165146"/>
                </a:cubicBezTo>
                <a:lnTo>
                  <a:pt x="4399930" y="165460"/>
                </a:lnTo>
                <a:lnTo>
                  <a:pt x="4399964" y="159457"/>
                </a:lnTo>
                <a:cubicBezTo>
                  <a:pt x="4399964" y="137273"/>
                  <a:pt x="4399283" y="125442"/>
                  <a:pt x="4397920" y="123965"/>
                </a:cubicBezTo>
                <a:cubicBezTo>
                  <a:pt x="4397239" y="123226"/>
                  <a:pt x="4395825" y="122852"/>
                  <a:pt x="4393677" y="122841"/>
                </a:cubicBezTo>
                <a:close/>
                <a:moveTo>
                  <a:pt x="2191025" y="121843"/>
                </a:moveTo>
                <a:cubicBezTo>
                  <a:pt x="2195200" y="122136"/>
                  <a:pt x="2200324" y="123865"/>
                  <a:pt x="2206397" y="127030"/>
                </a:cubicBezTo>
                <a:cubicBezTo>
                  <a:pt x="2218543" y="133361"/>
                  <a:pt x="2221164" y="139402"/>
                  <a:pt x="2214259" y="145153"/>
                </a:cubicBezTo>
                <a:cubicBezTo>
                  <a:pt x="2207354" y="150903"/>
                  <a:pt x="2202855" y="158313"/>
                  <a:pt x="2200761" y="167383"/>
                </a:cubicBezTo>
                <a:cubicBezTo>
                  <a:pt x="2198668" y="176454"/>
                  <a:pt x="2200095" y="185696"/>
                  <a:pt x="2205042" y="195110"/>
                </a:cubicBezTo>
                <a:cubicBezTo>
                  <a:pt x="2209989" y="204525"/>
                  <a:pt x="2211115" y="215921"/>
                  <a:pt x="2208419" y="229301"/>
                </a:cubicBezTo>
                <a:cubicBezTo>
                  <a:pt x="2248729" y="240400"/>
                  <a:pt x="2277363" y="247739"/>
                  <a:pt x="2294320" y="251317"/>
                </a:cubicBezTo>
                <a:cubicBezTo>
                  <a:pt x="2311278" y="254895"/>
                  <a:pt x="2331060" y="257347"/>
                  <a:pt x="2353667" y="258673"/>
                </a:cubicBezTo>
                <a:cubicBezTo>
                  <a:pt x="2376275" y="260000"/>
                  <a:pt x="2399785" y="259078"/>
                  <a:pt x="2424200" y="255909"/>
                </a:cubicBezTo>
                <a:cubicBezTo>
                  <a:pt x="2448614" y="252740"/>
                  <a:pt x="2456074" y="255981"/>
                  <a:pt x="2446581" y="265632"/>
                </a:cubicBezTo>
                <a:lnTo>
                  <a:pt x="2408486" y="284045"/>
                </a:lnTo>
                <a:cubicBezTo>
                  <a:pt x="2388926" y="293724"/>
                  <a:pt x="2374597" y="298109"/>
                  <a:pt x="2365498" y="297198"/>
                </a:cubicBezTo>
                <a:cubicBezTo>
                  <a:pt x="2356399" y="296288"/>
                  <a:pt x="2337574" y="290996"/>
                  <a:pt x="2309023" y="281324"/>
                </a:cubicBezTo>
                <a:cubicBezTo>
                  <a:pt x="2280471" y="271651"/>
                  <a:pt x="2257602" y="264008"/>
                  <a:pt x="2240415" y="258394"/>
                </a:cubicBezTo>
                <a:cubicBezTo>
                  <a:pt x="2223229" y="252779"/>
                  <a:pt x="2211197" y="249072"/>
                  <a:pt x="2204321" y="247273"/>
                </a:cubicBezTo>
                <a:cubicBezTo>
                  <a:pt x="2197445" y="245473"/>
                  <a:pt x="2190565" y="246563"/>
                  <a:pt x="2183682" y="250542"/>
                </a:cubicBezTo>
                <a:cubicBezTo>
                  <a:pt x="2176799" y="254522"/>
                  <a:pt x="2169869" y="258121"/>
                  <a:pt x="2162892" y="261341"/>
                </a:cubicBezTo>
                <a:cubicBezTo>
                  <a:pt x="2155916" y="264560"/>
                  <a:pt x="2148233" y="262222"/>
                  <a:pt x="2139844" y="254328"/>
                </a:cubicBezTo>
                <a:cubicBezTo>
                  <a:pt x="2131455" y="246434"/>
                  <a:pt x="2130483" y="242157"/>
                  <a:pt x="2136929" y="241497"/>
                </a:cubicBezTo>
                <a:cubicBezTo>
                  <a:pt x="2143375" y="240838"/>
                  <a:pt x="2161118" y="236665"/>
                  <a:pt x="2190157" y="228978"/>
                </a:cubicBezTo>
                <a:cubicBezTo>
                  <a:pt x="2190515" y="228476"/>
                  <a:pt x="2189612" y="223787"/>
                  <a:pt x="2187446" y="214910"/>
                </a:cubicBezTo>
                <a:cubicBezTo>
                  <a:pt x="2185281" y="206034"/>
                  <a:pt x="2182359" y="198548"/>
                  <a:pt x="2178681" y="192454"/>
                </a:cubicBezTo>
                <a:cubicBezTo>
                  <a:pt x="2175003" y="186359"/>
                  <a:pt x="2174286" y="178225"/>
                  <a:pt x="2176530" y="168050"/>
                </a:cubicBezTo>
                <a:cubicBezTo>
                  <a:pt x="2178774" y="157876"/>
                  <a:pt x="2176462" y="153463"/>
                  <a:pt x="2169593" y="154811"/>
                </a:cubicBezTo>
                <a:cubicBezTo>
                  <a:pt x="2162724" y="156159"/>
                  <a:pt x="2155303" y="154710"/>
                  <a:pt x="2147330" y="150466"/>
                </a:cubicBezTo>
                <a:cubicBezTo>
                  <a:pt x="2139357" y="146221"/>
                  <a:pt x="2138263" y="143313"/>
                  <a:pt x="2144049" y="141743"/>
                </a:cubicBezTo>
                <a:cubicBezTo>
                  <a:pt x="2149836" y="140173"/>
                  <a:pt x="2156360" y="138327"/>
                  <a:pt x="2163624" y="136204"/>
                </a:cubicBezTo>
                <a:cubicBezTo>
                  <a:pt x="2170887" y="134082"/>
                  <a:pt x="2176795" y="130439"/>
                  <a:pt x="2181348" y="125277"/>
                </a:cubicBezTo>
                <a:cubicBezTo>
                  <a:pt x="2183625" y="122696"/>
                  <a:pt x="2186850" y="121551"/>
                  <a:pt x="2191025" y="121843"/>
                </a:cubicBezTo>
                <a:close/>
                <a:moveTo>
                  <a:pt x="3592065" y="108975"/>
                </a:moveTo>
                <a:cubicBezTo>
                  <a:pt x="3594472" y="109106"/>
                  <a:pt x="3597382" y="109592"/>
                  <a:pt x="3600795" y="110435"/>
                </a:cubicBezTo>
                <a:cubicBezTo>
                  <a:pt x="3614447" y="113805"/>
                  <a:pt x="3623244" y="119039"/>
                  <a:pt x="3627188" y="126137"/>
                </a:cubicBezTo>
                <a:cubicBezTo>
                  <a:pt x="3631132" y="133236"/>
                  <a:pt x="3631042" y="140578"/>
                  <a:pt x="3626919" y="148164"/>
                </a:cubicBezTo>
                <a:cubicBezTo>
                  <a:pt x="3622796" y="155750"/>
                  <a:pt x="3612919" y="153162"/>
                  <a:pt x="3597288" y="140399"/>
                </a:cubicBezTo>
                <a:cubicBezTo>
                  <a:pt x="3590864" y="133085"/>
                  <a:pt x="3586430" y="125420"/>
                  <a:pt x="3583984" y="117404"/>
                </a:cubicBezTo>
                <a:cubicBezTo>
                  <a:pt x="3582151" y="111392"/>
                  <a:pt x="3584844" y="108582"/>
                  <a:pt x="3592065" y="108975"/>
                </a:cubicBezTo>
                <a:close/>
                <a:moveTo>
                  <a:pt x="4860452" y="105552"/>
                </a:moveTo>
                <a:lnTo>
                  <a:pt x="4836318" y="109144"/>
                </a:lnTo>
                <a:lnTo>
                  <a:pt x="4836318" y="129687"/>
                </a:lnTo>
                <a:lnTo>
                  <a:pt x="4856666" y="126353"/>
                </a:lnTo>
                <a:cubicBezTo>
                  <a:pt x="4858287" y="115769"/>
                  <a:pt x="4859549" y="108836"/>
                  <a:pt x="4860452" y="105552"/>
                </a:cubicBezTo>
                <a:close/>
                <a:moveTo>
                  <a:pt x="752372" y="96550"/>
                </a:moveTo>
                <a:cubicBezTo>
                  <a:pt x="750895" y="96256"/>
                  <a:pt x="744241" y="98002"/>
                  <a:pt x="732411" y="101788"/>
                </a:cubicBezTo>
                <a:cubicBezTo>
                  <a:pt x="733271" y="121262"/>
                  <a:pt x="734096" y="138212"/>
                  <a:pt x="734884" y="152638"/>
                </a:cubicBezTo>
                <a:cubicBezTo>
                  <a:pt x="735759" y="152796"/>
                  <a:pt x="741682" y="150917"/>
                  <a:pt x="752652" y="147002"/>
                </a:cubicBezTo>
                <a:cubicBezTo>
                  <a:pt x="754359" y="130898"/>
                  <a:pt x="755434" y="119817"/>
                  <a:pt x="755879" y="113758"/>
                </a:cubicBezTo>
                <a:cubicBezTo>
                  <a:pt x="756323" y="107699"/>
                  <a:pt x="756219" y="103390"/>
                  <a:pt x="755567" y="100831"/>
                </a:cubicBezTo>
                <a:cubicBezTo>
                  <a:pt x="754914" y="98271"/>
                  <a:pt x="753849" y="96844"/>
                  <a:pt x="752372" y="96550"/>
                </a:cubicBezTo>
                <a:close/>
                <a:moveTo>
                  <a:pt x="1592706" y="96090"/>
                </a:moveTo>
                <a:cubicBezTo>
                  <a:pt x="1588472" y="96325"/>
                  <a:pt x="1582745" y="97005"/>
                  <a:pt x="1575525" y="98131"/>
                </a:cubicBezTo>
                <a:cubicBezTo>
                  <a:pt x="1561085" y="100382"/>
                  <a:pt x="1545167" y="102691"/>
                  <a:pt x="1527772" y="105057"/>
                </a:cubicBezTo>
                <a:cubicBezTo>
                  <a:pt x="1527772" y="111539"/>
                  <a:pt x="1527959" y="115246"/>
                  <a:pt x="1528332" y="116178"/>
                </a:cubicBezTo>
                <a:cubicBezTo>
                  <a:pt x="1537839" y="115389"/>
                  <a:pt x="1548178" y="112944"/>
                  <a:pt x="1559349" y="108843"/>
                </a:cubicBezTo>
                <a:cubicBezTo>
                  <a:pt x="1570520" y="104742"/>
                  <a:pt x="1579074" y="106068"/>
                  <a:pt x="1585011" y="112823"/>
                </a:cubicBezTo>
                <a:cubicBezTo>
                  <a:pt x="1590948" y="119577"/>
                  <a:pt x="1586563" y="124549"/>
                  <a:pt x="1571858" y="127740"/>
                </a:cubicBezTo>
                <a:cubicBezTo>
                  <a:pt x="1557152" y="130931"/>
                  <a:pt x="1543360" y="132892"/>
                  <a:pt x="1530483" y="133623"/>
                </a:cubicBezTo>
                <a:cubicBezTo>
                  <a:pt x="1531386" y="137351"/>
                  <a:pt x="1531838" y="140535"/>
                  <a:pt x="1531838" y="143174"/>
                </a:cubicBezTo>
                <a:cubicBezTo>
                  <a:pt x="1542621" y="140807"/>
                  <a:pt x="1553151" y="138194"/>
                  <a:pt x="1563426" y="135333"/>
                </a:cubicBezTo>
                <a:cubicBezTo>
                  <a:pt x="1573700" y="132472"/>
                  <a:pt x="1581802" y="134154"/>
                  <a:pt x="1587732" y="140377"/>
                </a:cubicBezTo>
                <a:cubicBezTo>
                  <a:pt x="1593662" y="146601"/>
                  <a:pt x="1590217" y="151348"/>
                  <a:pt x="1577396" y="154617"/>
                </a:cubicBezTo>
                <a:cubicBezTo>
                  <a:pt x="1564576" y="157887"/>
                  <a:pt x="1549835" y="159909"/>
                  <a:pt x="1533171" y="160683"/>
                </a:cubicBezTo>
                <a:lnTo>
                  <a:pt x="1534182" y="174234"/>
                </a:lnTo>
                <a:cubicBezTo>
                  <a:pt x="1535200" y="173460"/>
                  <a:pt x="1543984" y="171696"/>
                  <a:pt x="1560532" y="168943"/>
                </a:cubicBezTo>
                <a:cubicBezTo>
                  <a:pt x="1577081" y="166190"/>
                  <a:pt x="1587284" y="164813"/>
                  <a:pt x="1591141" y="164813"/>
                </a:cubicBezTo>
                <a:cubicBezTo>
                  <a:pt x="1595902" y="164813"/>
                  <a:pt x="1599581" y="164799"/>
                  <a:pt x="1602176" y="164770"/>
                </a:cubicBezTo>
                <a:cubicBezTo>
                  <a:pt x="1604657" y="140463"/>
                  <a:pt x="1605693" y="123373"/>
                  <a:pt x="1605285" y="113500"/>
                </a:cubicBezTo>
                <a:cubicBezTo>
                  <a:pt x="1604876" y="103627"/>
                  <a:pt x="1603424" y="98034"/>
                  <a:pt x="1600929" y="96722"/>
                </a:cubicBezTo>
                <a:cubicBezTo>
                  <a:pt x="1599681" y="96066"/>
                  <a:pt x="1596940" y="95855"/>
                  <a:pt x="1592706" y="96090"/>
                </a:cubicBezTo>
                <a:close/>
                <a:moveTo>
                  <a:pt x="3338562" y="94754"/>
                </a:moveTo>
                <a:lnTo>
                  <a:pt x="3298599" y="101966"/>
                </a:lnTo>
                <a:lnTo>
                  <a:pt x="3306931" y="104079"/>
                </a:lnTo>
                <a:cubicBezTo>
                  <a:pt x="3320935" y="108603"/>
                  <a:pt x="3327015" y="113303"/>
                  <a:pt x="3325172" y="118179"/>
                </a:cubicBezTo>
                <a:cubicBezTo>
                  <a:pt x="3323330" y="123054"/>
                  <a:pt x="3321978" y="129127"/>
                  <a:pt x="3321118" y="136398"/>
                </a:cubicBezTo>
                <a:cubicBezTo>
                  <a:pt x="3320257" y="143668"/>
                  <a:pt x="3319827" y="152703"/>
                  <a:pt x="3319827" y="163501"/>
                </a:cubicBezTo>
                <a:cubicBezTo>
                  <a:pt x="3319827" y="169251"/>
                  <a:pt x="3319228" y="174480"/>
                  <a:pt x="3318031" y="179187"/>
                </a:cubicBezTo>
                <a:lnTo>
                  <a:pt x="3315462" y="185173"/>
                </a:lnTo>
                <a:lnTo>
                  <a:pt x="3316097" y="184307"/>
                </a:lnTo>
                <a:cubicBezTo>
                  <a:pt x="3323983" y="172652"/>
                  <a:pt x="3331471" y="159729"/>
                  <a:pt x="3338562" y="145540"/>
                </a:cubicBezTo>
                <a:close/>
                <a:moveTo>
                  <a:pt x="2385675" y="93291"/>
                </a:moveTo>
                <a:cubicBezTo>
                  <a:pt x="2393770" y="92359"/>
                  <a:pt x="2401119" y="95815"/>
                  <a:pt x="2407723" y="103659"/>
                </a:cubicBezTo>
                <a:cubicBezTo>
                  <a:pt x="2414326" y="111503"/>
                  <a:pt x="2411164" y="116253"/>
                  <a:pt x="2398237" y="117910"/>
                </a:cubicBezTo>
                <a:cubicBezTo>
                  <a:pt x="2385309" y="119566"/>
                  <a:pt x="2360275" y="122380"/>
                  <a:pt x="2323133" y="126353"/>
                </a:cubicBezTo>
                <a:cubicBezTo>
                  <a:pt x="2328539" y="130884"/>
                  <a:pt x="2328367" y="136201"/>
                  <a:pt x="2322617" y="142302"/>
                </a:cubicBezTo>
                <a:cubicBezTo>
                  <a:pt x="2316867" y="148404"/>
                  <a:pt x="2311134" y="155628"/>
                  <a:pt x="2305420" y="163974"/>
                </a:cubicBezTo>
                <a:cubicBezTo>
                  <a:pt x="2299705" y="172320"/>
                  <a:pt x="2294482" y="179720"/>
                  <a:pt x="2289749" y="186173"/>
                </a:cubicBezTo>
                <a:cubicBezTo>
                  <a:pt x="2285017" y="192626"/>
                  <a:pt x="2283526" y="195852"/>
                  <a:pt x="2285275" y="195852"/>
                </a:cubicBezTo>
                <a:cubicBezTo>
                  <a:pt x="2290409" y="195852"/>
                  <a:pt x="2312873" y="192102"/>
                  <a:pt x="2352667" y="184602"/>
                </a:cubicBezTo>
                <a:cubicBezTo>
                  <a:pt x="2350315" y="180071"/>
                  <a:pt x="2347479" y="175493"/>
                  <a:pt x="2344160" y="170868"/>
                </a:cubicBezTo>
                <a:cubicBezTo>
                  <a:pt x="2340840" y="166243"/>
                  <a:pt x="2340596" y="162049"/>
                  <a:pt x="2343428" y="158285"/>
                </a:cubicBezTo>
                <a:cubicBezTo>
                  <a:pt x="2346261" y="154520"/>
                  <a:pt x="2355030" y="157403"/>
                  <a:pt x="2369735" y="166932"/>
                </a:cubicBezTo>
                <a:cubicBezTo>
                  <a:pt x="2384442" y="176461"/>
                  <a:pt x="2392727" y="186678"/>
                  <a:pt x="2394591" y="197584"/>
                </a:cubicBezTo>
                <a:cubicBezTo>
                  <a:pt x="2396455" y="208490"/>
                  <a:pt x="2395509" y="217922"/>
                  <a:pt x="2391751" y="225881"/>
                </a:cubicBezTo>
                <a:cubicBezTo>
                  <a:pt x="2387994" y="233840"/>
                  <a:pt x="2382635" y="233635"/>
                  <a:pt x="2375672" y="225268"/>
                </a:cubicBezTo>
                <a:cubicBezTo>
                  <a:pt x="2368710" y="216900"/>
                  <a:pt x="2362648" y="208042"/>
                  <a:pt x="2357485" y="198692"/>
                </a:cubicBezTo>
                <a:cubicBezTo>
                  <a:pt x="2320287" y="209303"/>
                  <a:pt x="2296285" y="217083"/>
                  <a:pt x="2285480" y="222030"/>
                </a:cubicBezTo>
                <a:cubicBezTo>
                  <a:pt x="2274674" y="226978"/>
                  <a:pt x="2266500" y="230624"/>
                  <a:pt x="2260958" y="232968"/>
                </a:cubicBezTo>
                <a:cubicBezTo>
                  <a:pt x="2255415" y="235313"/>
                  <a:pt x="2251544" y="231344"/>
                  <a:pt x="2249342" y="221062"/>
                </a:cubicBezTo>
                <a:cubicBezTo>
                  <a:pt x="2247141" y="210781"/>
                  <a:pt x="2248615" y="204206"/>
                  <a:pt x="2253763" y="201337"/>
                </a:cubicBezTo>
                <a:cubicBezTo>
                  <a:pt x="2258911" y="198469"/>
                  <a:pt x="2266787" y="187316"/>
                  <a:pt x="2277392" y="167878"/>
                </a:cubicBezTo>
                <a:cubicBezTo>
                  <a:pt x="2287996" y="148440"/>
                  <a:pt x="2293743" y="135315"/>
                  <a:pt x="2294632" y="128504"/>
                </a:cubicBezTo>
                <a:cubicBezTo>
                  <a:pt x="2283633" y="132060"/>
                  <a:pt x="2273333" y="134297"/>
                  <a:pt x="2263733" y="135215"/>
                </a:cubicBezTo>
                <a:cubicBezTo>
                  <a:pt x="2254132" y="136133"/>
                  <a:pt x="2244958" y="133530"/>
                  <a:pt x="2236210" y="127407"/>
                </a:cubicBezTo>
                <a:cubicBezTo>
                  <a:pt x="2227463" y="121283"/>
                  <a:pt x="2228126" y="117899"/>
                  <a:pt x="2238200" y="117254"/>
                </a:cubicBezTo>
                <a:cubicBezTo>
                  <a:pt x="2248274" y="116608"/>
                  <a:pt x="2264245" y="114246"/>
                  <a:pt x="2286114" y="110166"/>
                </a:cubicBezTo>
                <a:cubicBezTo>
                  <a:pt x="2307983" y="106086"/>
                  <a:pt x="2328020" y="102487"/>
                  <a:pt x="2346225" y="99368"/>
                </a:cubicBezTo>
                <a:cubicBezTo>
                  <a:pt x="2364429" y="96249"/>
                  <a:pt x="2377580" y="94223"/>
                  <a:pt x="2385675" y="93291"/>
                </a:cubicBezTo>
                <a:close/>
                <a:moveTo>
                  <a:pt x="3380744" y="90710"/>
                </a:moveTo>
                <a:cubicBezTo>
                  <a:pt x="3389965" y="92617"/>
                  <a:pt x="3396741" y="95019"/>
                  <a:pt x="3401071" y="97916"/>
                </a:cubicBezTo>
                <a:cubicBezTo>
                  <a:pt x="3405402" y="100813"/>
                  <a:pt x="3406646" y="104132"/>
                  <a:pt x="3404803" y="107875"/>
                </a:cubicBezTo>
                <a:cubicBezTo>
                  <a:pt x="3402961" y="111618"/>
                  <a:pt x="3401631" y="117540"/>
                  <a:pt x="3400813" y="125643"/>
                </a:cubicBezTo>
                <a:cubicBezTo>
                  <a:pt x="3411511" y="116881"/>
                  <a:pt x="3416860" y="109704"/>
                  <a:pt x="3416860" y="104111"/>
                </a:cubicBezTo>
                <a:cubicBezTo>
                  <a:pt x="3416860" y="94159"/>
                  <a:pt x="3421220" y="91151"/>
                  <a:pt x="3429938" y="95087"/>
                </a:cubicBezTo>
                <a:cubicBezTo>
                  <a:pt x="3438657" y="99024"/>
                  <a:pt x="3444756" y="103731"/>
                  <a:pt x="3448233" y="109209"/>
                </a:cubicBezTo>
                <a:cubicBezTo>
                  <a:pt x="3451710" y="114687"/>
                  <a:pt x="3450549" y="118326"/>
                  <a:pt x="3444748" y="120125"/>
                </a:cubicBezTo>
                <a:cubicBezTo>
                  <a:pt x="3438948" y="121925"/>
                  <a:pt x="3424224" y="128317"/>
                  <a:pt x="3400577" y="139302"/>
                </a:cubicBezTo>
                <a:cubicBezTo>
                  <a:pt x="3399831" y="149670"/>
                  <a:pt x="3400494" y="156062"/>
                  <a:pt x="3402566" y="158478"/>
                </a:cubicBezTo>
                <a:cubicBezTo>
                  <a:pt x="3404639" y="160895"/>
                  <a:pt x="3408528" y="162103"/>
                  <a:pt x="3414236" y="162103"/>
                </a:cubicBezTo>
                <a:cubicBezTo>
                  <a:pt x="3420976" y="162103"/>
                  <a:pt x="3426601" y="161540"/>
                  <a:pt x="3431111" y="160414"/>
                </a:cubicBezTo>
                <a:cubicBezTo>
                  <a:pt x="3435621" y="159288"/>
                  <a:pt x="3438657" y="156962"/>
                  <a:pt x="3440220" y="153434"/>
                </a:cubicBezTo>
                <a:cubicBezTo>
                  <a:pt x="3441783" y="149906"/>
                  <a:pt x="3444322" y="143041"/>
                  <a:pt x="3447835" y="132838"/>
                </a:cubicBezTo>
                <a:cubicBezTo>
                  <a:pt x="3451349" y="122635"/>
                  <a:pt x="3454270" y="123965"/>
                  <a:pt x="3456600" y="136828"/>
                </a:cubicBezTo>
                <a:cubicBezTo>
                  <a:pt x="3458931" y="149691"/>
                  <a:pt x="3461913" y="158808"/>
                  <a:pt x="3465549" y="164178"/>
                </a:cubicBezTo>
                <a:cubicBezTo>
                  <a:pt x="3469184" y="169549"/>
                  <a:pt x="3465025" y="174844"/>
                  <a:pt x="3453073" y="180064"/>
                </a:cubicBezTo>
                <a:cubicBezTo>
                  <a:pt x="3441120" y="185284"/>
                  <a:pt x="3427913" y="187187"/>
                  <a:pt x="3413451" y="185775"/>
                </a:cubicBezTo>
                <a:cubicBezTo>
                  <a:pt x="3398989" y="184362"/>
                  <a:pt x="3389191" y="180293"/>
                  <a:pt x="3384057" y="173568"/>
                </a:cubicBezTo>
                <a:cubicBezTo>
                  <a:pt x="3378923" y="166842"/>
                  <a:pt x="3376808" y="158500"/>
                  <a:pt x="3377711" y="148540"/>
                </a:cubicBezTo>
                <a:cubicBezTo>
                  <a:pt x="3378615" y="138581"/>
                  <a:pt x="3379066" y="129170"/>
                  <a:pt x="3379066" y="120308"/>
                </a:cubicBezTo>
                <a:cubicBezTo>
                  <a:pt x="3379066" y="111503"/>
                  <a:pt x="3377041" y="103892"/>
                  <a:pt x="3372990" y="97475"/>
                </a:cubicBezTo>
                <a:cubicBezTo>
                  <a:pt x="3368939" y="91058"/>
                  <a:pt x="3371524" y="88803"/>
                  <a:pt x="3380744" y="90710"/>
                </a:cubicBezTo>
                <a:close/>
                <a:moveTo>
                  <a:pt x="4720624" y="87281"/>
                </a:moveTo>
                <a:cubicBezTo>
                  <a:pt x="4722171" y="87493"/>
                  <a:pt x="4724014" y="88023"/>
                  <a:pt x="4726153" y="88871"/>
                </a:cubicBezTo>
                <a:cubicBezTo>
                  <a:pt x="4734707" y="92262"/>
                  <a:pt x="4741934" y="96668"/>
                  <a:pt x="4747835" y="102089"/>
                </a:cubicBezTo>
                <a:cubicBezTo>
                  <a:pt x="4753736" y="107509"/>
                  <a:pt x="4753804" y="112615"/>
                  <a:pt x="4748040" y="117404"/>
                </a:cubicBezTo>
                <a:cubicBezTo>
                  <a:pt x="4742275" y="122194"/>
                  <a:pt x="4731204" y="136756"/>
                  <a:pt x="4714828" y="161092"/>
                </a:cubicBezTo>
                <a:cubicBezTo>
                  <a:pt x="4721137" y="168835"/>
                  <a:pt x="4723392" y="176436"/>
                  <a:pt x="4721593" y="183893"/>
                </a:cubicBezTo>
                <a:cubicBezTo>
                  <a:pt x="4719793" y="191350"/>
                  <a:pt x="4718893" y="206149"/>
                  <a:pt x="4718893" y="228290"/>
                </a:cubicBezTo>
                <a:cubicBezTo>
                  <a:pt x="4718893" y="250087"/>
                  <a:pt x="4718176" y="264320"/>
                  <a:pt x="4716742" y="270988"/>
                </a:cubicBezTo>
                <a:cubicBezTo>
                  <a:pt x="4715308" y="277656"/>
                  <a:pt x="4712583" y="284371"/>
                  <a:pt x="4708568" y="291132"/>
                </a:cubicBezTo>
                <a:cubicBezTo>
                  <a:pt x="4704553" y="297894"/>
                  <a:pt x="4699616" y="295728"/>
                  <a:pt x="4693758" y="284636"/>
                </a:cubicBezTo>
                <a:cubicBezTo>
                  <a:pt x="4687900" y="273544"/>
                  <a:pt x="4686997" y="260441"/>
                  <a:pt x="4691048" y="245326"/>
                </a:cubicBezTo>
                <a:cubicBezTo>
                  <a:pt x="4695099" y="230211"/>
                  <a:pt x="4697125" y="206564"/>
                  <a:pt x="4697125" y="174385"/>
                </a:cubicBezTo>
                <a:cubicBezTo>
                  <a:pt x="4688262" y="189872"/>
                  <a:pt x="4679694" y="200832"/>
                  <a:pt x="4671420" y="207264"/>
                </a:cubicBezTo>
                <a:cubicBezTo>
                  <a:pt x="4663146" y="213695"/>
                  <a:pt x="4652315" y="219948"/>
                  <a:pt x="4638928" y="226021"/>
                </a:cubicBezTo>
                <a:cubicBezTo>
                  <a:pt x="4625542" y="232094"/>
                  <a:pt x="4627015" y="227046"/>
                  <a:pt x="4643349" y="210877"/>
                </a:cubicBezTo>
                <a:cubicBezTo>
                  <a:pt x="4659682" y="194709"/>
                  <a:pt x="4674550" y="177242"/>
                  <a:pt x="4687950" y="158478"/>
                </a:cubicBezTo>
                <a:cubicBezTo>
                  <a:pt x="4701351" y="139714"/>
                  <a:pt x="4709382" y="125965"/>
                  <a:pt x="4712042" y="117232"/>
                </a:cubicBezTo>
                <a:cubicBezTo>
                  <a:pt x="4714702" y="108499"/>
                  <a:pt x="4715580" y="100741"/>
                  <a:pt x="4714677" y="93958"/>
                </a:cubicBezTo>
                <a:cubicBezTo>
                  <a:pt x="4713999" y="88871"/>
                  <a:pt x="4715982" y="86645"/>
                  <a:pt x="4720624" y="87281"/>
                </a:cubicBezTo>
                <a:close/>
                <a:moveTo>
                  <a:pt x="760597" y="69595"/>
                </a:moveTo>
                <a:cubicBezTo>
                  <a:pt x="763270" y="69231"/>
                  <a:pt x="766376" y="69537"/>
                  <a:pt x="769914" y="70512"/>
                </a:cubicBezTo>
                <a:cubicBezTo>
                  <a:pt x="776991" y="72462"/>
                  <a:pt x="783534" y="76104"/>
                  <a:pt x="789542" y="81439"/>
                </a:cubicBezTo>
                <a:cubicBezTo>
                  <a:pt x="795551" y="86774"/>
                  <a:pt x="795587" y="93087"/>
                  <a:pt x="789650" y="100379"/>
                </a:cubicBezTo>
                <a:cubicBezTo>
                  <a:pt x="783713" y="107671"/>
                  <a:pt x="779031" y="121369"/>
                  <a:pt x="775603" y="141474"/>
                </a:cubicBezTo>
                <a:cubicBezTo>
                  <a:pt x="782802" y="151455"/>
                  <a:pt x="782705" y="157625"/>
                  <a:pt x="775313" y="159984"/>
                </a:cubicBezTo>
                <a:cubicBezTo>
                  <a:pt x="767921" y="162343"/>
                  <a:pt x="754882" y="165552"/>
                  <a:pt x="736197" y="169610"/>
                </a:cubicBezTo>
                <a:cubicBezTo>
                  <a:pt x="735307" y="181871"/>
                  <a:pt x="732551" y="188657"/>
                  <a:pt x="727926" y="189969"/>
                </a:cubicBezTo>
                <a:cubicBezTo>
                  <a:pt x="723301" y="191281"/>
                  <a:pt x="720189" y="187689"/>
                  <a:pt x="718590" y="179193"/>
                </a:cubicBezTo>
                <a:cubicBezTo>
                  <a:pt x="716991" y="170696"/>
                  <a:pt x="714837" y="156281"/>
                  <a:pt x="712127" y="135946"/>
                </a:cubicBezTo>
                <a:cubicBezTo>
                  <a:pt x="709416" y="115612"/>
                  <a:pt x="706021" y="101160"/>
                  <a:pt x="701942" y="92592"/>
                </a:cubicBezTo>
                <a:cubicBezTo>
                  <a:pt x="697862" y="84024"/>
                  <a:pt x="699231" y="80220"/>
                  <a:pt x="706050" y="81181"/>
                </a:cubicBezTo>
                <a:cubicBezTo>
                  <a:pt x="712869" y="82142"/>
                  <a:pt x="717483" y="83042"/>
                  <a:pt x="719892" y="83880"/>
                </a:cubicBezTo>
                <a:cubicBezTo>
                  <a:pt x="722301" y="84719"/>
                  <a:pt x="726015" y="84744"/>
                  <a:pt x="731034" y="83956"/>
                </a:cubicBezTo>
                <a:cubicBezTo>
                  <a:pt x="736053" y="83167"/>
                  <a:pt x="740212" y="81944"/>
                  <a:pt x="743510" y="80288"/>
                </a:cubicBezTo>
                <a:cubicBezTo>
                  <a:pt x="746808" y="78632"/>
                  <a:pt x="750264" y="76101"/>
                  <a:pt x="753878" y="72695"/>
                </a:cubicBezTo>
                <a:cubicBezTo>
                  <a:pt x="755685" y="70992"/>
                  <a:pt x="757925" y="69959"/>
                  <a:pt x="760597" y="69595"/>
                </a:cubicBezTo>
                <a:close/>
                <a:moveTo>
                  <a:pt x="4865668" y="68307"/>
                </a:moveTo>
                <a:cubicBezTo>
                  <a:pt x="4864643" y="67941"/>
                  <a:pt x="4854859" y="69365"/>
                  <a:pt x="4836318" y="72577"/>
                </a:cubicBezTo>
                <a:lnTo>
                  <a:pt x="4836318" y="89183"/>
                </a:lnTo>
                <a:lnTo>
                  <a:pt x="4863378" y="85698"/>
                </a:lnTo>
                <a:cubicBezTo>
                  <a:pt x="4864138" y="79661"/>
                  <a:pt x="4864966" y="75344"/>
                  <a:pt x="4865862" y="72749"/>
                </a:cubicBezTo>
                <a:cubicBezTo>
                  <a:pt x="4866758" y="70153"/>
                  <a:pt x="4866694" y="68673"/>
                  <a:pt x="4865668" y="68307"/>
                </a:cubicBezTo>
                <a:close/>
                <a:moveTo>
                  <a:pt x="4365762" y="67758"/>
                </a:moveTo>
                <a:lnTo>
                  <a:pt x="4343435" y="70082"/>
                </a:lnTo>
                <a:cubicBezTo>
                  <a:pt x="4351537" y="71171"/>
                  <a:pt x="4355362" y="76079"/>
                  <a:pt x="4354910" y="84805"/>
                </a:cubicBezTo>
                <a:cubicBezTo>
                  <a:pt x="4354459" y="93531"/>
                  <a:pt x="4354233" y="102189"/>
                  <a:pt x="4354233" y="110779"/>
                </a:cubicBezTo>
                <a:cubicBezTo>
                  <a:pt x="4358291" y="110836"/>
                  <a:pt x="4362335" y="110571"/>
                  <a:pt x="4366365" y="109983"/>
                </a:cubicBezTo>
                <a:cubicBezTo>
                  <a:pt x="4367168" y="99587"/>
                  <a:pt x="4367569" y="90430"/>
                  <a:pt x="4367569" y="82515"/>
                </a:cubicBezTo>
                <a:cubicBezTo>
                  <a:pt x="4367569" y="74513"/>
                  <a:pt x="4366967" y="69594"/>
                  <a:pt x="4365762" y="67758"/>
                </a:cubicBezTo>
                <a:close/>
                <a:moveTo>
                  <a:pt x="4514573" y="52879"/>
                </a:moveTo>
                <a:cubicBezTo>
                  <a:pt x="4518010" y="52445"/>
                  <a:pt x="4521705" y="52952"/>
                  <a:pt x="4525659" y="54401"/>
                </a:cubicBezTo>
                <a:cubicBezTo>
                  <a:pt x="4533568" y="57297"/>
                  <a:pt x="4540494" y="61445"/>
                  <a:pt x="4546438" y="66844"/>
                </a:cubicBezTo>
                <a:cubicBezTo>
                  <a:pt x="4552382" y="72243"/>
                  <a:pt x="4552092" y="77969"/>
                  <a:pt x="4545567" y="84020"/>
                </a:cubicBezTo>
                <a:cubicBezTo>
                  <a:pt x="4539042" y="90072"/>
                  <a:pt x="4531055" y="104276"/>
                  <a:pt x="4521605" y="126632"/>
                </a:cubicBezTo>
                <a:cubicBezTo>
                  <a:pt x="4530610" y="136154"/>
                  <a:pt x="4529126" y="141765"/>
                  <a:pt x="4517152" y="143464"/>
                </a:cubicBezTo>
                <a:cubicBezTo>
                  <a:pt x="4505178" y="145163"/>
                  <a:pt x="4489913" y="148028"/>
                  <a:pt x="4471356" y="152057"/>
                </a:cubicBezTo>
                <a:cubicBezTo>
                  <a:pt x="4468847" y="183921"/>
                  <a:pt x="4468467" y="205754"/>
                  <a:pt x="4470216" y="217556"/>
                </a:cubicBezTo>
                <a:cubicBezTo>
                  <a:pt x="4471966" y="229358"/>
                  <a:pt x="4475572" y="237016"/>
                  <a:pt x="4481036" y="240529"/>
                </a:cubicBezTo>
                <a:cubicBezTo>
                  <a:pt x="4486500" y="244043"/>
                  <a:pt x="4497495" y="245584"/>
                  <a:pt x="4514022" y="245154"/>
                </a:cubicBezTo>
                <a:cubicBezTo>
                  <a:pt x="4530549" y="244724"/>
                  <a:pt x="4542455" y="242282"/>
                  <a:pt x="4549740" y="237830"/>
                </a:cubicBezTo>
                <a:cubicBezTo>
                  <a:pt x="4557025" y="233377"/>
                  <a:pt x="4562108" y="221439"/>
                  <a:pt x="4564991" y="202015"/>
                </a:cubicBezTo>
                <a:cubicBezTo>
                  <a:pt x="4567873" y="182591"/>
                  <a:pt x="4571476" y="182935"/>
                  <a:pt x="4575800" y="203048"/>
                </a:cubicBezTo>
                <a:cubicBezTo>
                  <a:pt x="4580123" y="223160"/>
                  <a:pt x="4584321" y="236830"/>
                  <a:pt x="4588394" y="244057"/>
                </a:cubicBezTo>
                <a:cubicBezTo>
                  <a:pt x="4592467" y="251284"/>
                  <a:pt x="4586541" y="257899"/>
                  <a:pt x="4570616" y="263900"/>
                </a:cubicBezTo>
                <a:cubicBezTo>
                  <a:pt x="4554691" y="269902"/>
                  <a:pt x="4537909" y="273132"/>
                  <a:pt x="4520271" y="273591"/>
                </a:cubicBezTo>
                <a:cubicBezTo>
                  <a:pt x="4502632" y="274050"/>
                  <a:pt x="4486776" y="271852"/>
                  <a:pt x="4472701" y="266998"/>
                </a:cubicBezTo>
                <a:cubicBezTo>
                  <a:pt x="4458626" y="262144"/>
                  <a:pt x="4450635" y="252052"/>
                  <a:pt x="4448728" y="236722"/>
                </a:cubicBezTo>
                <a:cubicBezTo>
                  <a:pt x="4446820" y="221392"/>
                  <a:pt x="4446541" y="203248"/>
                  <a:pt x="4447889" y="182290"/>
                </a:cubicBezTo>
                <a:cubicBezTo>
                  <a:pt x="4449237" y="161332"/>
                  <a:pt x="4448337" y="146651"/>
                  <a:pt x="4445189" y="138248"/>
                </a:cubicBezTo>
                <a:cubicBezTo>
                  <a:pt x="4442041" y="129844"/>
                  <a:pt x="4443866" y="126356"/>
                  <a:pt x="4450664" y="127783"/>
                </a:cubicBezTo>
                <a:cubicBezTo>
                  <a:pt x="4457461" y="129210"/>
                  <a:pt x="4462480" y="130332"/>
                  <a:pt x="4465721" y="131149"/>
                </a:cubicBezTo>
                <a:cubicBezTo>
                  <a:pt x="4468962" y="131967"/>
                  <a:pt x="4473429" y="131963"/>
                  <a:pt x="4479122" y="131139"/>
                </a:cubicBezTo>
                <a:cubicBezTo>
                  <a:pt x="4484815" y="130314"/>
                  <a:pt x="4492680" y="128367"/>
                  <a:pt x="4502718" y="125299"/>
                </a:cubicBezTo>
                <a:cubicBezTo>
                  <a:pt x="4505300" y="102827"/>
                  <a:pt x="4506590" y="89018"/>
                  <a:pt x="4506590" y="83870"/>
                </a:cubicBezTo>
                <a:cubicBezTo>
                  <a:pt x="4506590" y="81231"/>
                  <a:pt x="4504088" y="80564"/>
                  <a:pt x="4499083" y="81869"/>
                </a:cubicBezTo>
                <a:cubicBezTo>
                  <a:pt x="4494079" y="83174"/>
                  <a:pt x="4485905" y="85422"/>
                  <a:pt x="4474561" y="88613"/>
                </a:cubicBezTo>
                <a:cubicBezTo>
                  <a:pt x="4463218" y="91803"/>
                  <a:pt x="4453349" y="90341"/>
                  <a:pt x="4444953" y="84225"/>
                </a:cubicBezTo>
                <a:cubicBezTo>
                  <a:pt x="4436556" y="78108"/>
                  <a:pt x="4436926" y="74728"/>
                  <a:pt x="4446060" y="74082"/>
                </a:cubicBezTo>
                <a:cubicBezTo>
                  <a:pt x="4455195" y="73437"/>
                  <a:pt x="4465850" y="71587"/>
                  <a:pt x="4478025" y="68533"/>
                </a:cubicBezTo>
                <a:cubicBezTo>
                  <a:pt x="4490199" y="65478"/>
                  <a:pt x="4499205" y="61635"/>
                  <a:pt x="4505042" y="57003"/>
                </a:cubicBezTo>
                <a:cubicBezTo>
                  <a:pt x="4507960" y="54687"/>
                  <a:pt x="4511137" y="53312"/>
                  <a:pt x="4514573" y="52879"/>
                </a:cubicBezTo>
                <a:close/>
                <a:moveTo>
                  <a:pt x="4016585" y="51432"/>
                </a:moveTo>
                <a:cubicBezTo>
                  <a:pt x="4021690" y="51432"/>
                  <a:pt x="4029954" y="53827"/>
                  <a:pt x="4041376" y="58617"/>
                </a:cubicBezTo>
                <a:cubicBezTo>
                  <a:pt x="4052798" y="63406"/>
                  <a:pt x="4055673" y="68795"/>
                  <a:pt x="4050002" y="74782"/>
                </a:cubicBezTo>
                <a:cubicBezTo>
                  <a:pt x="4044330" y="80769"/>
                  <a:pt x="4039759" y="87232"/>
                  <a:pt x="4036289" y="94173"/>
                </a:cubicBezTo>
                <a:cubicBezTo>
                  <a:pt x="4023440" y="113418"/>
                  <a:pt x="4010401" y="129425"/>
                  <a:pt x="3997172" y="142195"/>
                </a:cubicBezTo>
                <a:cubicBezTo>
                  <a:pt x="3983943" y="154965"/>
                  <a:pt x="3971317" y="165286"/>
                  <a:pt x="3959293" y="173159"/>
                </a:cubicBezTo>
                <a:cubicBezTo>
                  <a:pt x="3947268" y="181032"/>
                  <a:pt x="3937599" y="185678"/>
                  <a:pt x="3930286" y="187098"/>
                </a:cubicBezTo>
                <a:cubicBezTo>
                  <a:pt x="3922972" y="188517"/>
                  <a:pt x="3922015" y="186026"/>
                  <a:pt x="3927414" y="179623"/>
                </a:cubicBezTo>
                <a:cubicBezTo>
                  <a:pt x="3932813" y="173220"/>
                  <a:pt x="3941446" y="164673"/>
                  <a:pt x="3953313" y="153983"/>
                </a:cubicBezTo>
                <a:cubicBezTo>
                  <a:pt x="3965179" y="143292"/>
                  <a:pt x="3976895" y="129719"/>
                  <a:pt x="3988461" y="113263"/>
                </a:cubicBezTo>
                <a:cubicBezTo>
                  <a:pt x="4000026" y="96808"/>
                  <a:pt x="4006465" y="85167"/>
                  <a:pt x="4007777" y="78341"/>
                </a:cubicBezTo>
                <a:cubicBezTo>
                  <a:pt x="4009089" y="71516"/>
                  <a:pt x="4009071" y="65324"/>
                  <a:pt x="4007723" y="59767"/>
                </a:cubicBezTo>
                <a:cubicBezTo>
                  <a:pt x="4006375" y="54211"/>
                  <a:pt x="4009329" y="51432"/>
                  <a:pt x="4016585" y="51432"/>
                </a:cubicBezTo>
                <a:close/>
                <a:moveTo>
                  <a:pt x="1620412" y="49754"/>
                </a:moveTo>
                <a:cubicBezTo>
                  <a:pt x="1623140" y="49044"/>
                  <a:pt x="1628455" y="50034"/>
                  <a:pt x="1636356" y="52723"/>
                </a:cubicBezTo>
                <a:cubicBezTo>
                  <a:pt x="1652159" y="58100"/>
                  <a:pt x="1658878" y="65998"/>
                  <a:pt x="1656511" y="76416"/>
                </a:cubicBezTo>
                <a:cubicBezTo>
                  <a:pt x="1654145" y="86834"/>
                  <a:pt x="1647499" y="87992"/>
                  <a:pt x="1636571" y="79890"/>
                </a:cubicBezTo>
                <a:cubicBezTo>
                  <a:pt x="1630405" y="72835"/>
                  <a:pt x="1624877" y="65199"/>
                  <a:pt x="1619987" y="56982"/>
                </a:cubicBezTo>
                <a:cubicBezTo>
                  <a:pt x="1617542" y="52873"/>
                  <a:pt x="1617683" y="50464"/>
                  <a:pt x="1620412" y="49754"/>
                </a:cubicBezTo>
                <a:close/>
                <a:moveTo>
                  <a:pt x="3632694" y="46087"/>
                </a:moveTo>
                <a:cubicBezTo>
                  <a:pt x="3642417" y="47040"/>
                  <a:pt x="3651215" y="50980"/>
                  <a:pt x="3659088" y="57907"/>
                </a:cubicBezTo>
                <a:cubicBezTo>
                  <a:pt x="3666960" y="64833"/>
                  <a:pt x="3670026" y="74054"/>
                  <a:pt x="3668283" y="85569"/>
                </a:cubicBezTo>
                <a:cubicBezTo>
                  <a:pt x="3666541" y="97084"/>
                  <a:pt x="3657762" y="96525"/>
                  <a:pt x="3641944" y="83891"/>
                </a:cubicBezTo>
                <a:cubicBezTo>
                  <a:pt x="3632810" y="76578"/>
                  <a:pt x="3626553" y="68210"/>
                  <a:pt x="3623176" y="58789"/>
                </a:cubicBezTo>
                <a:cubicBezTo>
                  <a:pt x="3619799" y="49367"/>
                  <a:pt x="3622972" y="45133"/>
                  <a:pt x="3632694" y="46087"/>
                </a:cubicBezTo>
                <a:close/>
                <a:moveTo>
                  <a:pt x="1153963" y="42633"/>
                </a:moveTo>
                <a:cubicBezTo>
                  <a:pt x="1155467" y="42331"/>
                  <a:pt x="1157411" y="42357"/>
                  <a:pt x="1159795" y="42710"/>
                </a:cubicBezTo>
                <a:cubicBezTo>
                  <a:pt x="1169332" y="44122"/>
                  <a:pt x="1177685" y="46693"/>
                  <a:pt x="1184855" y="50421"/>
                </a:cubicBezTo>
                <a:cubicBezTo>
                  <a:pt x="1192025" y="54150"/>
                  <a:pt x="1194692" y="58150"/>
                  <a:pt x="1192857" y="62424"/>
                </a:cubicBezTo>
                <a:cubicBezTo>
                  <a:pt x="1191021" y="66697"/>
                  <a:pt x="1189687" y="79668"/>
                  <a:pt x="1188856" y="101336"/>
                </a:cubicBezTo>
                <a:cubicBezTo>
                  <a:pt x="1194735" y="99787"/>
                  <a:pt x="1201533" y="97375"/>
                  <a:pt x="1209248" y="94098"/>
                </a:cubicBezTo>
                <a:cubicBezTo>
                  <a:pt x="1216963" y="90821"/>
                  <a:pt x="1223591" y="92226"/>
                  <a:pt x="1229134" y="98314"/>
                </a:cubicBezTo>
                <a:cubicBezTo>
                  <a:pt x="1234676" y="104401"/>
                  <a:pt x="1230715" y="109829"/>
                  <a:pt x="1217249" y="114597"/>
                </a:cubicBezTo>
                <a:cubicBezTo>
                  <a:pt x="1203784" y="119365"/>
                  <a:pt x="1194319" y="120846"/>
                  <a:pt x="1188856" y="119039"/>
                </a:cubicBezTo>
                <a:lnTo>
                  <a:pt x="1188856" y="168835"/>
                </a:lnTo>
                <a:cubicBezTo>
                  <a:pt x="1210925" y="159830"/>
                  <a:pt x="1224315" y="157621"/>
                  <a:pt x="1229026" y="162210"/>
                </a:cubicBezTo>
                <a:cubicBezTo>
                  <a:pt x="1233737" y="166799"/>
                  <a:pt x="1228166" y="172431"/>
                  <a:pt x="1212313" y="179107"/>
                </a:cubicBezTo>
                <a:cubicBezTo>
                  <a:pt x="1196460" y="185782"/>
                  <a:pt x="1181492" y="192203"/>
                  <a:pt x="1167410" y="198369"/>
                </a:cubicBezTo>
                <a:cubicBezTo>
                  <a:pt x="1153328" y="204535"/>
                  <a:pt x="1140701" y="210852"/>
                  <a:pt x="1129530" y="217320"/>
                </a:cubicBezTo>
                <a:cubicBezTo>
                  <a:pt x="1118359" y="223787"/>
                  <a:pt x="1109877" y="226781"/>
                  <a:pt x="1104084" y="226300"/>
                </a:cubicBezTo>
                <a:cubicBezTo>
                  <a:pt x="1098290" y="225820"/>
                  <a:pt x="1091597" y="221980"/>
                  <a:pt x="1084004" y="214781"/>
                </a:cubicBezTo>
                <a:cubicBezTo>
                  <a:pt x="1076410" y="207583"/>
                  <a:pt x="1076912" y="203098"/>
                  <a:pt x="1085509" y="201327"/>
                </a:cubicBezTo>
                <a:cubicBezTo>
                  <a:pt x="1094106" y="199556"/>
                  <a:pt x="1106457" y="195852"/>
                  <a:pt x="1122561" y="190217"/>
                </a:cubicBezTo>
                <a:cubicBezTo>
                  <a:pt x="1122561" y="176522"/>
                  <a:pt x="1121234" y="162182"/>
                  <a:pt x="1118582" y="147196"/>
                </a:cubicBezTo>
                <a:cubicBezTo>
                  <a:pt x="1115929" y="132211"/>
                  <a:pt x="1112551" y="121047"/>
                  <a:pt x="1108450" y="113704"/>
                </a:cubicBezTo>
                <a:cubicBezTo>
                  <a:pt x="1104349" y="106362"/>
                  <a:pt x="1106156" y="103168"/>
                  <a:pt x="1113871" y="104122"/>
                </a:cubicBezTo>
                <a:cubicBezTo>
                  <a:pt x="1121586" y="105075"/>
                  <a:pt x="1129261" y="107373"/>
                  <a:pt x="1136898" y="111016"/>
                </a:cubicBezTo>
                <a:cubicBezTo>
                  <a:pt x="1144534" y="114658"/>
                  <a:pt x="1147674" y="119028"/>
                  <a:pt x="1146319" y="124126"/>
                </a:cubicBezTo>
                <a:cubicBezTo>
                  <a:pt x="1144964" y="129224"/>
                  <a:pt x="1145104" y="148623"/>
                  <a:pt x="1146738" y="182322"/>
                </a:cubicBezTo>
                <a:lnTo>
                  <a:pt x="1167087" y="175375"/>
                </a:lnTo>
                <a:cubicBezTo>
                  <a:pt x="1166198" y="133702"/>
                  <a:pt x="1164649" y="105355"/>
                  <a:pt x="1162441" y="90334"/>
                </a:cubicBezTo>
                <a:cubicBezTo>
                  <a:pt x="1160233" y="75312"/>
                  <a:pt x="1156856" y="63266"/>
                  <a:pt x="1152310" y="54196"/>
                </a:cubicBezTo>
                <a:cubicBezTo>
                  <a:pt x="1148900" y="47394"/>
                  <a:pt x="1149452" y="43539"/>
                  <a:pt x="1153963" y="42633"/>
                </a:cubicBezTo>
                <a:close/>
                <a:moveTo>
                  <a:pt x="2177103" y="39346"/>
                </a:moveTo>
                <a:cubicBezTo>
                  <a:pt x="2181242" y="38821"/>
                  <a:pt x="2188049" y="40125"/>
                  <a:pt x="2197524" y="43258"/>
                </a:cubicBezTo>
                <a:cubicBezTo>
                  <a:pt x="2216474" y="49525"/>
                  <a:pt x="2224595" y="60574"/>
                  <a:pt x="2221884" y="76406"/>
                </a:cubicBezTo>
                <a:cubicBezTo>
                  <a:pt x="2219174" y="92237"/>
                  <a:pt x="2210004" y="93377"/>
                  <a:pt x="2194373" y="79826"/>
                </a:cubicBezTo>
                <a:cubicBezTo>
                  <a:pt x="2182312" y="65916"/>
                  <a:pt x="2175085" y="54777"/>
                  <a:pt x="2172690" y="46409"/>
                </a:cubicBezTo>
                <a:cubicBezTo>
                  <a:pt x="2171493" y="42226"/>
                  <a:pt x="2172964" y="39871"/>
                  <a:pt x="2177103" y="39346"/>
                </a:cubicBezTo>
                <a:close/>
                <a:moveTo>
                  <a:pt x="2348846" y="37317"/>
                </a:moveTo>
                <a:cubicBezTo>
                  <a:pt x="2355916" y="37038"/>
                  <a:pt x="2361976" y="39940"/>
                  <a:pt x="2367025" y="46022"/>
                </a:cubicBezTo>
                <a:cubicBezTo>
                  <a:pt x="2373758" y="54132"/>
                  <a:pt x="2363333" y="61130"/>
                  <a:pt x="2335749" y="67016"/>
                </a:cubicBezTo>
                <a:cubicBezTo>
                  <a:pt x="2308166" y="72903"/>
                  <a:pt x="2290431" y="74398"/>
                  <a:pt x="2282543" y="71501"/>
                </a:cubicBezTo>
                <a:cubicBezTo>
                  <a:pt x="2274656" y="68604"/>
                  <a:pt x="2269526" y="65425"/>
                  <a:pt x="2267153" y="61961"/>
                </a:cubicBezTo>
                <a:cubicBezTo>
                  <a:pt x="2264780" y="58498"/>
                  <a:pt x="2274226" y="54637"/>
                  <a:pt x="2295493" y="50378"/>
                </a:cubicBezTo>
                <a:cubicBezTo>
                  <a:pt x="2315798" y="45761"/>
                  <a:pt x="2331114" y="41853"/>
                  <a:pt x="2341439" y="38655"/>
                </a:cubicBezTo>
                <a:cubicBezTo>
                  <a:pt x="2344020" y="37856"/>
                  <a:pt x="2346489" y="37409"/>
                  <a:pt x="2348846" y="37317"/>
                </a:cubicBezTo>
                <a:close/>
                <a:moveTo>
                  <a:pt x="4416801" y="36609"/>
                </a:moveTo>
                <a:cubicBezTo>
                  <a:pt x="4423974" y="36854"/>
                  <a:pt x="4429763" y="38469"/>
                  <a:pt x="4434165" y="41451"/>
                </a:cubicBezTo>
                <a:cubicBezTo>
                  <a:pt x="4442970" y="47417"/>
                  <a:pt x="4442095" y="52160"/>
                  <a:pt x="4431541" y="55680"/>
                </a:cubicBezTo>
                <a:cubicBezTo>
                  <a:pt x="4420987" y="59201"/>
                  <a:pt x="4403764" y="62302"/>
                  <a:pt x="4379873" y="64984"/>
                </a:cubicBezTo>
                <a:cubicBezTo>
                  <a:pt x="4390671" y="68913"/>
                  <a:pt x="4394930" y="74097"/>
                  <a:pt x="4392650" y="80536"/>
                </a:cubicBezTo>
                <a:cubicBezTo>
                  <a:pt x="4390370" y="86974"/>
                  <a:pt x="4388362" y="95707"/>
                  <a:pt x="4386627" y="106735"/>
                </a:cubicBezTo>
                <a:cubicBezTo>
                  <a:pt x="4387932" y="106936"/>
                  <a:pt x="4390908" y="105412"/>
                  <a:pt x="4395554" y="102164"/>
                </a:cubicBezTo>
                <a:cubicBezTo>
                  <a:pt x="4400200" y="98916"/>
                  <a:pt x="4405721" y="99228"/>
                  <a:pt x="4412117" y="103100"/>
                </a:cubicBezTo>
                <a:cubicBezTo>
                  <a:pt x="4418513" y="106972"/>
                  <a:pt x="4423962" y="111005"/>
                  <a:pt x="4428465" y="115199"/>
                </a:cubicBezTo>
                <a:cubicBezTo>
                  <a:pt x="4432968" y="119394"/>
                  <a:pt x="4433627" y="124650"/>
                  <a:pt x="4430444" y="130966"/>
                </a:cubicBezTo>
                <a:cubicBezTo>
                  <a:pt x="4427260" y="137283"/>
                  <a:pt x="4425228" y="153054"/>
                  <a:pt x="4424346" y="178278"/>
                </a:cubicBezTo>
                <a:cubicBezTo>
                  <a:pt x="4423464" y="203503"/>
                  <a:pt x="4423708" y="223916"/>
                  <a:pt x="4425077" y="239518"/>
                </a:cubicBezTo>
                <a:cubicBezTo>
                  <a:pt x="4426446" y="255120"/>
                  <a:pt x="4423163" y="269536"/>
                  <a:pt x="4415225" y="282765"/>
                </a:cubicBezTo>
                <a:cubicBezTo>
                  <a:pt x="4407288" y="295994"/>
                  <a:pt x="4401423" y="298270"/>
                  <a:pt x="4397630" y="289594"/>
                </a:cubicBezTo>
                <a:cubicBezTo>
                  <a:pt x="4393837" y="280919"/>
                  <a:pt x="4390399" y="270414"/>
                  <a:pt x="4387316" y="258082"/>
                </a:cubicBezTo>
                <a:cubicBezTo>
                  <a:pt x="4367440" y="258082"/>
                  <a:pt x="4351720" y="258982"/>
                  <a:pt x="4340154" y="260781"/>
                </a:cubicBezTo>
                <a:cubicBezTo>
                  <a:pt x="4328589" y="262581"/>
                  <a:pt x="4320003" y="262126"/>
                  <a:pt x="4314396" y="259415"/>
                </a:cubicBezTo>
                <a:cubicBezTo>
                  <a:pt x="4313879" y="264520"/>
                  <a:pt x="4311947" y="270522"/>
                  <a:pt x="4308599" y="277419"/>
                </a:cubicBezTo>
                <a:cubicBezTo>
                  <a:pt x="4305250" y="284317"/>
                  <a:pt x="4300518" y="283389"/>
                  <a:pt x="4294402" y="274634"/>
                </a:cubicBezTo>
                <a:cubicBezTo>
                  <a:pt x="4288286" y="265879"/>
                  <a:pt x="4286805" y="254550"/>
                  <a:pt x="4289960" y="240648"/>
                </a:cubicBezTo>
                <a:cubicBezTo>
                  <a:pt x="4293115" y="226745"/>
                  <a:pt x="4295140" y="206339"/>
                  <a:pt x="4296037" y="179429"/>
                </a:cubicBezTo>
                <a:cubicBezTo>
                  <a:pt x="4296933" y="152520"/>
                  <a:pt x="4295133" y="134577"/>
                  <a:pt x="4290638" y="125600"/>
                </a:cubicBezTo>
                <a:cubicBezTo>
                  <a:pt x="4286142" y="116623"/>
                  <a:pt x="4287465" y="112611"/>
                  <a:pt x="4294606" y="113565"/>
                </a:cubicBezTo>
                <a:cubicBezTo>
                  <a:pt x="4301748" y="114518"/>
                  <a:pt x="4306964" y="115192"/>
                  <a:pt x="4310255" y="115587"/>
                </a:cubicBezTo>
                <a:cubicBezTo>
                  <a:pt x="4313546" y="115981"/>
                  <a:pt x="4320533" y="115533"/>
                  <a:pt x="4331217" y="114242"/>
                </a:cubicBezTo>
                <a:cubicBezTo>
                  <a:pt x="4332063" y="97923"/>
                  <a:pt x="4331037" y="84228"/>
                  <a:pt x="4328141" y="73158"/>
                </a:cubicBezTo>
                <a:cubicBezTo>
                  <a:pt x="4307032" y="75853"/>
                  <a:pt x="4292803" y="74183"/>
                  <a:pt x="4285454" y="68146"/>
                </a:cubicBezTo>
                <a:cubicBezTo>
                  <a:pt x="4278104" y="62108"/>
                  <a:pt x="4280133" y="58502"/>
                  <a:pt x="4291541" y="57326"/>
                </a:cubicBezTo>
                <a:cubicBezTo>
                  <a:pt x="4302949" y="56150"/>
                  <a:pt x="4317425" y="54211"/>
                  <a:pt x="4334970" y="51507"/>
                </a:cubicBezTo>
                <a:cubicBezTo>
                  <a:pt x="4352515" y="48804"/>
                  <a:pt x="4371233" y="44961"/>
                  <a:pt x="4391123" y="39978"/>
                </a:cubicBezTo>
                <a:cubicBezTo>
                  <a:pt x="4401068" y="37486"/>
                  <a:pt x="4409627" y="36363"/>
                  <a:pt x="4416801" y="36609"/>
                </a:cubicBezTo>
                <a:close/>
                <a:moveTo>
                  <a:pt x="244691" y="34424"/>
                </a:moveTo>
                <a:cubicBezTo>
                  <a:pt x="261610" y="33507"/>
                  <a:pt x="273788" y="36305"/>
                  <a:pt x="281225" y="42817"/>
                </a:cubicBezTo>
                <a:cubicBezTo>
                  <a:pt x="291142" y="51500"/>
                  <a:pt x="294332" y="57828"/>
                  <a:pt x="290797" y="61800"/>
                </a:cubicBezTo>
                <a:cubicBezTo>
                  <a:pt x="287263" y="65772"/>
                  <a:pt x="277364" y="67307"/>
                  <a:pt x="261102" y="66403"/>
                </a:cubicBezTo>
                <a:cubicBezTo>
                  <a:pt x="244840" y="65500"/>
                  <a:pt x="229550" y="65500"/>
                  <a:pt x="215232" y="66403"/>
                </a:cubicBezTo>
                <a:cubicBezTo>
                  <a:pt x="200913" y="67307"/>
                  <a:pt x="179729" y="68906"/>
                  <a:pt x="151679" y="71200"/>
                </a:cubicBezTo>
                <a:cubicBezTo>
                  <a:pt x="159767" y="79919"/>
                  <a:pt x="162689" y="86010"/>
                  <a:pt x="160445" y="89473"/>
                </a:cubicBezTo>
                <a:cubicBezTo>
                  <a:pt x="158201" y="92936"/>
                  <a:pt x="157078" y="107251"/>
                  <a:pt x="157078" y="132418"/>
                </a:cubicBezTo>
                <a:cubicBezTo>
                  <a:pt x="177270" y="132418"/>
                  <a:pt x="194868" y="134838"/>
                  <a:pt x="209875" y="139678"/>
                </a:cubicBezTo>
                <a:cubicBezTo>
                  <a:pt x="224883" y="144518"/>
                  <a:pt x="233555" y="154212"/>
                  <a:pt x="235892" y="168760"/>
                </a:cubicBezTo>
                <a:cubicBezTo>
                  <a:pt x="238230" y="183308"/>
                  <a:pt x="227883" y="184922"/>
                  <a:pt x="204853" y="173600"/>
                </a:cubicBezTo>
                <a:cubicBezTo>
                  <a:pt x="181823" y="162278"/>
                  <a:pt x="165898" y="153090"/>
                  <a:pt x="157078" y="146034"/>
                </a:cubicBezTo>
                <a:cubicBezTo>
                  <a:pt x="157925" y="213821"/>
                  <a:pt x="156924" y="259340"/>
                  <a:pt x="154078" y="282593"/>
                </a:cubicBezTo>
                <a:cubicBezTo>
                  <a:pt x="151231" y="305845"/>
                  <a:pt x="146804" y="317472"/>
                  <a:pt x="140795" y="317472"/>
                </a:cubicBezTo>
                <a:cubicBezTo>
                  <a:pt x="136335" y="317472"/>
                  <a:pt x="131607" y="312144"/>
                  <a:pt x="126609" y="301490"/>
                </a:cubicBezTo>
                <a:cubicBezTo>
                  <a:pt x="121611" y="290835"/>
                  <a:pt x="120038" y="281664"/>
                  <a:pt x="121888" y="273978"/>
                </a:cubicBezTo>
                <a:cubicBezTo>
                  <a:pt x="123737" y="266291"/>
                  <a:pt x="125537" y="258082"/>
                  <a:pt x="127287" y="249349"/>
                </a:cubicBezTo>
                <a:cubicBezTo>
                  <a:pt x="129036" y="240615"/>
                  <a:pt x="130363" y="210924"/>
                  <a:pt x="131266" y="160274"/>
                </a:cubicBezTo>
                <a:cubicBezTo>
                  <a:pt x="132169" y="109625"/>
                  <a:pt x="129452" y="81037"/>
                  <a:pt x="123114" y="74513"/>
                </a:cubicBezTo>
                <a:cubicBezTo>
                  <a:pt x="78487" y="81711"/>
                  <a:pt x="50513" y="86433"/>
                  <a:pt x="39191" y="88677"/>
                </a:cubicBezTo>
                <a:cubicBezTo>
                  <a:pt x="27870" y="90921"/>
                  <a:pt x="17215" y="86845"/>
                  <a:pt x="7227" y="76449"/>
                </a:cubicBezTo>
                <a:cubicBezTo>
                  <a:pt x="-2761" y="66052"/>
                  <a:pt x="-2396" y="61309"/>
                  <a:pt x="8324" y="62220"/>
                </a:cubicBezTo>
                <a:cubicBezTo>
                  <a:pt x="19043" y="63130"/>
                  <a:pt x="37542" y="62252"/>
                  <a:pt x="63820" y="59585"/>
                </a:cubicBezTo>
                <a:cubicBezTo>
                  <a:pt x="90099" y="56917"/>
                  <a:pt x="117037" y="53547"/>
                  <a:pt x="144635" y="49475"/>
                </a:cubicBezTo>
                <a:cubicBezTo>
                  <a:pt x="172232" y="45402"/>
                  <a:pt x="199418" y="41104"/>
                  <a:pt x="226191" y="36579"/>
                </a:cubicBezTo>
                <a:cubicBezTo>
                  <a:pt x="232884" y="35448"/>
                  <a:pt x="239051" y="34730"/>
                  <a:pt x="244691" y="34424"/>
                </a:cubicBezTo>
                <a:close/>
                <a:moveTo>
                  <a:pt x="5079470" y="34009"/>
                </a:moveTo>
                <a:cubicBezTo>
                  <a:pt x="5105455" y="30309"/>
                  <a:pt x="5126083" y="43129"/>
                  <a:pt x="5141355" y="72469"/>
                </a:cubicBezTo>
                <a:cubicBezTo>
                  <a:pt x="5150447" y="104434"/>
                  <a:pt x="5138007" y="136154"/>
                  <a:pt x="5104035" y="167631"/>
                </a:cubicBezTo>
                <a:cubicBezTo>
                  <a:pt x="5093911" y="182831"/>
                  <a:pt x="5088849" y="200828"/>
                  <a:pt x="5088849" y="221622"/>
                </a:cubicBezTo>
                <a:lnTo>
                  <a:pt x="5056411" y="221622"/>
                </a:lnTo>
                <a:cubicBezTo>
                  <a:pt x="5055436" y="185112"/>
                  <a:pt x="5070386" y="151864"/>
                  <a:pt x="5101260" y="121878"/>
                </a:cubicBezTo>
                <a:cubicBezTo>
                  <a:pt x="5108186" y="111525"/>
                  <a:pt x="5111212" y="100519"/>
                  <a:pt x="5110338" y="88860"/>
                </a:cubicBezTo>
                <a:cubicBezTo>
                  <a:pt x="5105620" y="72985"/>
                  <a:pt x="5096665" y="65500"/>
                  <a:pt x="5083471" y="66403"/>
                </a:cubicBezTo>
                <a:lnTo>
                  <a:pt x="5078180" y="66403"/>
                </a:lnTo>
                <a:cubicBezTo>
                  <a:pt x="5061904" y="67178"/>
                  <a:pt x="5054217" y="81123"/>
                  <a:pt x="5055121" y="108241"/>
                </a:cubicBezTo>
                <a:lnTo>
                  <a:pt x="5021306" y="108241"/>
                </a:lnTo>
                <a:cubicBezTo>
                  <a:pt x="5020346" y="71128"/>
                  <a:pt x="5032083" y="48342"/>
                  <a:pt x="5056519" y="39881"/>
                </a:cubicBezTo>
                <a:cubicBezTo>
                  <a:pt x="5060491" y="36898"/>
                  <a:pt x="5068142" y="34941"/>
                  <a:pt x="5079470" y="34009"/>
                </a:cubicBezTo>
                <a:close/>
                <a:moveTo>
                  <a:pt x="567556" y="31901"/>
                </a:moveTo>
                <a:cubicBezTo>
                  <a:pt x="574711" y="30495"/>
                  <a:pt x="582133" y="33281"/>
                  <a:pt x="589819" y="40257"/>
                </a:cubicBezTo>
                <a:cubicBezTo>
                  <a:pt x="597505" y="47234"/>
                  <a:pt x="596304" y="52429"/>
                  <a:pt x="586216" y="55842"/>
                </a:cubicBezTo>
                <a:cubicBezTo>
                  <a:pt x="576128" y="59255"/>
                  <a:pt x="550132" y="63779"/>
                  <a:pt x="508230" y="69415"/>
                </a:cubicBezTo>
                <a:cubicBezTo>
                  <a:pt x="517222" y="77115"/>
                  <a:pt x="517885" y="83551"/>
                  <a:pt x="510220" y="88720"/>
                </a:cubicBezTo>
                <a:cubicBezTo>
                  <a:pt x="502555" y="93890"/>
                  <a:pt x="489294" y="107094"/>
                  <a:pt x="470437" y="128331"/>
                </a:cubicBezTo>
                <a:cubicBezTo>
                  <a:pt x="498744" y="124775"/>
                  <a:pt x="523370" y="121437"/>
                  <a:pt x="544314" y="118318"/>
                </a:cubicBezTo>
                <a:cubicBezTo>
                  <a:pt x="565258" y="115199"/>
                  <a:pt x="579322" y="112263"/>
                  <a:pt x="586506" y="109510"/>
                </a:cubicBezTo>
                <a:cubicBezTo>
                  <a:pt x="593691" y="106757"/>
                  <a:pt x="600639" y="106850"/>
                  <a:pt x="607350" y="109790"/>
                </a:cubicBezTo>
                <a:cubicBezTo>
                  <a:pt x="614061" y="112729"/>
                  <a:pt x="622163" y="118430"/>
                  <a:pt x="631656" y="126890"/>
                </a:cubicBezTo>
                <a:cubicBezTo>
                  <a:pt x="641150" y="135351"/>
                  <a:pt x="643354" y="142353"/>
                  <a:pt x="638271" y="147895"/>
                </a:cubicBezTo>
                <a:cubicBezTo>
                  <a:pt x="633187" y="153438"/>
                  <a:pt x="629348" y="162483"/>
                  <a:pt x="626752" y="175030"/>
                </a:cubicBezTo>
                <a:cubicBezTo>
                  <a:pt x="624157" y="187578"/>
                  <a:pt x="621948" y="203392"/>
                  <a:pt x="620127" y="222471"/>
                </a:cubicBezTo>
                <a:cubicBezTo>
                  <a:pt x="618306" y="241551"/>
                  <a:pt x="614574" y="257207"/>
                  <a:pt x="608931" y="269439"/>
                </a:cubicBezTo>
                <a:cubicBezTo>
                  <a:pt x="603288" y="281671"/>
                  <a:pt x="596304" y="290258"/>
                  <a:pt x="587980" y="295198"/>
                </a:cubicBezTo>
                <a:cubicBezTo>
                  <a:pt x="579655" y="300138"/>
                  <a:pt x="574174" y="296259"/>
                  <a:pt x="571535" y="283561"/>
                </a:cubicBezTo>
                <a:cubicBezTo>
                  <a:pt x="568897" y="270862"/>
                  <a:pt x="566581" y="261853"/>
                  <a:pt x="564587" y="256533"/>
                </a:cubicBezTo>
                <a:cubicBezTo>
                  <a:pt x="553976" y="255759"/>
                  <a:pt x="532964" y="256723"/>
                  <a:pt x="501551" y="259426"/>
                </a:cubicBezTo>
                <a:cubicBezTo>
                  <a:pt x="470139" y="262129"/>
                  <a:pt x="443685" y="264305"/>
                  <a:pt x="422189" y="265954"/>
                </a:cubicBezTo>
                <a:cubicBezTo>
                  <a:pt x="415005" y="284095"/>
                  <a:pt x="408853" y="287902"/>
                  <a:pt x="403733" y="277376"/>
                </a:cubicBezTo>
                <a:cubicBezTo>
                  <a:pt x="398614" y="266851"/>
                  <a:pt x="395599" y="252070"/>
                  <a:pt x="394688" y="233033"/>
                </a:cubicBezTo>
                <a:cubicBezTo>
                  <a:pt x="393777" y="213996"/>
                  <a:pt x="392010" y="197455"/>
                  <a:pt x="389386" y="183409"/>
                </a:cubicBezTo>
                <a:cubicBezTo>
                  <a:pt x="386762" y="169362"/>
                  <a:pt x="382940" y="156445"/>
                  <a:pt x="377921" y="144658"/>
                </a:cubicBezTo>
                <a:cubicBezTo>
                  <a:pt x="372902" y="132870"/>
                  <a:pt x="374666" y="127679"/>
                  <a:pt x="383212" y="129084"/>
                </a:cubicBezTo>
                <a:cubicBezTo>
                  <a:pt x="391759" y="130490"/>
                  <a:pt x="398402" y="131841"/>
                  <a:pt x="403142" y="133139"/>
                </a:cubicBezTo>
                <a:cubicBezTo>
                  <a:pt x="407881" y="134437"/>
                  <a:pt x="423931" y="133852"/>
                  <a:pt x="451292" y="131386"/>
                </a:cubicBezTo>
                <a:cubicBezTo>
                  <a:pt x="463998" y="111912"/>
                  <a:pt x="471462" y="98389"/>
                  <a:pt x="473685" y="90817"/>
                </a:cubicBezTo>
                <a:cubicBezTo>
                  <a:pt x="475907" y="83246"/>
                  <a:pt x="477019" y="77359"/>
                  <a:pt x="477019" y="73158"/>
                </a:cubicBezTo>
                <a:cubicBezTo>
                  <a:pt x="472401" y="74004"/>
                  <a:pt x="467006" y="74889"/>
                  <a:pt x="460832" y="75814"/>
                </a:cubicBezTo>
                <a:cubicBezTo>
                  <a:pt x="454659" y="76739"/>
                  <a:pt x="449270" y="76958"/>
                  <a:pt x="444667" y="76470"/>
                </a:cubicBezTo>
                <a:cubicBezTo>
                  <a:pt x="440064" y="75983"/>
                  <a:pt x="433955" y="72136"/>
                  <a:pt x="426341" y="64930"/>
                </a:cubicBezTo>
                <a:cubicBezTo>
                  <a:pt x="418726" y="57724"/>
                  <a:pt x="423494" y="54121"/>
                  <a:pt x="440645" y="54121"/>
                </a:cubicBezTo>
                <a:cubicBezTo>
                  <a:pt x="454741" y="54121"/>
                  <a:pt x="473323" y="52124"/>
                  <a:pt x="496389" y="48130"/>
                </a:cubicBezTo>
                <a:cubicBezTo>
                  <a:pt x="519455" y="44137"/>
                  <a:pt x="535294" y="40784"/>
                  <a:pt x="543905" y="38074"/>
                </a:cubicBezTo>
                <a:cubicBezTo>
                  <a:pt x="552517" y="35364"/>
                  <a:pt x="560400" y="33306"/>
                  <a:pt x="567556" y="31901"/>
                </a:cubicBezTo>
                <a:close/>
                <a:moveTo>
                  <a:pt x="3072291" y="29838"/>
                </a:moveTo>
                <a:cubicBezTo>
                  <a:pt x="3076331" y="30496"/>
                  <a:pt x="3080644" y="32517"/>
                  <a:pt x="3085229" y="35902"/>
                </a:cubicBezTo>
                <a:cubicBezTo>
                  <a:pt x="3094400" y="42670"/>
                  <a:pt x="3100889" y="49450"/>
                  <a:pt x="3104696" y="56240"/>
                </a:cubicBezTo>
                <a:cubicBezTo>
                  <a:pt x="3108503" y="63030"/>
                  <a:pt x="3106169" y="67507"/>
                  <a:pt x="3097694" y="69673"/>
                </a:cubicBezTo>
                <a:cubicBezTo>
                  <a:pt x="3089219" y="71838"/>
                  <a:pt x="3077195" y="77814"/>
                  <a:pt x="3061621" y="87602"/>
                </a:cubicBezTo>
                <a:cubicBezTo>
                  <a:pt x="3046048" y="97389"/>
                  <a:pt x="3030811" y="107782"/>
                  <a:pt x="3015912" y="118781"/>
                </a:cubicBezTo>
                <a:cubicBezTo>
                  <a:pt x="3027614" y="123800"/>
                  <a:pt x="3032091" y="128708"/>
                  <a:pt x="3029346" y="133505"/>
                </a:cubicBezTo>
                <a:cubicBezTo>
                  <a:pt x="3026599" y="138302"/>
                  <a:pt x="3024792" y="146784"/>
                  <a:pt x="3023925" y="158951"/>
                </a:cubicBezTo>
                <a:cubicBezTo>
                  <a:pt x="3023057" y="171119"/>
                  <a:pt x="3023294" y="188865"/>
                  <a:pt x="3024635" y="212189"/>
                </a:cubicBezTo>
                <a:cubicBezTo>
                  <a:pt x="3025975" y="235514"/>
                  <a:pt x="3026416" y="253059"/>
                  <a:pt x="3025957" y="264825"/>
                </a:cubicBezTo>
                <a:cubicBezTo>
                  <a:pt x="3025498" y="276591"/>
                  <a:pt x="3020010" y="289207"/>
                  <a:pt x="3009491" y="302673"/>
                </a:cubicBezTo>
                <a:cubicBezTo>
                  <a:pt x="2998973" y="316138"/>
                  <a:pt x="2990778" y="317905"/>
                  <a:pt x="2984905" y="307975"/>
                </a:cubicBezTo>
                <a:cubicBezTo>
                  <a:pt x="2979033" y="298044"/>
                  <a:pt x="2970558" y="287443"/>
                  <a:pt x="2959480" y="276172"/>
                </a:cubicBezTo>
                <a:cubicBezTo>
                  <a:pt x="2948402" y="264900"/>
                  <a:pt x="2948793" y="260839"/>
                  <a:pt x="2960652" y="263986"/>
                </a:cubicBezTo>
                <a:cubicBezTo>
                  <a:pt x="2972511" y="267134"/>
                  <a:pt x="2980678" y="268575"/>
                  <a:pt x="2985152" y="268310"/>
                </a:cubicBezTo>
                <a:cubicBezTo>
                  <a:pt x="2989626" y="268045"/>
                  <a:pt x="2992473" y="264657"/>
                  <a:pt x="2993692" y="258146"/>
                </a:cubicBezTo>
                <a:cubicBezTo>
                  <a:pt x="2994911" y="251636"/>
                  <a:pt x="2995743" y="235672"/>
                  <a:pt x="2996187" y="210254"/>
                </a:cubicBezTo>
                <a:cubicBezTo>
                  <a:pt x="2996632" y="184836"/>
                  <a:pt x="2995979" y="165136"/>
                  <a:pt x="2994230" y="151154"/>
                </a:cubicBezTo>
                <a:cubicBezTo>
                  <a:pt x="2992480" y="137172"/>
                  <a:pt x="2989107" y="126274"/>
                  <a:pt x="2984109" y="118458"/>
                </a:cubicBezTo>
                <a:cubicBezTo>
                  <a:pt x="2979111" y="110643"/>
                  <a:pt x="2979739" y="107212"/>
                  <a:pt x="2985991" y="108166"/>
                </a:cubicBezTo>
                <a:cubicBezTo>
                  <a:pt x="2992243" y="109119"/>
                  <a:pt x="2998087" y="109990"/>
                  <a:pt x="3003522" y="110779"/>
                </a:cubicBezTo>
                <a:cubicBezTo>
                  <a:pt x="3025592" y="90115"/>
                  <a:pt x="3040796" y="75305"/>
                  <a:pt x="3049135" y="66349"/>
                </a:cubicBezTo>
                <a:cubicBezTo>
                  <a:pt x="3057473" y="57394"/>
                  <a:pt x="3052992" y="54490"/>
                  <a:pt x="3035691" y="57638"/>
                </a:cubicBezTo>
                <a:cubicBezTo>
                  <a:pt x="3018389" y="60785"/>
                  <a:pt x="2998815" y="64578"/>
                  <a:pt x="2976968" y="69017"/>
                </a:cubicBezTo>
                <a:cubicBezTo>
                  <a:pt x="2955120" y="73455"/>
                  <a:pt x="2940841" y="77054"/>
                  <a:pt x="2934130" y="79815"/>
                </a:cubicBezTo>
                <a:cubicBezTo>
                  <a:pt x="2927419" y="82575"/>
                  <a:pt x="2920288" y="82507"/>
                  <a:pt x="2912738" y="79611"/>
                </a:cubicBezTo>
                <a:cubicBezTo>
                  <a:pt x="2905188" y="76714"/>
                  <a:pt x="2898649" y="71512"/>
                  <a:pt x="2893121" y="64005"/>
                </a:cubicBezTo>
                <a:cubicBezTo>
                  <a:pt x="2887593" y="56498"/>
                  <a:pt x="2890639" y="53203"/>
                  <a:pt x="2902263" y="54121"/>
                </a:cubicBezTo>
                <a:cubicBezTo>
                  <a:pt x="2913885" y="55039"/>
                  <a:pt x="2931280" y="54383"/>
                  <a:pt x="2954447" y="52153"/>
                </a:cubicBezTo>
                <a:cubicBezTo>
                  <a:pt x="2977613" y="49923"/>
                  <a:pt x="2999414" y="47033"/>
                  <a:pt x="3019848" y="43484"/>
                </a:cubicBezTo>
                <a:cubicBezTo>
                  <a:pt x="3040283" y="39935"/>
                  <a:pt x="3053996" y="36092"/>
                  <a:pt x="3060987" y="31955"/>
                </a:cubicBezTo>
                <a:cubicBezTo>
                  <a:pt x="3064483" y="29886"/>
                  <a:pt x="3068250" y="29181"/>
                  <a:pt x="3072291" y="29838"/>
                </a:cubicBezTo>
                <a:close/>
                <a:moveTo>
                  <a:pt x="2723076" y="27214"/>
                </a:moveTo>
                <a:cubicBezTo>
                  <a:pt x="2726915" y="27707"/>
                  <a:pt x="2731309" y="29140"/>
                  <a:pt x="2736256" y="31514"/>
                </a:cubicBezTo>
                <a:cubicBezTo>
                  <a:pt x="2746151" y="36260"/>
                  <a:pt x="2754494" y="41423"/>
                  <a:pt x="2761284" y="47001"/>
                </a:cubicBezTo>
                <a:cubicBezTo>
                  <a:pt x="2768074" y="52579"/>
                  <a:pt x="2769640" y="58348"/>
                  <a:pt x="2765984" y="64306"/>
                </a:cubicBezTo>
                <a:cubicBezTo>
                  <a:pt x="2762327" y="70264"/>
                  <a:pt x="2760079" y="77040"/>
                  <a:pt x="2759240" y="84633"/>
                </a:cubicBezTo>
                <a:cubicBezTo>
                  <a:pt x="2758401" y="92226"/>
                  <a:pt x="2757982" y="109073"/>
                  <a:pt x="2757982" y="135172"/>
                </a:cubicBezTo>
                <a:cubicBezTo>
                  <a:pt x="2757982" y="161945"/>
                  <a:pt x="2758638" y="187209"/>
                  <a:pt x="2759950" y="210963"/>
                </a:cubicBezTo>
                <a:cubicBezTo>
                  <a:pt x="2761262" y="234718"/>
                  <a:pt x="2762610" y="251797"/>
                  <a:pt x="2763994" y="262201"/>
                </a:cubicBezTo>
                <a:cubicBezTo>
                  <a:pt x="2765378" y="272605"/>
                  <a:pt x="2761162" y="285317"/>
                  <a:pt x="2751346" y="300339"/>
                </a:cubicBezTo>
                <a:cubicBezTo>
                  <a:pt x="2741530" y="315360"/>
                  <a:pt x="2734195" y="316579"/>
                  <a:pt x="2729341" y="303995"/>
                </a:cubicBezTo>
                <a:cubicBezTo>
                  <a:pt x="2724487" y="291412"/>
                  <a:pt x="2715198" y="280137"/>
                  <a:pt x="2701474" y="270171"/>
                </a:cubicBezTo>
                <a:cubicBezTo>
                  <a:pt x="2687751" y="260204"/>
                  <a:pt x="2688833" y="257021"/>
                  <a:pt x="2704722" y="260620"/>
                </a:cubicBezTo>
                <a:cubicBezTo>
                  <a:pt x="2720611" y="264219"/>
                  <a:pt x="2729158" y="261477"/>
                  <a:pt x="2730363" y="252392"/>
                </a:cubicBezTo>
                <a:cubicBezTo>
                  <a:pt x="2731567" y="243308"/>
                  <a:pt x="2732169" y="231674"/>
                  <a:pt x="2732169" y="217492"/>
                </a:cubicBezTo>
                <a:cubicBezTo>
                  <a:pt x="2732169" y="202334"/>
                  <a:pt x="2731503" y="173621"/>
                  <a:pt x="2730169" y="131354"/>
                </a:cubicBezTo>
                <a:cubicBezTo>
                  <a:pt x="2728835" y="89086"/>
                  <a:pt x="2725842" y="65220"/>
                  <a:pt x="2721188" y="59757"/>
                </a:cubicBezTo>
                <a:cubicBezTo>
                  <a:pt x="2716535" y="54293"/>
                  <a:pt x="2709695" y="51783"/>
                  <a:pt x="2700668" y="52228"/>
                </a:cubicBezTo>
                <a:cubicBezTo>
                  <a:pt x="2691641" y="52673"/>
                  <a:pt x="2676551" y="54135"/>
                  <a:pt x="2655399" y="56616"/>
                </a:cubicBezTo>
                <a:cubicBezTo>
                  <a:pt x="2667990" y="60760"/>
                  <a:pt x="2672711" y="66063"/>
                  <a:pt x="2669564" y="72523"/>
                </a:cubicBezTo>
                <a:cubicBezTo>
                  <a:pt x="2666416" y="78983"/>
                  <a:pt x="2664842" y="89936"/>
                  <a:pt x="2664842" y="105380"/>
                </a:cubicBezTo>
                <a:cubicBezTo>
                  <a:pt x="2671740" y="104505"/>
                  <a:pt x="2677110" y="104068"/>
                  <a:pt x="2680953" y="104068"/>
                </a:cubicBezTo>
                <a:cubicBezTo>
                  <a:pt x="2686718" y="104068"/>
                  <a:pt x="2691999" y="106710"/>
                  <a:pt x="2696796" y="111994"/>
                </a:cubicBezTo>
                <a:cubicBezTo>
                  <a:pt x="2701593" y="117279"/>
                  <a:pt x="2698344" y="121541"/>
                  <a:pt x="2687052" y="124782"/>
                </a:cubicBezTo>
                <a:cubicBezTo>
                  <a:pt x="2675759" y="128023"/>
                  <a:pt x="2668298" y="130253"/>
                  <a:pt x="2664670" y="131472"/>
                </a:cubicBezTo>
                <a:lnTo>
                  <a:pt x="2663487" y="163436"/>
                </a:lnTo>
                <a:cubicBezTo>
                  <a:pt x="2674414" y="160826"/>
                  <a:pt x="2683359" y="159048"/>
                  <a:pt x="2690321" y="158102"/>
                </a:cubicBezTo>
                <a:cubicBezTo>
                  <a:pt x="2697284" y="157155"/>
                  <a:pt x="2702650" y="159772"/>
                  <a:pt x="2706422" y="165953"/>
                </a:cubicBezTo>
                <a:cubicBezTo>
                  <a:pt x="2710193" y="172134"/>
                  <a:pt x="2707526" y="176862"/>
                  <a:pt x="2698420" y="180139"/>
                </a:cubicBezTo>
                <a:cubicBezTo>
                  <a:pt x="2689314" y="183416"/>
                  <a:pt x="2677670" y="187026"/>
                  <a:pt x="2663487" y="190970"/>
                </a:cubicBezTo>
                <a:cubicBezTo>
                  <a:pt x="2663487" y="211419"/>
                  <a:pt x="2662064" y="232578"/>
                  <a:pt x="2659217" y="254446"/>
                </a:cubicBezTo>
                <a:cubicBezTo>
                  <a:pt x="2656371" y="276315"/>
                  <a:pt x="2652352" y="287562"/>
                  <a:pt x="2647161" y="288185"/>
                </a:cubicBezTo>
                <a:cubicBezTo>
                  <a:pt x="2641969" y="288809"/>
                  <a:pt x="2638868" y="282611"/>
                  <a:pt x="2637857" y="269590"/>
                </a:cubicBezTo>
                <a:cubicBezTo>
                  <a:pt x="2636846" y="256569"/>
                  <a:pt x="2636793" y="231581"/>
                  <a:pt x="2637696" y="194626"/>
                </a:cubicBezTo>
                <a:cubicBezTo>
                  <a:pt x="2630082" y="196433"/>
                  <a:pt x="2622904" y="197337"/>
                  <a:pt x="2616164" y="197337"/>
                </a:cubicBezTo>
                <a:cubicBezTo>
                  <a:pt x="2610170" y="197337"/>
                  <a:pt x="2603262" y="195229"/>
                  <a:pt x="2595439" y="191013"/>
                </a:cubicBezTo>
                <a:cubicBezTo>
                  <a:pt x="2587617" y="186797"/>
                  <a:pt x="2587584" y="183645"/>
                  <a:pt x="2595342" y="181559"/>
                </a:cubicBezTo>
                <a:cubicBezTo>
                  <a:pt x="2603100" y="179472"/>
                  <a:pt x="2617663" y="175554"/>
                  <a:pt x="2639030" y="169803"/>
                </a:cubicBezTo>
                <a:lnTo>
                  <a:pt x="2639030" y="135236"/>
                </a:lnTo>
                <a:cubicBezTo>
                  <a:pt x="2628949" y="137947"/>
                  <a:pt x="2619230" y="136993"/>
                  <a:pt x="2609873" y="132375"/>
                </a:cubicBezTo>
                <a:cubicBezTo>
                  <a:pt x="2600516" y="127758"/>
                  <a:pt x="2599526" y="124374"/>
                  <a:pt x="2606904" y="122223"/>
                </a:cubicBezTo>
                <a:cubicBezTo>
                  <a:pt x="2614282" y="120072"/>
                  <a:pt x="2624991" y="117433"/>
                  <a:pt x="2639030" y="114307"/>
                </a:cubicBezTo>
                <a:cubicBezTo>
                  <a:pt x="2639030" y="94446"/>
                  <a:pt x="2637876" y="76678"/>
                  <a:pt x="2635567" y="61004"/>
                </a:cubicBezTo>
                <a:cubicBezTo>
                  <a:pt x="2620237" y="62811"/>
                  <a:pt x="2606563" y="64460"/>
                  <a:pt x="2594546" y="65952"/>
                </a:cubicBezTo>
                <a:cubicBezTo>
                  <a:pt x="2593672" y="127729"/>
                  <a:pt x="2592102" y="168147"/>
                  <a:pt x="2589836" y="187205"/>
                </a:cubicBezTo>
                <a:cubicBezTo>
                  <a:pt x="2587570" y="206263"/>
                  <a:pt x="2583436" y="225956"/>
                  <a:pt x="2577435" y="246283"/>
                </a:cubicBezTo>
                <a:cubicBezTo>
                  <a:pt x="2571434" y="266611"/>
                  <a:pt x="2559054" y="282657"/>
                  <a:pt x="2540297" y="294423"/>
                </a:cubicBezTo>
                <a:cubicBezTo>
                  <a:pt x="2521540" y="306190"/>
                  <a:pt x="2518253" y="303838"/>
                  <a:pt x="2530435" y="287368"/>
                </a:cubicBezTo>
                <a:cubicBezTo>
                  <a:pt x="2542617" y="270898"/>
                  <a:pt x="2551841" y="248112"/>
                  <a:pt x="2558108" y="219008"/>
                </a:cubicBezTo>
                <a:cubicBezTo>
                  <a:pt x="2564375" y="189905"/>
                  <a:pt x="2567508" y="165559"/>
                  <a:pt x="2567508" y="145970"/>
                </a:cubicBezTo>
                <a:lnTo>
                  <a:pt x="2567508" y="90624"/>
                </a:lnTo>
                <a:cubicBezTo>
                  <a:pt x="2567508" y="74534"/>
                  <a:pt x="2565031" y="62399"/>
                  <a:pt x="2560076" y="54218"/>
                </a:cubicBezTo>
                <a:cubicBezTo>
                  <a:pt x="2555122" y="46037"/>
                  <a:pt x="2558775" y="43298"/>
                  <a:pt x="2571036" y="46001"/>
                </a:cubicBezTo>
                <a:cubicBezTo>
                  <a:pt x="2583297" y="48704"/>
                  <a:pt x="2598264" y="48940"/>
                  <a:pt x="2615938" y="46711"/>
                </a:cubicBezTo>
                <a:cubicBezTo>
                  <a:pt x="2633613" y="44481"/>
                  <a:pt x="2652879" y="41591"/>
                  <a:pt x="2673737" y="38042"/>
                </a:cubicBezTo>
                <a:cubicBezTo>
                  <a:pt x="2694595" y="34493"/>
                  <a:pt x="2707755" y="31331"/>
                  <a:pt x="2713219" y="28556"/>
                </a:cubicBezTo>
                <a:cubicBezTo>
                  <a:pt x="2715951" y="27168"/>
                  <a:pt x="2719236" y="26721"/>
                  <a:pt x="2723076" y="27214"/>
                </a:cubicBezTo>
                <a:close/>
                <a:moveTo>
                  <a:pt x="1981783" y="23822"/>
                </a:moveTo>
                <a:cubicBezTo>
                  <a:pt x="1984187" y="23594"/>
                  <a:pt x="1987487" y="23827"/>
                  <a:pt x="1991681" y="24523"/>
                </a:cubicBezTo>
                <a:cubicBezTo>
                  <a:pt x="2006796" y="25440"/>
                  <a:pt x="2017877" y="28438"/>
                  <a:pt x="2024925" y="33514"/>
                </a:cubicBezTo>
                <a:cubicBezTo>
                  <a:pt x="2031973" y="38590"/>
                  <a:pt x="2034924" y="45793"/>
                  <a:pt x="2033777" y="55121"/>
                </a:cubicBezTo>
                <a:cubicBezTo>
                  <a:pt x="2032630" y="64449"/>
                  <a:pt x="2027065" y="66988"/>
                  <a:pt x="2017085" y="62736"/>
                </a:cubicBezTo>
                <a:cubicBezTo>
                  <a:pt x="2007104" y="58484"/>
                  <a:pt x="1996180" y="50357"/>
                  <a:pt x="1984314" y="38354"/>
                </a:cubicBezTo>
                <a:cubicBezTo>
                  <a:pt x="1975414" y="29352"/>
                  <a:pt x="1974570" y="24508"/>
                  <a:pt x="1981783" y="23822"/>
                </a:cubicBezTo>
                <a:close/>
                <a:moveTo>
                  <a:pt x="867974" y="23047"/>
                </a:moveTo>
                <a:cubicBezTo>
                  <a:pt x="871237" y="22937"/>
                  <a:pt x="875103" y="23727"/>
                  <a:pt x="879574" y="25415"/>
                </a:cubicBezTo>
                <a:cubicBezTo>
                  <a:pt x="888515" y="28792"/>
                  <a:pt x="895244" y="32890"/>
                  <a:pt x="899761" y="37709"/>
                </a:cubicBezTo>
                <a:lnTo>
                  <a:pt x="900837" y="49706"/>
                </a:lnTo>
                <a:lnTo>
                  <a:pt x="902513" y="48064"/>
                </a:lnTo>
                <a:cubicBezTo>
                  <a:pt x="903602" y="47735"/>
                  <a:pt x="905097" y="47747"/>
                  <a:pt x="906999" y="48098"/>
                </a:cubicBezTo>
                <a:cubicBezTo>
                  <a:pt x="914607" y="49503"/>
                  <a:pt x="919626" y="50403"/>
                  <a:pt x="922056" y="50798"/>
                </a:cubicBezTo>
                <a:cubicBezTo>
                  <a:pt x="924487" y="51192"/>
                  <a:pt x="928771" y="50980"/>
                  <a:pt x="934909" y="50163"/>
                </a:cubicBezTo>
                <a:cubicBezTo>
                  <a:pt x="941047" y="49346"/>
                  <a:pt x="947467" y="47682"/>
                  <a:pt x="954171" y="45173"/>
                </a:cubicBezTo>
                <a:cubicBezTo>
                  <a:pt x="960875" y="42663"/>
                  <a:pt x="965848" y="39472"/>
                  <a:pt x="969089" y="35601"/>
                </a:cubicBezTo>
                <a:cubicBezTo>
                  <a:pt x="972330" y="31729"/>
                  <a:pt x="978026" y="31736"/>
                  <a:pt x="986179" y="35622"/>
                </a:cubicBezTo>
                <a:cubicBezTo>
                  <a:pt x="994331" y="39508"/>
                  <a:pt x="1001319" y="44560"/>
                  <a:pt x="1007141" y="50776"/>
                </a:cubicBezTo>
                <a:cubicBezTo>
                  <a:pt x="1012963" y="56993"/>
                  <a:pt x="1011349" y="61947"/>
                  <a:pt x="1002301" y="65640"/>
                </a:cubicBezTo>
                <a:cubicBezTo>
                  <a:pt x="993252" y="69332"/>
                  <a:pt x="979328" y="85225"/>
                  <a:pt x="960528" y="113317"/>
                </a:cubicBezTo>
                <a:cubicBezTo>
                  <a:pt x="981737" y="128747"/>
                  <a:pt x="996937" y="145289"/>
                  <a:pt x="1006130" y="162942"/>
                </a:cubicBezTo>
                <a:cubicBezTo>
                  <a:pt x="1015322" y="180594"/>
                  <a:pt x="1015250" y="198613"/>
                  <a:pt x="1005914" y="216997"/>
                </a:cubicBezTo>
                <a:cubicBezTo>
                  <a:pt x="996579" y="235381"/>
                  <a:pt x="987953" y="238744"/>
                  <a:pt x="980038" y="227085"/>
                </a:cubicBezTo>
                <a:cubicBezTo>
                  <a:pt x="972122" y="215427"/>
                  <a:pt x="961689" y="204152"/>
                  <a:pt x="948740" y="193260"/>
                </a:cubicBezTo>
                <a:cubicBezTo>
                  <a:pt x="935791" y="182369"/>
                  <a:pt x="936519" y="178497"/>
                  <a:pt x="950923" y="181645"/>
                </a:cubicBezTo>
                <a:cubicBezTo>
                  <a:pt x="965328" y="184792"/>
                  <a:pt x="973653" y="186309"/>
                  <a:pt x="975897" y="186194"/>
                </a:cubicBezTo>
                <a:cubicBezTo>
                  <a:pt x="978141" y="186080"/>
                  <a:pt x="978173" y="181197"/>
                  <a:pt x="975994" y="171546"/>
                </a:cubicBezTo>
                <a:cubicBezTo>
                  <a:pt x="973814" y="161895"/>
                  <a:pt x="969501" y="152341"/>
                  <a:pt x="963055" y="142883"/>
                </a:cubicBezTo>
                <a:cubicBezTo>
                  <a:pt x="956609" y="133426"/>
                  <a:pt x="950952" y="126862"/>
                  <a:pt x="946083" y="123191"/>
                </a:cubicBezTo>
                <a:cubicBezTo>
                  <a:pt x="941215" y="119519"/>
                  <a:pt x="940132" y="115121"/>
                  <a:pt x="942835" y="109994"/>
                </a:cubicBezTo>
                <a:cubicBezTo>
                  <a:pt x="945539" y="104867"/>
                  <a:pt x="949812" y="95378"/>
                  <a:pt x="955656" y="81525"/>
                </a:cubicBezTo>
                <a:cubicBezTo>
                  <a:pt x="961499" y="67672"/>
                  <a:pt x="964439" y="60789"/>
                  <a:pt x="964475" y="60875"/>
                </a:cubicBezTo>
                <a:cubicBezTo>
                  <a:pt x="964511" y="60961"/>
                  <a:pt x="962202" y="61667"/>
                  <a:pt x="957548" y="62994"/>
                </a:cubicBezTo>
                <a:cubicBezTo>
                  <a:pt x="952895" y="64320"/>
                  <a:pt x="945793" y="66088"/>
                  <a:pt x="936243" y="68296"/>
                </a:cubicBezTo>
                <a:lnTo>
                  <a:pt x="936243" y="159457"/>
                </a:lnTo>
                <a:cubicBezTo>
                  <a:pt x="936243" y="205116"/>
                  <a:pt x="935773" y="241680"/>
                  <a:pt x="934834" y="269149"/>
                </a:cubicBezTo>
                <a:cubicBezTo>
                  <a:pt x="933894" y="296617"/>
                  <a:pt x="930234" y="315073"/>
                  <a:pt x="923853" y="324516"/>
                </a:cubicBezTo>
                <a:cubicBezTo>
                  <a:pt x="917471" y="333959"/>
                  <a:pt x="913187" y="326162"/>
                  <a:pt x="911000" y="301124"/>
                </a:cubicBezTo>
                <a:cubicBezTo>
                  <a:pt x="908813" y="276086"/>
                  <a:pt x="908172" y="248241"/>
                  <a:pt x="909075" y="217589"/>
                </a:cubicBezTo>
                <a:cubicBezTo>
                  <a:pt x="909978" y="186936"/>
                  <a:pt x="910656" y="155409"/>
                  <a:pt x="911108" y="123008"/>
                </a:cubicBezTo>
                <a:cubicBezTo>
                  <a:pt x="911559" y="90606"/>
                  <a:pt x="909086" y="69669"/>
                  <a:pt x="903687" y="60198"/>
                </a:cubicBezTo>
                <a:cubicBezTo>
                  <a:pt x="902337" y="57830"/>
                  <a:pt x="901394" y="55802"/>
                  <a:pt x="900857" y="54114"/>
                </a:cubicBezTo>
                <a:lnTo>
                  <a:pt x="900746" y="52966"/>
                </a:lnTo>
                <a:lnTo>
                  <a:pt x="898601" y="57021"/>
                </a:lnTo>
                <a:cubicBezTo>
                  <a:pt x="896388" y="62665"/>
                  <a:pt x="894953" y="71216"/>
                  <a:pt x="894297" y="82676"/>
                </a:cubicBezTo>
                <a:cubicBezTo>
                  <a:pt x="893423" y="97955"/>
                  <a:pt x="892756" y="116010"/>
                  <a:pt x="892297" y="136839"/>
                </a:cubicBezTo>
                <a:cubicBezTo>
                  <a:pt x="891838" y="157668"/>
                  <a:pt x="890218" y="175729"/>
                  <a:pt x="887436" y="191023"/>
                </a:cubicBezTo>
                <a:cubicBezTo>
                  <a:pt x="884654" y="206317"/>
                  <a:pt x="878347" y="219066"/>
                  <a:pt x="868517" y="229269"/>
                </a:cubicBezTo>
                <a:cubicBezTo>
                  <a:pt x="858687" y="239472"/>
                  <a:pt x="851635" y="239601"/>
                  <a:pt x="847362" y="229656"/>
                </a:cubicBezTo>
                <a:cubicBezTo>
                  <a:pt x="843089" y="219711"/>
                  <a:pt x="836783" y="210687"/>
                  <a:pt x="828444" y="202585"/>
                </a:cubicBezTo>
                <a:cubicBezTo>
                  <a:pt x="820105" y="194483"/>
                  <a:pt x="821869" y="191554"/>
                  <a:pt x="833735" y="193798"/>
                </a:cubicBezTo>
                <a:cubicBezTo>
                  <a:pt x="845602" y="196042"/>
                  <a:pt x="852177" y="196964"/>
                  <a:pt x="853460" y="196562"/>
                </a:cubicBezTo>
                <a:cubicBezTo>
                  <a:pt x="854743" y="196161"/>
                  <a:pt x="856461" y="191877"/>
                  <a:pt x="858612" y="183710"/>
                </a:cubicBezTo>
                <a:cubicBezTo>
                  <a:pt x="860763" y="175543"/>
                  <a:pt x="862738" y="163340"/>
                  <a:pt x="864538" y="147099"/>
                </a:cubicBezTo>
                <a:cubicBezTo>
                  <a:pt x="866338" y="130859"/>
                  <a:pt x="867463" y="111740"/>
                  <a:pt x="867915" y="89742"/>
                </a:cubicBezTo>
                <a:cubicBezTo>
                  <a:pt x="868367" y="67744"/>
                  <a:pt x="867825" y="55429"/>
                  <a:pt x="866291" y="52798"/>
                </a:cubicBezTo>
                <a:cubicBezTo>
                  <a:pt x="864757" y="50167"/>
                  <a:pt x="861587" y="49507"/>
                  <a:pt x="856783" y="50819"/>
                </a:cubicBezTo>
                <a:cubicBezTo>
                  <a:pt x="851980" y="52131"/>
                  <a:pt x="846071" y="53590"/>
                  <a:pt x="839059" y="55196"/>
                </a:cubicBezTo>
                <a:cubicBezTo>
                  <a:pt x="844451" y="59857"/>
                  <a:pt x="846225" y="64410"/>
                  <a:pt x="844383" y="68855"/>
                </a:cubicBezTo>
                <a:cubicBezTo>
                  <a:pt x="842540" y="73301"/>
                  <a:pt x="841210" y="77832"/>
                  <a:pt x="840393" y="82450"/>
                </a:cubicBezTo>
                <a:cubicBezTo>
                  <a:pt x="844006" y="81647"/>
                  <a:pt x="847896" y="80769"/>
                  <a:pt x="852062" y="79815"/>
                </a:cubicBezTo>
                <a:cubicBezTo>
                  <a:pt x="856228" y="78861"/>
                  <a:pt x="859824" y="80338"/>
                  <a:pt x="862849" y="84246"/>
                </a:cubicBezTo>
                <a:cubicBezTo>
                  <a:pt x="865875" y="88154"/>
                  <a:pt x="864975" y="92183"/>
                  <a:pt x="860150" y="96335"/>
                </a:cubicBezTo>
                <a:cubicBezTo>
                  <a:pt x="855324" y="100486"/>
                  <a:pt x="848172" y="103752"/>
                  <a:pt x="838693" y="106133"/>
                </a:cubicBezTo>
                <a:cubicBezTo>
                  <a:pt x="837976" y="113231"/>
                  <a:pt x="836743" y="120179"/>
                  <a:pt x="834993" y="126976"/>
                </a:cubicBezTo>
                <a:cubicBezTo>
                  <a:pt x="835797" y="126216"/>
                  <a:pt x="839077" y="124678"/>
                  <a:pt x="844835" y="122362"/>
                </a:cubicBezTo>
                <a:cubicBezTo>
                  <a:pt x="850592" y="120046"/>
                  <a:pt x="855568" y="121014"/>
                  <a:pt x="859763" y="125266"/>
                </a:cubicBezTo>
                <a:cubicBezTo>
                  <a:pt x="863957" y="129518"/>
                  <a:pt x="863907" y="133756"/>
                  <a:pt x="859612" y="137979"/>
                </a:cubicBezTo>
                <a:cubicBezTo>
                  <a:pt x="855317" y="142202"/>
                  <a:pt x="846057" y="146400"/>
                  <a:pt x="831831" y="150573"/>
                </a:cubicBezTo>
                <a:cubicBezTo>
                  <a:pt x="829351" y="166319"/>
                  <a:pt x="823005" y="183932"/>
                  <a:pt x="812795" y="203413"/>
                </a:cubicBezTo>
                <a:cubicBezTo>
                  <a:pt x="802585" y="222894"/>
                  <a:pt x="789535" y="237098"/>
                  <a:pt x="773646" y="246025"/>
                </a:cubicBezTo>
                <a:cubicBezTo>
                  <a:pt x="757757" y="254952"/>
                  <a:pt x="754376" y="253590"/>
                  <a:pt x="763504" y="241938"/>
                </a:cubicBezTo>
                <a:cubicBezTo>
                  <a:pt x="772631" y="230287"/>
                  <a:pt x="780744" y="217592"/>
                  <a:pt x="787843" y="203854"/>
                </a:cubicBezTo>
                <a:cubicBezTo>
                  <a:pt x="794941" y="190116"/>
                  <a:pt x="801158" y="174442"/>
                  <a:pt x="806492" y="156833"/>
                </a:cubicBezTo>
                <a:cubicBezTo>
                  <a:pt x="805316" y="158640"/>
                  <a:pt x="803094" y="159543"/>
                  <a:pt x="799824" y="159543"/>
                </a:cubicBezTo>
                <a:cubicBezTo>
                  <a:pt x="796124" y="159543"/>
                  <a:pt x="791812" y="157152"/>
                  <a:pt x="786886" y="152369"/>
                </a:cubicBezTo>
                <a:cubicBezTo>
                  <a:pt x="781960" y="147587"/>
                  <a:pt x="782343" y="144246"/>
                  <a:pt x="788036" y="142345"/>
                </a:cubicBezTo>
                <a:cubicBezTo>
                  <a:pt x="793729" y="140445"/>
                  <a:pt x="800892" y="137932"/>
                  <a:pt x="809525" y="134806"/>
                </a:cubicBezTo>
                <a:cubicBezTo>
                  <a:pt x="811103" y="127636"/>
                  <a:pt x="812343" y="119233"/>
                  <a:pt x="813247" y="109596"/>
                </a:cubicBezTo>
                <a:cubicBezTo>
                  <a:pt x="806335" y="111403"/>
                  <a:pt x="800107" y="109886"/>
                  <a:pt x="794565" y="105047"/>
                </a:cubicBezTo>
                <a:cubicBezTo>
                  <a:pt x="789022" y="100207"/>
                  <a:pt x="789617" y="96844"/>
                  <a:pt x="796350" y="94958"/>
                </a:cubicBezTo>
                <a:cubicBezTo>
                  <a:pt x="803083" y="93072"/>
                  <a:pt x="809217" y="91090"/>
                  <a:pt x="814752" y="89011"/>
                </a:cubicBezTo>
                <a:cubicBezTo>
                  <a:pt x="816444" y="75086"/>
                  <a:pt x="816624" y="65557"/>
                  <a:pt x="815290" y="60423"/>
                </a:cubicBezTo>
                <a:cubicBezTo>
                  <a:pt x="811662" y="59692"/>
                  <a:pt x="807941" y="56659"/>
                  <a:pt x="804126" y="51325"/>
                </a:cubicBezTo>
                <a:cubicBezTo>
                  <a:pt x="800312" y="45990"/>
                  <a:pt x="802477" y="43323"/>
                  <a:pt x="810622" y="43323"/>
                </a:cubicBezTo>
                <a:cubicBezTo>
                  <a:pt x="816358" y="43323"/>
                  <a:pt x="824995" y="41401"/>
                  <a:pt x="836531" y="37558"/>
                </a:cubicBezTo>
                <a:cubicBezTo>
                  <a:pt x="848068" y="33715"/>
                  <a:pt x="855891" y="29886"/>
                  <a:pt x="859999" y="26071"/>
                </a:cubicBezTo>
                <a:cubicBezTo>
                  <a:pt x="862053" y="24164"/>
                  <a:pt x="864712" y="23156"/>
                  <a:pt x="867974" y="23047"/>
                </a:cubicBezTo>
                <a:close/>
                <a:moveTo>
                  <a:pt x="4720219" y="22079"/>
                </a:moveTo>
                <a:cubicBezTo>
                  <a:pt x="4721939" y="22425"/>
                  <a:pt x="4724004" y="23146"/>
                  <a:pt x="4726411" y="24243"/>
                </a:cubicBezTo>
                <a:cubicBezTo>
                  <a:pt x="4736040" y="28631"/>
                  <a:pt x="4743106" y="33528"/>
                  <a:pt x="4747609" y="38935"/>
                </a:cubicBezTo>
                <a:cubicBezTo>
                  <a:pt x="4752758" y="46707"/>
                  <a:pt x="4752589" y="51984"/>
                  <a:pt x="4747104" y="54766"/>
                </a:cubicBezTo>
                <a:cubicBezTo>
                  <a:pt x="4741619" y="57548"/>
                  <a:pt x="4733050" y="66109"/>
                  <a:pt x="4721399" y="80450"/>
                </a:cubicBezTo>
                <a:cubicBezTo>
                  <a:pt x="4709748" y="94790"/>
                  <a:pt x="4695142" y="106384"/>
                  <a:pt x="4677583" y="115232"/>
                </a:cubicBezTo>
                <a:cubicBezTo>
                  <a:pt x="4660023" y="124080"/>
                  <a:pt x="4657843" y="121308"/>
                  <a:pt x="4671043" y="106918"/>
                </a:cubicBezTo>
                <a:cubicBezTo>
                  <a:pt x="4684243" y="92528"/>
                  <a:pt x="4695042" y="77868"/>
                  <a:pt x="4703438" y="62940"/>
                </a:cubicBezTo>
                <a:cubicBezTo>
                  <a:pt x="4711834" y="48012"/>
                  <a:pt x="4715355" y="36733"/>
                  <a:pt x="4713999" y="29104"/>
                </a:cubicBezTo>
                <a:cubicBezTo>
                  <a:pt x="4712983" y="23383"/>
                  <a:pt x="4715056" y="21041"/>
                  <a:pt x="4720219" y="22079"/>
                </a:cubicBezTo>
                <a:close/>
                <a:moveTo>
                  <a:pt x="1235436" y="17102"/>
                </a:moveTo>
                <a:cubicBezTo>
                  <a:pt x="1243201" y="18536"/>
                  <a:pt x="1250651" y="21103"/>
                  <a:pt x="1257786" y="24802"/>
                </a:cubicBezTo>
                <a:cubicBezTo>
                  <a:pt x="1264920" y="28502"/>
                  <a:pt x="1267125" y="33607"/>
                  <a:pt x="1264400" y="40118"/>
                </a:cubicBezTo>
                <a:cubicBezTo>
                  <a:pt x="1261675" y="46628"/>
                  <a:pt x="1259890" y="70634"/>
                  <a:pt x="1259044" y="112134"/>
                </a:cubicBezTo>
                <a:cubicBezTo>
                  <a:pt x="1263116" y="108391"/>
                  <a:pt x="1270197" y="101920"/>
                  <a:pt x="1280285" y="92721"/>
                </a:cubicBezTo>
                <a:cubicBezTo>
                  <a:pt x="1290374" y="83522"/>
                  <a:pt x="1295952" y="75459"/>
                  <a:pt x="1297020" y="68533"/>
                </a:cubicBezTo>
                <a:cubicBezTo>
                  <a:pt x="1298089" y="61606"/>
                  <a:pt x="1302577" y="59613"/>
                  <a:pt x="1310486" y="62553"/>
                </a:cubicBezTo>
                <a:cubicBezTo>
                  <a:pt x="1318394" y="65493"/>
                  <a:pt x="1325970" y="70612"/>
                  <a:pt x="1333211" y="77911"/>
                </a:cubicBezTo>
                <a:cubicBezTo>
                  <a:pt x="1340453" y="85210"/>
                  <a:pt x="1338478" y="90470"/>
                  <a:pt x="1327285" y="93689"/>
                </a:cubicBezTo>
                <a:cubicBezTo>
                  <a:pt x="1316093" y="96908"/>
                  <a:pt x="1293281" y="108413"/>
                  <a:pt x="1258850" y="128202"/>
                </a:cubicBezTo>
                <a:cubicBezTo>
                  <a:pt x="1258047" y="142614"/>
                  <a:pt x="1259087" y="154147"/>
                  <a:pt x="1261969" y="162802"/>
                </a:cubicBezTo>
                <a:cubicBezTo>
                  <a:pt x="1264852" y="171456"/>
                  <a:pt x="1275872" y="175973"/>
                  <a:pt x="1295030" y="176353"/>
                </a:cubicBezTo>
                <a:cubicBezTo>
                  <a:pt x="1314189" y="176733"/>
                  <a:pt x="1326744" y="175565"/>
                  <a:pt x="1332695" y="172847"/>
                </a:cubicBezTo>
                <a:cubicBezTo>
                  <a:pt x="1338646" y="170130"/>
                  <a:pt x="1345182" y="161357"/>
                  <a:pt x="1352302" y="146529"/>
                </a:cubicBezTo>
                <a:cubicBezTo>
                  <a:pt x="1359422" y="131701"/>
                  <a:pt x="1362982" y="132863"/>
                  <a:pt x="1362982" y="150014"/>
                </a:cubicBezTo>
                <a:cubicBezTo>
                  <a:pt x="1362982" y="163379"/>
                  <a:pt x="1364556" y="174116"/>
                  <a:pt x="1367703" y="182226"/>
                </a:cubicBezTo>
                <a:cubicBezTo>
                  <a:pt x="1370851" y="190335"/>
                  <a:pt x="1366000" y="196680"/>
                  <a:pt x="1353151" y="201262"/>
                </a:cubicBezTo>
                <a:cubicBezTo>
                  <a:pt x="1340303" y="205844"/>
                  <a:pt x="1323145" y="207902"/>
                  <a:pt x="1301677" y="207436"/>
                </a:cubicBezTo>
                <a:cubicBezTo>
                  <a:pt x="1280210" y="206970"/>
                  <a:pt x="1264342" y="202338"/>
                  <a:pt x="1254075" y="193540"/>
                </a:cubicBezTo>
                <a:cubicBezTo>
                  <a:pt x="1243807" y="184742"/>
                  <a:pt x="1238440" y="170115"/>
                  <a:pt x="1237975" y="149659"/>
                </a:cubicBezTo>
                <a:cubicBezTo>
                  <a:pt x="1237508" y="129203"/>
                  <a:pt x="1237275" y="106821"/>
                  <a:pt x="1237275" y="82515"/>
                </a:cubicBezTo>
                <a:cubicBezTo>
                  <a:pt x="1237275" y="58036"/>
                  <a:pt x="1235028" y="40655"/>
                  <a:pt x="1230532" y="30373"/>
                </a:cubicBezTo>
                <a:cubicBezTo>
                  <a:pt x="1226036" y="20092"/>
                  <a:pt x="1227671" y="15668"/>
                  <a:pt x="1235436" y="17102"/>
                </a:cubicBezTo>
                <a:close/>
                <a:moveTo>
                  <a:pt x="1920020" y="15123"/>
                </a:moveTo>
                <a:cubicBezTo>
                  <a:pt x="1934926" y="17030"/>
                  <a:pt x="1943502" y="19708"/>
                  <a:pt x="1945746" y="23157"/>
                </a:cubicBezTo>
                <a:cubicBezTo>
                  <a:pt x="1947990" y="26606"/>
                  <a:pt x="1948664" y="30255"/>
                  <a:pt x="1947768" y="34106"/>
                </a:cubicBezTo>
                <a:cubicBezTo>
                  <a:pt x="1946871" y="37956"/>
                  <a:pt x="1946854" y="45553"/>
                  <a:pt x="1947714" y="56896"/>
                </a:cubicBezTo>
                <a:cubicBezTo>
                  <a:pt x="1948574" y="68239"/>
                  <a:pt x="1950525" y="79905"/>
                  <a:pt x="1953565" y="91893"/>
                </a:cubicBezTo>
                <a:cubicBezTo>
                  <a:pt x="1962915" y="89398"/>
                  <a:pt x="1970418" y="86974"/>
                  <a:pt x="1976075" y="84623"/>
                </a:cubicBezTo>
                <a:cubicBezTo>
                  <a:pt x="1981733" y="82271"/>
                  <a:pt x="1988777" y="84002"/>
                  <a:pt x="1997209" y="89817"/>
                </a:cubicBezTo>
                <a:cubicBezTo>
                  <a:pt x="2005641" y="95632"/>
                  <a:pt x="2003730" y="101264"/>
                  <a:pt x="1991477" y="106714"/>
                </a:cubicBezTo>
                <a:cubicBezTo>
                  <a:pt x="1979223" y="112163"/>
                  <a:pt x="1968701" y="115906"/>
                  <a:pt x="1959910" y="117942"/>
                </a:cubicBezTo>
                <a:cubicBezTo>
                  <a:pt x="1970651" y="149820"/>
                  <a:pt x="1980252" y="173327"/>
                  <a:pt x="1988713" y="188464"/>
                </a:cubicBezTo>
                <a:cubicBezTo>
                  <a:pt x="1997173" y="203600"/>
                  <a:pt x="2005383" y="216696"/>
                  <a:pt x="2013342" y="227752"/>
                </a:cubicBezTo>
                <a:cubicBezTo>
                  <a:pt x="2021301" y="238808"/>
                  <a:pt x="2030543" y="248943"/>
                  <a:pt x="2041069" y="258157"/>
                </a:cubicBezTo>
                <a:cubicBezTo>
                  <a:pt x="2051594" y="267371"/>
                  <a:pt x="2058202" y="272332"/>
                  <a:pt x="2060890" y="273042"/>
                </a:cubicBezTo>
                <a:cubicBezTo>
                  <a:pt x="2063579" y="273752"/>
                  <a:pt x="2066067" y="270934"/>
                  <a:pt x="2068355" y="264589"/>
                </a:cubicBezTo>
                <a:cubicBezTo>
                  <a:pt x="2070642" y="258243"/>
                  <a:pt x="2074514" y="249019"/>
                  <a:pt x="2079970" y="236916"/>
                </a:cubicBezTo>
                <a:cubicBezTo>
                  <a:pt x="2085427" y="224812"/>
                  <a:pt x="2087922" y="225501"/>
                  <a:pt x="2087456" y="238981"/>
                </a:cubicBezTo>
                <a:cubicBezTo>
                  <a:pt x="2086990" y="252460"/>
                  <a:pt x="2087427" y="265241"/>
                  <a:pt x="2088768" y="277323"/>
                </a:cubicBezTo>
                <a:cubicBezTo>
                  <a:pt x="2090109" y="289404"/>
                  <a:pt x="2091690" y="299116"/>
                  <a:pt x="2093511" y="306458"/>
                </a:cubicBezTo>
                <a:cubicBezTo>
                  <a:pt x="2095332" y="313801"/>
                  <a:pt x="2088692" y="315611"/>
                  <a:pt x="2073592" y="311890"/>
                </a:cubicBezTo>
                <a:cubicBezTo>
                  <a:pt x="2058492" y="308168"/>
                  <a:pt x="2044009" y="300296"/>
                  <a:pt x="2030142" y="288271"/>
                </a:cubicBezTo>
                <a:cubicBezTo>
                  <a:pt x="2016274" y="276247"/>
                  <a:pt x="2003157" y="260613"/>
                  <a:pt x="1990788" y="241368"/>
                </a:cubicBezTo>
                <a:cubicBezTo>
                  <a:pt x="1978420" y="222124"/>
                  <a:pt x="1968167" y="203686"/>
                  <a:pt x="1960029" y="186054"/>
                </a:cubicBezTo>
                <a:cubicBezTo>
                  <a:pt x="1951891" y="168423"/>
                  <a:pt x="1944531" y="147440"/>
                  <a:pt x="1937948" y="123104"/>
                </a:cubicBezTo>
                <a:cubicBezTo>
                  <a:pt x="1918876" y="127550"/>
                  <a:pt x="1902392" y="131135"/>
                  <a:pt x="1888496" y="133860"/>
                </a:cubicBezTo>
                <a:cubicBezTo>
                  <a:pt x="1874600" y="136584"/>
                  <a:pt x="1861856" y="135344"/>
                  <a:pt x="1850262" y="130138"/>
                </a:cubicBezTo>
                <a:cubicBezTo>
                  <a:pt x="1838667" y="124933"/>
                  <a:pt x="1841220" y="120882"/>
                  <a:pt x="1857919" y="117985"/>
                </a:cubicBezTo>
                <a:cubicBezTo>
                  <a:pt x="1874618" y="115088"/>
                  <a:pt x="1899115" y="108592"/>
                  <a:pt x="1931409" y="98497"/>
                </a:cubicBezTo>
                <a:cubicBezTo>
                  <a:pt x="1928900" y="88229"/>
                  <a:pt x="1925641" y="74620"/>
                  <a:pt x="1921633" y="57670"/>
                </a:cubicBezTo>
                <a:cubicBezTo>
                  <a:pt x="1917625" y="40720"/>
                  <a:pt x="1912627" y="28914"/>
                  <a:pt x="1906640" y="22253"/>
                </a:cubicBezTo>
                <a:cubicBezTo>
                  <a:pt x="1900653" y="15592"/>
                  <a:pt x="1905113" y="13215"/>
                  <a:pt x="1920020" y="15123"/>
                </a:cubicBezTo>
                <a:close/>
                <a:moveTo>
                  <a:pt x="1506730" y="12910"/>
                </a:moveTo>
                <a:cubicBezTo>
                  <a:pt x="1508555" y="12281"/>
                  <a:pt x="1511518" y="12319"/>
                  <a:pt x="1515619" y="13025"/>
                </a:cubicBezTo>
                <a:cubicBezTo>
                  <a:pt x="1523821" y="14438"/>
                  <a:pt x="1530597" y="16621"/>
                  <a:pt x="1535946" y="19575"/>
                </a:cubicBezTo>
                <a:cubicBezTo>
                  <a:pt x="1541295" y="22529"/>
                  <a:pt x="1542740" y="25813"/>
                  <a:pt x="1540280" y="29427"/>
                </a:cubicBezTo>
                <a:cubicBezTo>
                  <a:pt x="1537821" y="33041"/>
                  <a:pt x="1535007" y="36776"/>
                  <a:pt x="1531838" y="40634"/>
                </a:cubicBezTo>
                <a:cubicBezTo>
                  <a:pt x="1534763" y="40634"/>
                  <a:pt x="1541772" y="38605"/>
                  <a:pt x="1552864" y="34546"/>
                </a:cubicBezTo>
                <a:cubicBezTo>
                  <a:pt x="1563956" y="30488"/>
                  <a:pt x="1572223" y="31772"/>
                  <a:pt x="1577665" y="38397"/>
                </a:cubicBezTo>
                <a:cubicBezTo>
                  <a:pt x="1583108" y="45022"/>
                  <a:pt x="1581473" y="49761"/>
                  <a:pt x="1572761" y="52615"/>
                </a:cubicBezTo>
                <a:cubicBezTo>
                  <a:pt x="1564049" y="55469"/>
                  <a:pt x="1554965" y="57355"/>
                  <a:pt x="1545507" y="58272"/>
                </a:cubicBezTo>
                <a:cubicBezTo>
                  <a:pt x="1536050" y="59190"/>
                  <a:pt x="1528898" y="58753"/>
                  <a:pt x="1524051" y="56960"/>
                </a:cubicBezTo>
                <a:cubicBezTo>
                  <a:pt x="1514070" y="72390"/>
                  <a:pt x="1500472" y="85020"/>
                  <a:pt x="1483257" y="94851"/>
                </a:cubicBezTo>
                <a:cubicBezTo>
                  <a:pt x="1466041" y="104681"/>
                  <a:pt x="1461330" y="104670"/>
                  <a:pt x="1469124" y="94818"/>
                </a:cubicBezTo>
                <a:cubicBezTo>
                  <a:pt x="1476918" y="84967"/>
                  <a:pt x="1483257" y="76488"/>
                  <a:pt x="1488139" y="69382"/>
                </a:cubicBezTo>
                <a:cubicBezTo>
                  <a:pt x="1493022" y="62277"/>
                  <a:pt x="1497224" y="54988"/>
                  <a:pt x="1500744" y="47517"/>
                </a:cubicBezTo>
                <a:cubicBezTo>
                  <a:pt x="1504265" y="40046"/>
                  <a:pt x="1506025" y="34166"/>
                  <a:pt x="1506025" y="29879"/>
                </a:cubicBezTo>
                <a:cubicBezTo>
                  <a:pt x="1506025" y="25089"/>
                  <a:pt x="1505573" y="20730"/>
                  <a:pt x="1504670" y="16800"/>
                </a:cubicBezTo>
                <a:cubicBezTo>
                  <a:pt x="1504218" y="14836"/>
                  <a:pt x="1504905" y="13539"/>
                  <a:pt x="1506730" y="12910"/>
                </a:cubicBezTo>
                <a:close/>
                <a:moveTo>
                  <a:pt x="3728262" y="10682"/>
                </a:moveTo>
                <a:cubicBezTo>
                  <a:pt x="3729906" y="10450"/>
                  <a:pt x="3731993" y="10571"/>
                  <a:pt x="3734524" y="11046"/>
                </a:cubicBezTo>
                <a:cubicBezTo>
                  <a:pt x="3744649" y="12947"/>
                  <a:pt x="3753672" y="16729"/>
                  <a:pt x="3761595" y="22393"/>
                </a:cubicBezTo>
                <a:cubicBezTo>
                  <a:pt x="3769518" y="28058"/>
                  <a:pt x="3771440" y="34313"/>
                  <a:pt x="3767360" y="41161"/>
                </a:cubicBezTo>
                <a:cubicBezTo>
                  <a:pt x="3763280" y="48008"/>
                  <a:pt x="3760824" y="65371"/>
                  <a:pt x="3759992" y="93248"/>
                </a:cubicBezTo>
                <a:cubicBezTo>
                  <a:pt x="3768826" y="91599"/>
                  <a:pt x="3777717" y="89387"/>
                  <a:pt x="3786665" y="86612"/>
                </a:cubicBezTo>
                <a:cubicBezTo>
                  <a:pt x="3795614" y="83837"/>
                  <a:pt x="3803529" y="85680"/>
                  <a:pt x="3810413" y="92140"/>
                </a:cubicBezTo>
                <a:cubicBezTo>
                  <a:pt x="3817296" y="98601"/>
                  <a:pt x="3814335" y="104244"/>
                  <a:pt x="3801529" y="109069"/>
                </a:cubicBezTo>
                <a:cubicBezTo>
                  <a:pt x="3788723" y="113894"/>
                  <a:pt x="3774821" y="117490"/>
                  <a:pt x="3759820" y="119856"/>
                </a:cubicBezTo>
                <a:lnTo>
                  <a:pt x="3758637" y="159371"/>
                </a:lnTo>
                <a:cubicBezTo>
                  <a:pt x="3792309" y="154925"/>
                  <a:pt x="3814937" y="151566"/>
                  <a:pt x="3826524" y="149293"/>
                </a:cubicBezTo>
                <a:cubicBezTo>
                  <a:pt x="3838111" y="147020"/>
                  <a:pt x="3848203" y="147361"/>
                  <a:pt x="3856800" y="150315"/>
                </a:cubicBezTo>
                <a:cubicBezTo>
                  <a:pt x="3865397" y="153269"/>
                  <a:pt x="3871434" y="158471"/>
                  <a:pt x="3874911" y="165921"/>
                </a:cubicBezTo>
                <a:cubicBezTo>
                  <a:pt x="3878389" y="173371"/>
                  <a:pt x="3873825" y="176869"/>
                  <a:pt x="3861220" y="176418"/>
                </a:cubicBezTo>
                <a:cubicBezTo>
                  <a:pt x="3848615" y="175966"/>
                  <a:pt x="3833142" y="176414"/>
                  <a:pt x="3814801" y="177762"/>
                </a:cubicBezTo>
                <a:cubicBezTo>
                  <a:pt x="3796460" y="179110"/>
                  <a:pt x="3771888" y="181304"/>
                  <a:pt x="3741085" y="184344"/>
                </a:cubicBezTo>
                <a:cubicBezTo>
                  <a:pt x="3750994" y="192633"/>
                  <a:pt x="3753902" y="198520"/>
                  <a:pt x="3749807" y="202004"/>
                </a:cubicBezTo>
                <a:cubicBezTo>
                  <a:pt x="3745713" y="205489"/>
                  <a:pt x="3740418" y="210913"/>
                  <a:pt x="3733922" y="218277"/>
                </a:cubicBezTo>
                <a:cubicBezTo>
                  <a:pt x="3727426" y="225641"/>
                  <a:pt x="3722274" y="230939"/>
                  <a:pt x="3718467" y="234173"/>
                </a:cubicBezTo>
                <a:cubicBezTo>
                  <a:pt x="3714659" y="237407"/>
                  <a:pt x="3714842" y="238816"/>
                  <a:pt x="3719015" y="238400"/>
                </a:cubicBezTo>
                <a:cubicBezTo>
                  <a:pt x="3723188" y="237984"/>
                  <a:pt x="3745789" y="235704"/>
                  <a:pt x="3786816" y="231559"/>
                </a:cubicBezTo>
                <a:cubicBezTo>
                  <a:pt x="3781424" y="223658"/>
                  <a:pt x="3776703" y="215276"/>
                  <a:pt x="3772651" y="206414"/>
                </a:cubicBezTo>
                <a:cubicBezTo>
                  <a:pt x="3768600" y="197552"/>
                  <a:pt x="3770844" y="194580"/>
                  <a:pt x="3779384" y="197498"/>
                </a:cubicBezTo>
                <a:cubicBezTo>
                  <a:pt x="3787924" y="200416"/>
                  <a:pt x="3796395" y="205611"/>
                  <a:pt x="3804798" y="213082"/>
                </a:cubicBezTo>
                <a:cubicBezTo>
                  <a:pt x="3813202" y="220553"/>
                  <a:pt x="3820659" y="229430"/>
                  <a:pt x="3827169" y="239712"/>
                </a:cubicBezTo>
                <a:cubicBezTo>
                  <a:pt x="3833680" y="249994"/>
                  <a:pt x="3835236" y="261025"/>
                  <a:pt x="3831837" y="272806"/>
                </a:cubicBezTo>
                <a:cubicBezTo>
                  <a:pt x="3828438" y="284586"/>
                  <a:pt x="3823144" y="287293"/>
                  <a:pt x="3815952" y="280926"/>
                </a:cubicBezTo>
                <a:cubicBezTo>
                  <a:pt x="3808760" y="274559"/>
                  <a:pt x="3801034" y="263345"/>
                  <a:pt x="3792774" y="247284"/>
                </a:cubicBezTo>
                <a:cubicBezTo>
                  <a:pt x="3748879" y="255357"/>
                  <a:pt x="3719919" y="261807"/>
                  <a:pt x="3705894" y="266632"/>
                </a:cubicBezTo>
                <a:cubicBezTo>
                  <a:pt x="3691869" y="271458"/>
                  <a:pt x="3680254" y="276412"/>
                  <a:pt x="3671047" y="281496"/>
                </a:cubicBezTo>
                <a:cubicBezTo>
                  <a:pt x="3661841" y="286579"/>
                  <a:pt x="3657238" y="282345"/>
                  <a:pt x="3657238" y="268794"/>
                </a:cubicBezTo>
                <a:cubicBezTo>
                  <a:pt x="3657238" y="255988"/>
                  <a:pt x="3660905" y="248363"/>
                  <a:pt x="3668240" y="245918"/>
                </a:cubicBezTo>
                <a:cubicBezTo>
                  <a:pt x="3675575" y="243473"/>
                  <a:pt x="3681548" y="240572"/>
                  <a:pt x="3686158" y="237217"/>
                </a:cubicBezTo>
                <a:cubicBezTo>
                  <a:pt x="3690769" y="233861"/>
                  <a:pt x="3697233" y="227146"/>
                  <a:pt x="3705550" y="217072"/>
                </a:cubicBezTo>
                <a:cubicBezTo>
                  <a:pt x="3713867" y="206998"/>
                  <a:pt x="3718915" y="196820"/>
                  <a:pt x="3720693" y="186538"/>
                </a:cubicBezTo>
                <a:cubicBezTo>
                  <a:pt x="3704374" y="190052"/>
                  <a:pt x="3691848" y="192956"/>
                  <a:pt x="3683115" y="195250"/>
                </a:cubicBezTo>
                <a:cubicBezTo>
                  <a:pt x="3674381" y="197545"/>
                  <a:pt x="3665412" y="194619"/>
                  <a:pt x="3656205" y="186474"/>
                </a:cubicBezTo>
                <a:cubicBezTo>
                  <a:pt x="3646999" y="178329"/>
                  <a:pt x="3649171" y="174256"/>
                  <a:pt x="3662723" y="174256"/>
                </a:cubicBezTo>
                <a:cubicBezTo>
                  <a:pt x="3674095" y="174256"/>
                  <a:pt x="3697462" y="170463"/>
                  <a:pt x="3732825" y="162877"/>
                </a:cubicBezTo>
                <a:lnTo>
                  <a:pt x="3732825" y="124438"/>
                </a:lnTo>
                <a:cubicBezTo>
                  <a:pt x="3720808" y="126245"/>
                  <a:pt x="3709931" y="124582"/>
                  <a:pt x="3700194" y="119448"/>
                </a:cubicBezTo>
                <a:cubicBezTo>
                  <a:pt x="3690457" y="114314"/>
                  <a:pt x="3690593" y="110489"/>
                  <a:pt x="3700602" y="107972"/>
                </a:cubicBezTo>
                <a:cubicBezTo>
                  <a:pt x="3710612" y="105455"/>
                  <a:pt x="3721353" y="102670"/>
                  <a:pt x="3732825" y="99615"/>
                </a:cubicBezTo>
                <a:cubicBezTo>
                  <a:pt x="3732825" y="84744"/>
                  <a:pt x="3732610" y="70497"/>
                  <a:pt x="3732180" y="56874"/>
                </a:cubicBezTo>
                <a:cubicBezTo>
                  <a:pt x="3731749" y="43251"/>
                  <a:pt x="3729502" y="31732"/>
                  <a:pt x="3725436" y="22318"/>
                </a:cubicBezTo>
                <a:cubicBezTo>
                  <a:pt x="3722387" y="15257"/>
                  <a:pt x="3723329" y="11379"/>
                  <a:pt x="3728262" y="10682"/>
                </a:cubicBezTo>
                <a:close/>
                <a:moveTo>
                  <a:pt x="4055713" y="8239"/>
                </a:moveTo>
                <a:cubicBezTo>
                  <a:pt x="4070999" y="8239"/>
                  <a:pt x="4081952" y="13671"/>
                  <a:pt x="4088570" y="24533"/>
                </a:cubicBezTo>
                <a:cubicBezTo>
                  <a:pt x="4095188" y="35396"/>
                  <a:pt x="4106563" y="49342"/>
                  <a:pt x="4122696" y="66371"/>
                </a:cubicBezTo>
                <a:cubicBezTo>
                  <a:pt x="4138828" y="83400"/>
                  <a:pt x="4154405" y="98321"/>
                  <a:pt x="4169427" y="111134"/>
                </a:cubicBezTo>
                <a:cubicBezTo>
                  <a:pt x="4184448" y="123947"/>
                  <a:pt x="4201434" y="134552"/>
                  <a:pt x="4220385" y="142948"/>
                </a:cubicBezTo>
                <a:cubicBezTo>
                  <a:pt x="4239335" y="151344"/>
                  <a:pt x="4244383" y="156883"/>
                  <a:pt x="4235528" y="159564"/>
                </a:cubicBezTo>
                <a:cubicBezTo>
                  <a:pt x="4226673" y="162246"/>
                  <a:pt x="4211881" y="163121"/>
                  <a:pt x="4191152" y="162189"/>
                </a:cubicBezTo>
                <a:cubicBezTo>
                  <a:pt x="4170424" y="161257"/>
                  <a:pt x="4157872" y="157657"/>
                  <a:pt x="4153499" y="151391"/>
                </a:cubicBezTo>
                <a:cubicBezTo>
                  <a:pt x="4149125" y="145124"/>
                  <a:pt x="4141134" y="133705"/>
                  <a:pt x="4129525" y="117135"/>
                </a:cubicBezTo>
                <a:cubicBezTo>
                  <a:pt x="4117917" y="100565"/>
                  <a:pt x="4108230" y="87021"/>
                  <a:pt x="4100465" y="76502"/>
                </a:cubicBezTo>
                <a:cubicBezTo>
                  <a:pt x="4092700" y="65984"/>
                  <a:pt x="4085314" y="55899"/>
                  <a:pt x="4078309" y="46248"/>
                </a:cubicBezTo>
                <a:cubicBezTo>
                  <a:pt x="4071304" y="36597"/>
                  <a:pt x="4065510" y="30524"/>
                  <a:pt x="4060929" y="28029"/>
                </a:cubicBezTo>
                <a:cubicBezTo>
                  <a:pt x="4056347" y="25534"/>
                  <a:pt x="4052239" y="23766"/>
                  <a:pt x="4048603" y="22727"/>
                </a:cubicBezTo>
                <a:cubicBezTo>
                  <a:pt x="4044968" y="21687"/>
                  <a:pt x="4042534" y="19012"/>
                  <a:pt x="4041301" y="14703"/>
                </a:cubicBezTo>
                <a:cubicBezTo>
                  <a:pt x="4040067" y="10394"/>
                  <a:pt x="4044871" y="8239"/>
                  <a:pt x="4055713" y="8239"/>
                </a:cubicBezTo>
                <a:close/>
                <a:moveTo>
                  <a:pt x="4804590" y="2574"/>
                </a:moveTo>
                <a:cubicBezTo>
                  <a:pt x="4806125" y="2334"/>
                  <a:pt x="4808139" y="2448"/>
                  <a:pt x="4810634" y="2916"/>
                </a:cubicBezTo>
                <a:cubicBezTo>
                  <a:pt x="4820615" y="4787"/>
                  <a:pt x="4828517" y="7117"/>
                  <a:pt x="4834339" y="9906"/>
                </a:cubicBezTo>
                <a:cubicBezTo>
                  <a:pt x="4840161" y="12696"/>
                  <a:pt x="4841946" y="16661"/>
                  <a:pt x="4839695" y="21802"/>
                </a:cubicBezTo>
                <a:cubicBezTo>
                  <a:pt x="4837444" y="26943"/>
                  <a:pt x="4836318" y="37709"/>
                  <a:pt x="4836318" y="54099"/>
                </a:cubicBezTo>
                <a:cubicBezTo>
                  <a:pt x="4847675" y="52465"/>
                  <a:pt x="4855784" y="50030"/>
                  <a:pt x="4860646" y="46797"/>
                </a:cubicBezTo>
                <a:cubicBezTo>
                  <a:pt x="4865507" y="43563"/>
                  <a:pt x="4871311" y="43140"/>
                  <a:pt x="4878058" y="45528"/>
                </a:cubicBezTo>
                <a:cubicBezTo>
                  <a:pt x="4884805" y="47915"/>
                  <a:pt x="4891682" y="51285"/>
                  <a:pt x="4898686" y="55637"/>
                </a:cubicBezTo>
                <a:cubicBezTo>
                  <a:pt x="4905692" y="59990"/>
                  <a:pt x="4907327" y="64342"/>
                  <a:pt x="4903591" y="68694"/>
                </a:cubicBezTo>
                <a:cubicBezTo>
                  <a:pt x="4899856" y="73046"/>
                  <a:pt x="4897228" y="77180"/>
                  <a:pt x="4895708" y="81095"/>
                </a:cubicBezTo>
                <a:cubicBezTo>
                  <a:pt x="4904943" y="80263"/>
                  <a:pt x="4915203" y="78481"/>
                  <a:pt x="4926489" y="75750"/>
                </a:cubicBezTo>
                <a:cubicBezTo>
                  <a:pt x="4937775" y="73018"/>
                  <a:pt x="4946490" y="76402"/>
                  <a:pt x="4952634" y="85902"/>
                </a:cubicBezTo>
                <a:cubicBezTo>
                  <a:pt x="4958779" y="95403"/>
                  <a:pt x="4955973" y="100153"/>
                  <a:pt x="4944213" y="100153"/>
                </a:cubicBezTo>
                <a:cubicBezTo>
                  <a:pt x="4935437" y="100153"/>
                  <a:pt x="4917161" y="101415"/>
                  <a:pt x="4889384" y="103939"/>
                </a:cubicBezTo>
                <a:lnTo>
                  <a:pt x="4883554" y="125083"/>
                </a:lnTo>
                <a:cubicBezTo>
                  <a:pt x="4893449" y="135566"/>
                  <a:pt x="4894829" y="141431"/>
                  <a:pt x="4887695" y="142679"/>
                </a:cubicBezTo>
                <a:cubicBezTo>
                  <a:pt x="4880561" y="143926"/>
                  <a:pt x="4863435" y="146250"/>
                  <a:pt x="4836318" y="149648"/>
                </a:cubicBezTo>
                <a:lnTo>
                  <a:pt x="4836318" y="168835"/>
                </a:lnTo>
                <a:cubicBezTo>
                  <a:pt x="4845180" y="168061"/>
                  <a:pt x="4853576" y="165842"/>
                  <a:pt x="4861506" y="162178"/>
                </a:cubicBezTo>
                <a:cubicBezTo>
                  <a:pt x="4869437" y="158514"/>
                  <a:pt x="4877345" y="160529"/>
                  <a:pt x="4885232" y="168222"/>
                </a:cubicBezTo>
                <a:cubicBezTo>
                  <a:pt x="4893119" y="175916"/>
                  <a:pt x="4891308" y="180888"/>
                  <a:pt x="4879800" y="183140"/>
                </a:cubicBezTo>
                <a:cubicBezTo>
                  <a:pt x="4868292" y="185391"/>
                  <a:pt x="4853799" y="188094"/>
                  <a:pt x="4836318" y="191249"/>
                </a:cubicBezTo>
                <a:lnTo>
                  <a:pt x="4836318" y="206629"/>
                </a:lnTo>
                <a:cubicBezTo>
                  <a:pt x="4874176" y="204033"/>
                  <a:pt x="4896912" y="201585"/>
                  <a:pt x="4904527" y="199283"/>
                </a:cubicBezTo>
                <a:cubicBezTo>
                  <a:pt x="4912141" y="196982"/>
                  <a:pt x="4919315" y="197064"/>
                  <a:pt x="4926048" y="199531"/>
                </a:cubicBezTo>
                <a:cubicBezTo>
                  <a:pt x="4932780" y="201997"/>
                  <a:pt x="4938406" y="206521"/>
                  <a:pt x="4942923" y="213104"/>
                </a:cubicBezTo>
                <a:cubicBezTo>
                  <a:pt x="4947440" y="219686"/>
                  <a:pt x="4942019" y="222977"/>
                  <a:pt x="4926661" y="222977"/>
                </a:cubicBezTo>
                <a:cubicBezTo>
                  <a:pt x="4915103" y="222977"/>
                  <a:pt x="4901777" y="223421"/>
                  <a:pt x="4886684" y="224310"/>
                </a:cubicBezTo>
                <a:cubicBezTo>
                  <a:pt x="4871591" y="225200"/>
                  <a:pt x="4854803" y="226849"/>
                  <a:pt x="4836318" y="229258"/>
                </a:cubicBezTo>
                <a:cubicBezTo>
                  <a:pt x="4836318" y="251915"/>
                  <a:pt x="4835386" y="271852"/>
                  <a:pt x="4833521" y="289067"/>
                </a:cubicBezTo>
                <a:cubicBezTo>
                  <a:pt x="4831657" y="306283"/>
                  <a:pt x="4827943" y="317569"/>
                  <a:pt x="4822379" y="322925"/>
                </a:cubicBezTo>
                <a:cubicBezTo>
                  <a:pt x="4816815" y="328281"/>
                  <a:pt x="4813219" y="320619"/>
                  <a:pt x="4811592" y="299941"/>
                </a:cubicBezTo>
                <a:cubicBezTo>
                  <a:pt x="4809964" y="279262"/>
                  <a:pt x="4809602" y="256311"/>
                  <a:pt x="4810505" y="231086"/>
                </a:cubicBezTo>
                <a:cubicBezTo>
                  <a:pt x="4782198" y="234671"/>
                  <a:pt x="4763728" y="237367"/>
                  <a:pt x="4755095" y="239174"/>
                </a:cubicBezTo>
                <a:cubicBezTo>
                  <a:pt x="4746462" y="240981"/>
                  <a:pt x="4737342" y="237357"/>
                  <a:pt x="4727734" y="228301"/>
                </a:cubicBezTo>
                <a:cubicBezTo>
                  <a:pt x="4718126" y="219245"/>
                  <a:pt x="4720474" y="215176"/>
                  <a:pt x="4734778" y="216094"/>
                </a:cubicBezTo>
                <a:cubicBezTo>
                  <a:pt x="4749083" y="217011"/>
                  <a:pt x="4774325" y="215369"/>
                  <a:pt x="4810505" y="211168"/>
                </a:cubicBezTo>
                <a:lnTo>
                  <a:pt x="4810505" y="193293"/>
                </a:lnTo>
                <a:cubicBezTo>
                  <a:pt x="4796467" y="195989"/>
                  <a:pt x="4786048" y="198011"/>
                  <a:pt x="4779251" y="199359"/>
                </a:cubicBezTo>
                <a:cubicBezTo>
                  <a:pt x="4772453" y="200707"/>
                  <a:pt x="4765165" y="197534"/>
                  <a:pt x="4757386" y="189840"/>
                </a:cubicBezTo>
                <a:cubicBezTo>
                  <a:pt x="4749606" y="182147"/>
                  <a:pt x="4752492" y="178300"/>
                  <a:pt x="4766043" y="178300"/>
                </a:cubicBezTo>
                <a:cubicBezTo>
                  <a:pt x="4777430" y="178300"/>
                  <a:pt x="4792251" y="176715"/>
                  <a:pt x="4810505" y="173546"/>
                </a:cubicBezTo>
                <a:lnTo>
                  <a:pt x="4810505" y="152789"/>
                </a:lnTo>
                <a:cubicBezTo>
                  <a:pt x="4798388" y="156388"/>
                  <a:pt x="4787991" y="158862"/>
                  <a:pt x="4779315" y="160210"/>
                </a:cubicBezTo>
                <a:cubicBezTo>
                  <a:pt x="4770640" y="161558"/>
                  <a:pt x="4762423" y="158385"/>
                  <a:pt x="4754664" y="150691"/>
                </a:cubicBezTo>
                <a:cubicBezTo>
                  <a:pt x="4746907" y="142998"/>
                  <a:pt x="4750248" y="139151"/>
                  <a:pt x="4764688" y="139151"/>
                </a:cubicBezTo>
                <a:cubicBezTo>
                  <a:pt x="4776089" y="139151"/>
                  <a:pt x="4791361" y="137552"/>
                  <a:pt x="4810505" y="134354"/>
                </a:cubicBezTo>
                <a:lnTo>
                  <a:pt x="4810505" y="113640"/>
                </a:lnTo>
                <a:cubicBezTo>
                  <a:pt x="4796839" y="115404"/>
                  <a:pt x="4786568" y="117644"/>
                  <a:pt x="4779692" y="120362"/>
                </a:cubicBezTo>
                <a:cubicBezTo>
                  <a:pt x="4772816" y="123079"/>
                  <a:pt x="4765208" y="120437"/>
                  <a:pt x="4756870" y="112435"/>
                </a:cubicBezTo>
                <a:cubicBezTo>
                  <a:pt x="4748531" y="104434"/>
                  <a:pt x="4750546" y="100149"/>
                  <a:pt x="4762914" y="99583"/>
                </a:cubicBezTo>
                <a:cubicBezTo>
                  <a:pt x="4775282" y="99017"/>
                  <a:pt x="4791146" y="97529"/>
                  <a:pt x="4810505" y="95120"/>
                </a:cubicBezTo>
                <a:lnTo>
                  <a:pt x="4810505" y="75846"/>
                </a:lnTo>
                <a:cubicBezTo>
                  <a:pt x="4804813" y="76721"/>
                  <a:pt x="4799675" y="77840"/>
                  <a:pt x="4795093" y="79202"/>
                </a:cubicBezTo>
                <a:cubicBezTo>
                  <a:pt x="4790512" y="80564"/>
                  <a:pt x="4784510" y="77850"/>
                  <a:pt x="4777089" y="71060"/>
                </a:cubicBezTo>
                <a:cubicBezTo>
                  <a:pt x="4769668" y="64270"/>
                  <a:pt x="4771837" y="60875"/>
                  <a:pt x="4783596" y="60875"/>
                </a:cubicBezTo>
                <a:cubicBezTo>
                  <a:pt x="4792344" y="60875"/>
                  <a:pt x="4801342" y="60158"/>
                  <a:pt x="4810591" y="58724"/>
                </a:cubicBezTo>
                <a:cubicBezTo>
                  <a:pt x="4811438" y="38562"/>
                  <a:pt x="4809161" y="23752"/>
                  <a:pt x="4803762" y="14295"/>
                </a:cubicBezTo>
                <a:cubicBezTo>
                  <a:pt x="4799713" y="7202"/>
                  <a:pt x="4799989" y="3295"/>
                  <a:pt x="4804590" y="2574"/>
                </a:cubicBezTo>
                <a:close/>
                <a:moveTo>
                  <a:pt x="1605699" y="1888"/>
                </a:moveTo>
                <a:cubicBezTo>
                  <a:pt x="1609087" y="1871"/>
                  <a:pt x="1614007" y="2898"/>
                  <a:pt x="1620460" y="4970"/>
                </a:cubicBezTo>
                <a:cubicBezTo>
                  <a:pt x="1633366" y="9114"/>
                  <a:pt x="1638020" y="14427"/>
                  <a:pt x="1634420" y="20909"/>
                </a:cubicBezTo>
                <a:lnTo>
                  <a:pt x="1626311" y="27104"/>
                </a:lnTo>
                <a:cubicBezTo>
                  <a:pt x="1632850" y="27176"/>
                  <a:pt x="1642616" y="25620"/>
                  <a:pt x="1655608" y="22436"/>
                </a:cubicBezTo>
                <a:cubicBezTo>
                  <a:pt x="1668600" y="19253"/>
                  <a:pt x="1677989" y="21321"/>
                  <a:pt x="1683776" y="28642"/>
                </a:cubicBezTo>
                <a:cubicBezTo>
                  <a:pt x="1689562" y="35963"/>
                  <a:pt x="1683213" y="41161"/>
                  <a:pt x="1664728" y="44237"/>
                </a:cubicBezTo>
                <a:cubicBezTo>
                  <a:pt x="1646244" y="47313"/>
                  <a:pt x="1631818" y="47955"/>
                  <a:pt x="1621450" y="46162"/>
                </a:cubicBezTo>
                <a:cubicBezTo>
                  <a:pt x="1614007" y="57993"/>
                  <a:pt x="1603933" y="67923"/>
                  <a:pt x="1591228" y="75954"/>
                </a:cubicBezTo>
                <a:lnTo>
                  <a:pt x="1585826" y="78849"/>
                </a:lnTo>
                <a:lnTo>
                  <a:pt x="1598917" y="75836"/>
                </a:lnTo>
                <a:cubicBezTo>
                  <a:pt x="1604360" y="73046"/>
                  <a:pt x="1610451" y="73104"/>
                  <a:pt x="1617191" y="76008"/>
                </a:cubicBezTo>
                <a:cubicBezTo>
                  <a:pt x="1623930" y="78912"/>
                  <a:pt x="1630509" y="82454"/>
                  <a:pt x="1636926" y="86634"/>
                </a:cubicBezTo>
                <a:cubicBezTo>
                  <a:pt x="1643343" y="90814"/>
                  <a:pt x="1644720" y="95930"/>
                  <a:pt x="1641056" y="101981"/>
                </a:cubicBezTo>
                <a:cubicBezTo>
                  <a:pt x="1637392" y="108033"/>
                  <a:pt x="1634223" y="120197"/>
                  <a:pt x="1631549" y="138474"/>
                </a:cubicBezTo>
                <a:cubicBezTo>
                  <a:pt x="1628874" y="156750"/>
                  <a:pt x="1625192" y="170904"/>
                  <a:pt x="1620503" y="180935"/>
                </a:cubicBezTo>
                <a:cubicBezTo>
                  <a:pt x="1619331" y="183443"/>
                  <a:pt x="1618076" y="185356"/>
                  <a:pt x="1616737" y="186675"/>
                </a:cubicBezTo>
                <a:lnTo>
                  <a:pt x="1614394" y="187870"/>
                </a:lnTo>
                <a:lnTo>
                  <a:pt x="1616943" y="188636"/>
                </a:lnTo>
                <a:cubicBezTo>
                  <a:pt x="1622285" y="190851"/>
                  <a:pt x="1624701" y="193034"/>
                  <a:pt x="1624192" y="195186"/>
                </a:cubicBezTo>
                <a:cubicBezTo>
                  <a:pt x="1623683" y="197337"/>
                  <a:pt x="1622590" y="199796"/>
                  <a:pt x="1620912" y="202564"/>
                </a:cubicBezTo>
                <a:cubicBezTo>
                  <a:pt x="1648718" y="199982"/>
                  <a:pt x="1669339" y="197537"/>
                  <a:pt x="1682775" y="195229"/>
                </a:cubicBezTo>
                <a:cubicBezTo>
                  <a:pt x="1696212" y="192920"/>
                  <a:pt x="1707032" y="194590"/>
                  <a:pt x="1715234" y="200240"/>
                </a:cubicBezTo>
                <a:cubicBezTo>
                  <a:pt x="1723437" y="205891"/>
                  <a:pt x="1726617" y="211092"/>
                  <a:pt x="1724774" y="215846"/>
                </a:cubicBezTo>
                <a:cubicBezTo>
                  <a:pt x="1722932" y="220600"/>
                  <a:pt x="1715944" y="222751"/>
                  <a:pt x="1703813" y="222299"/>
                </a:cubicBezTo>
                <a:cubicBezTo>
                  <a:pt x="1691681" y="221848"/>
                  <a:pt x="1681119" y="221622"/>
                  <a:pt x="1672128" y="221622"/>
                </a:cubicBezTo>
                <a:cubicBezTo>
                  <a:pt x="1664198" y="221622"/>
                  <a:pt x="1647126" y="222446"/>
                  <a:pt x="1620912" y="224095"/>
                </a:cubicBezTo>
                <a:cubicBezTo>
                  <a:pt x="1620912" y="263789"/>
                  <a:pt x="1620668" y="285583"/>
                  <a:pt x="1620181" y="289476"/>
                </a:cubicBezTo>
                <a:cubicBezTo>
                  <a:pt x="1619693" y="293369"/>
                  <a:pt x="1617958" y="299909"/>
                  <a:pt x="1614975" y="309093"/>
                </a:cubicBezTo>
                <a:cubicBezTo>
                  <a:pt x="1611992" y="318278"/>
                  <a:pt x="1608637" y="321333"/>
                  <a:pt x="1604908" y="318257"/>
                </a:cubicBezTo>
                <a:cubicBezTo>
                  <a:pt x="1601180" y="315181"/>
                  <a:pt x="1598842" y="310567"/>
                  <a:pt x="1597896" y="304415"/>
                </a:cubicBezTo>
                <a:cubicBezTo>
                  <a:pt x="1596949" y="298263"/>
                  <a:pt x="1596247" y="289214"/>
                  <a:pt x="1595788" y="277269"/>
                </a:cubicBezTo>
                <a:cubicBezTo>
                  <a:pt x="1595329" y="265324"/>
                  <a:pt x="1595100" y="248130"/>
                  <a:pt x="1595100" y="225687"/>
                </a:cubicBezTo>
                <a:lnTo>
                  <a:pt x="1537861" y="233388"/>
                </a:lnTo>
                <a:cubicBezTo>
                  <a:pt x="1534491" y="250209"/>
                  <a:pt x="1526453" y="265445"/>
                  <a:pt x="1513748" y="279097"/>
                </a:cubicBezTo>
                <a:cubicBezTo>
                  <a:pt x="1501042" y="292749"/>
                  <a:pt x="1485329" y="301658"/>
                  <a:pt x="1466608" y="305824"/>
                </a:cubicBezTo>
                <a:cubicBezTo>
                  <a:pt x="1447887" y="309990"/>
                  <a:pt x="1445201" y="307498"/>
                  <a:pt x="1458552" y="298349"/>
                </a:cubicBezTo>
                <a:cubicBezTo>
                  <a:pt x="1471903" y="289200"/>
                  <a:pt x="1483174" y="279373"/>
                  <a:pt x="1492366" y="268869"/>
                </a:cubicBezTo>
                <a:cubicBezTo>
                  <a:pt x="1501558" y="258365"/>
                  <a:pt x="1507911" y="247119"/>
                  <a:pt x="1511424" y="235130"/>
                </a:cubicBezTo>
                <a:cubicBezTo>
                  <a:pt x="1480650" y="240522"/>
                  <a:pt x="1460638" y="244118"/>
                  <a:pt x="1451389" y="245918"/>
                </a:cubicBezTo>
                <a:cubicBezTo>
                  <a:pt x="1442140" y="247717"/>
                  <a:pt x="1432962" y="244093"/>
                  <a:pt x="1423856" y="235044"/>
                </a:cubicBezTo>
                <a:cubicBezTo>
                  <a:pt x="1414750" y="225995"/>
                  <a:pt x="1417589" y="222149"/>
                  <a:pt x="1432374" y="223504"/>
                </a:cubicBezTo>
                <a:cubicBezTo>
                  <a:pt x="1447159" y="224859"/>
                  <a:pt x="1473961" y="223006"/>
                  <a:pt x="1512779" y="217943"/>
                </a:cubicBezTo>
                <a:cubicBezTo>
                  <a:pt x="1512779" y="211290"/>
                  <a:pt x="1511654" y="205263"/>
                  <a:pt x="1509402" y="199864"/>
                </a:cubicBezTo>
                <a:cubicBezTo>
                  <a:pt x="1507151" y="194465"/>
                  <a:pt x="1509388" y="192239"/>
                  <a:pt x="1516114" y="193185"/>
                </a:cubicBezTo>
                <a:lnTo>
                  <a:pt x="1519424" y="194031"/>
                </a:lnTo>
                <a:lnTo>
                  <a:pt x="1515070" y="185170"/>
                </a:lnTo>
                <a:cubicBezTo>
                  <a:pt x="1513812" y="181612"/>
                  <a:pt x="1512837" y="177633"/>
                  <a:pt x="1512145" y="173234"/>
                </a:cubicBezTo>
                <a:cubicBezTo>
                  <a:pt x="1510761" y="164437"/>
                  <a:pt x="1508965" y="151875"/>
                  <a:pt x="1506757" y="135548"/>
                </a:cubicBezTo>
                <a:cubicBezTo>
                  <a:pt x="1504548" y="119222"/>
                  <a:pt x="1501401" y="107420"/>
                  <a:pt x="1497313" y="100142"/>
                </a:cubicBezTo>
                <a:cubicBezTo>
                  <a:pt x="1493227" y="92865"/>
                  <a:pt x="1495256" y="89226"/>
                  <a:pt x="1503401" y="89226"/>
                </a:cubicBezTo>
                <a:cubicBezTo>
                  <a:pt x="1509037" y="89226"/>
                  <a:pt x="1514049" y="89444"/>
                  <a:pt x="1518437" y="89882"/>
                </a:cubicBezTo>
                <a:cubicBezTo>
                  <a:pt x="1520631" y="90100"/>
                  <a:pt x="1525015" y="89826"/>
                  <a:pt x="1531590" y="89059"/>
                </a:cubicBezTo>
                <a:lnTo>
                  <a:pt x="1532062" y="88991"/>
                </a:lnTo>
                <a:lnTo>
                  <a:pt x="1526137" y="85504"/>
                </a:lnTo>
                <a:cubicBezTo>
                  <a:pt x="1517232" y="74477"/>
                  <a:pt x="1514679" y="67386"/>
                  <a:pt x="1518480" y="64231"/>
                </a:cubicBezTo>
                <a:cubicBezTo>
                  <a:pt x="1522280" y="61076"/>
                  <a:pt x="1529056" y="61295"/>
                  <a:pt x="1538807" y="64887"/>
                </a:cubicBezTo>
                <a:cubicBezTo>
                  <a:pt x="1548558" y="68479"/>
                  <a:pt x="1551968" y="75029"/>
                  <a:pt x="1549035" y="84536"/>
                </a:cubicBezTo>
                <a:lnTo>
                  <a:pt x="1547785" y="86731"/>
                </a:lnTo>
                <a:lnTo>
                  <a:pt x="1557887" y="85279"/>
                </a:lnTo>
                <a:lnTo>
                  <a:pt x="1579655" y="80269"/>
                </a:lnTo>
                <a:lnTo>
                  <a:pt x="1579489" y="76744"/>
                </a:lnTo>
                <a:cubicBezTo>
                  <a:pt x="1580057" y="74912"/>
                  <a:pt x="1581249" y="72441"/>
                  <a:pt x="1583064" y="69329"/>
                </a:cubicBezTo>
                <a:cubicBezTo>
                  <a:pt x="1590328" y="56881"/>
                  <a:pt x="1595501" y="45904"/>
                  <a:pt x="1598584" y="36396"/>
                </a:cubicBezTo>
                <a:cubicBezTo>
                  <a:pt x="1601667" y="26889"/>
                  <a:pt x="1602535" y="20346"/>
                  <a:pt x="1601187" y="16768"/>
                </a:cubicBezTo>
                <a:cubicBezTo>
                  <a:pt x="1599839" y="13190"/>
                  <a:pt x="1599487" y="9293"/>
                  <a:pt x="1600133" y="5077"/>
                </a:cubicBezTo>
                <a:cubicBezTo>
                  <a:pt x="1600456" y="2969"/>
                  <a:pt x="1602311" y="1906"/>
                  <a:pt x="1605699" y="1888"/>
                </a:cubicBezTo>
                <a:close/>
                <a:moveTo>
                  <a:pt x="3371129" y="208"/>
                </a:moveTo>
                <a:cubicBezTo>
                  <a:pt x="3374141" y="-410"/>
                  <a:pt x="3378127" y="352"/>
                  <a:pt x="3383089" y="2496"/>
                </a:cubicBezTo>
                <a:cubicBezTo>
                  <a:pt x="3393013" y="6784"/>
                  <a:pt x="3400921" y="11989"/>
                  <a:pt x="3406815" y="18113"/>
                </a:cubicBezTo>
                <a:cubicBezTo>
                  <a:pt x="3412708" y="24236"/>
                  <a:pt x="3411106" y="28176"/>
                  <a:pt x="3402007" y="29933"/>
                </a:cubicBezTo>
                <a:cubicBezTo>
                  <a:pt x="3392908" y="31689"/>
                  <a:pt x="3376313" y="36862"/>
                  <a:pt x="3352221" y="45452"/>
                </a:cubicBezTo>
                <a:cubicBezTo>
                  <a:pt x="3364826" y="49754"/>
                  <a:pt x="3370204" y="53852"/>
                  <a:pt x="3368354" y="57745"/>
                </a:cubicBezTo>
                <a:cubicBezTo>
                  <a:pt x="3366504" y="61639"/>
                  <a:pt x="3365178" y="66274"/>
                  <a:pt x="3364375" y="71652"/>
                </a:cubicBezTo>
                <a:cubicBezTo>
                  <a:pt x="3405072" y="65428"/>
                  <a:pt x="3429720" y="60947"/>
                  <a:pt x="3438316" y="58208"/>
                </a:cubicBezTo>
                <a:cubicBezTo>
                  <a:pt x="3446914" y="55469"/>
                  <a:pt x="3455342" y="56340"/>
                  <a:pt x="3463602" y="60821"/>
                </a:cubicBezTo>
                <a:cubicBezTo>
                  <a:pt x="3471862" y="65303"/>
                  <a:pt x="3476512" y="70010"/>
                  <a:pt x="3477551" y="74943"/>
                </a:cubicBezTo>
                <a:cubicBezTo>
                  <a:pt x="3478591" y="79876"/>
                  <a:pt x="3469331" y="82830"/>
                  <a:pt x="3449771" y="83805"/>
                </a:cubicBezTo>
                <a:cubicBezTo>
                  <a:pt x="3430211" y="84780"/>
                  <a:pt x="3401681" y="87397"/>
                  <a:pt x="3364181" y="91656"/>
                </a:cubicBezTo>
                <a:cubicBezTo>
                  <a:pt x="3363407" y="111446"/>
                  <a:pt x="3363020" y="133358"/>
                  <a:pt x="3363020" y="157392"/>
                </a:cubicBezTo>
                <a:cubicBezTo>
                  <a:pt x="3396547" y="190919"/>
                  <a:pt x="3423676" y="213638"/>
                  <a:pt x="3444404" y="225547"/>
                </a:cubicBezTo>
                <a:cubicBezTo>
                  <a:pt x="3465133" y="237457"/>
                  <a:pt x="3485772" y="245950"/>
                  <a:pt x="3506321" y="251026"/>
                </a:cubicBezTo>
                <a:cubicBezTo>
                  <a:pt x="3526871" y="256103"/>
                  <a:pt x="3529144" y="260792"/>
                  <a:pt x="3513140" y="265094"/>
                </a:cubicBezTo>
                <a:cubicBezTo>
                  <a:pt x="3497136" y="269396"/>
                  <a:pt x="3481305" y="271777"/>
                  <a:pt x="3465645" y="272235"/>
                </a:cubicBezTo>
                <a:cubicBezTo>
                  <a:pt x="3449986" y="272694"/>
                  <a:pt x="3439263" y="270038"/>
                  <a:pt x="3433477" y="264266"/>
                </a:cubicBezTo>
                <a:cubicBezTo>
                  <a:pt x="3427690" y="258494"/>
                  <a:pt x="3418352" y="247782"/>
                  <a:pt x="3405459" y="232130"/>
                </a:cubicBezTo>
                <a:cubicBezTo>
                  <a:pt x="3392568" y="216477"/>
                  <a:pt x="3378421" y="197229"/>
                  <a:pt x="3363020" y="174385"/>
                </a:cubicBezTo>
                <a:cubicBezTo>
                  <a:pt x="3363020" y="201273"/>
                  <a:pt x="3362780" y="227189"/>
                  <a:pt x="3362299" y="252134"/>
                </a:cubicBezTo>
                <a:cubicBezTo>
                  <a:pt x="3361819" y="277079"/>
                  <a:pt x="3359840" y="297352"/>
                  <a:pt x="3356362" y="312955"/>
                </a:cubicBezTo>
                <a:cubicBezTo>
                  <a:pt x="3352885" y="328557"/>
                  <a:pt x="3347023" y="329213"/>
                  <a:pt x="3338777" y="314923"/>
                </a:cubicBezTo>
                <a:cubicBezTo>
                  <a:pt x="3330532" y="300633"/>
                  <a:pt x="3328209" y="288404"/>
                  <a:pt x="3331808" y="278237"/>
                </a:cubicBezTo>
                <a:cubicBezTo>
                  <a:pt x="3335408" y="268070"/>
                  <a:pt x="3337659" y="237052"/>
                  <a:pt x="3338562" y="185183"/>
                </a:cubicBezTo>
                <a:cubicBezTo>
                  <a:pt x="3332583" y="202291"/>
                  <a:pt x="3320917" y="219066"/>
                  <a:pt x="3303565" y="235507"/>
                </a:cubicBezTo>
                <a:cubicBezTo>
                  <a:pt x="3286214" y="251948"/>
                  <a:pt x="3265887" y="264542"/>
                  <a:pt x="3242583" y="273289"/>
                </a:cubicBezTo>
                <a:cubicBezTo>
                  <a:pt x="3219281" y="282037"/>
                  <a:pt x="3217226" y="279147"/>
                  <a:pt x="3236421" y="264621"/>
                </a:cubicBezTo>
                <a:cubicBezTo>
                  <a:pt x="3255615" y="250094"/>
                  <a:pt x="3273892" y="233711"/>
                  <a:pt x="3291250" y="215470"/>
                </a:cubicBezTo>
                <a:cubicBezTo>
                  <a:pt x="3295590" y="210910"/>
                  <a:pt x="3299831" y="206033"/>
                  <a:pt x="3303972" y="200839"/>
                </a:cubicBezTo>
                <a:lnTo>
                  <a:pt x="3305347" y="198964"/>
                </a:lnTo>
                <a:lnTo>
                  <a:pt x="3303100" y="199435"/>
                </a:lnTo>
                <a:cubicBezTo>
                  <a:pt x="3302177" y="199312"/>
                  <a:pt x="3301300" y="198864"/>
                  <a:pt x="3300468" y="198089"/>
                </a:cubicBezTo>
                <a:cubicBezTo>
                  <a:pt x="3297141" y="194992"/>
                  <a:pt x="3295169" y="189342"/>
                  <a:pt x="3294552" y="181139"/>
                </a:cubicBezTo>
                <a:cubicBezTo>
                  <a:pt x="3283955" y="187980"/>
                  <a:pt x="3275351" y="193737"/>
                  <a:pt x="3268740" y="198412"/>
                </a:cubicBezTo>
                <a:cubicBezTo>
                  <a:pt x="3262129" y="203087"/>
                  <a:pt x="3254343" y="200904"/>
                  <a:pt x="3245380" y="191862"/>
                </a:cubicBezTo>
                <a:cubicBezTo>
                  <a:pt x="3236417" y="182821"/>
                  <a:pt x="3237808" y="178300"/>
                  <a:pt x="3249553" y="178300"/>
                </a:cubicBezTo>
                <a:cubicBezTo>
                  <a:pt x="3258845" y="178300"/>
                  <a:pt x="3274117" y="174213"/>
                  <a:pt x="3295370" y="166039"/>
                </a:cubicBezTo>
                <a:lnTo>
                  <a:pt x="3295370" y="146034"/>
                </a:lnTo>
                <a:cubicBezTo>
                  <a:pt x="3286995" y="150509"/>
                  <a:pt x="3279137" y="153205"/>
                  <a:pt x="3271794" y="154122"/>
                </a:cubicBezTo>
                <a:cubicBezTo>
                  <a:pt x="3264452" y="155040"/>
                  <a:pt x="3257322" y="152803"/>
                  <a:pt x="3250402" y="147411"/>
                </a:cubicBezTo>
                <a:cubicBezTo>
                  <a:pt x="3243484" y="142019"/>
                  <a:pt x="3244839" y="138409"/>
                  <a:pt x="3254468" y="136581"/>
                </a:cubicBezTo>
                <a:cubicBezTo>
                  <a:pt x="3264097" y="134752"/>
                  <a:pt x="3272443" y="132695"/>
                  <a:pt x="3279506" y="130407"/>
                </a:cubicBezTo>
                <a:cubicBezTo>
                  <a:pt x="3286569" y="128120"/>
                  <a:pt x="3291857" y="127880"/>
                  <a:pt x="3295370" y="129687"/>
                </a:cubicBezTo>
                <a:cubicBezTo>
                  <a:pt x="3295370" y="123320"/>
                  <a:pt x="3293796" y="116329"/>
                  <a:pt x="3290648" y="108714"/>
                </a:cubicBezTo>
                <a:cubicBezTo>
                  <a:pt x="3289861" y="106810"/>
                  <a:pt x="3289610" y="105286"/>
                  <a:pt x="3289895" y="104141"/>
                </a:cubicBezTo>
                <a:lnTo>
                  <a:pt x="3290699" y="103392"/>
                </a:lnTo>
                <a:lnTo>
                  <a:pt x="3289008" y="103697"/>
                </a:lnTo>
                <a:cubicBezTo>
                  <a:pt x="3276514" y="106059"/>
                  <a:pt x="3268045" y="107803"/>
                  <a:pt x="3263599" y="108929"/>
                </a:cubicBezTo>
                <a:cubicBezTo>
                  <a:pt x="3254708" y="111181"/>
                  <a:pt x="3245183" y="108542"/>
                  <a:pt x="3235022" y="101013"/>
                </a:cubicBezTo>
                <a:cubicBezTo>
                  <a:pt x="3224863" y="93485"/>
                  <a:pt x="3226193" y="89423"/>
                  <a:pt x="3239013" y="88828"/>
                </a:cubicBezTo>
                <a:cubicBezTo>
                  <a:pt x="3251833" y="88233"/>
                  <a:pt x="3267242" y="86813"/>
                  <a:pt x="3285238" y="84569"/>
                </a:cubicBezTo>
                <a:cubicBezTo>
                  <a:pt x="3303235" y="82325"/>
                  <a:pt x="3321010" y="79611"/>
                  <a:pt x="3338562" y="76427"/>
                </a:cubicBezTo>
                <a:cubicBezTo>
                  <a:pt x="3337717" y="62861"/>
                  <a:pt x="3336390" y="55024"/>
                  <a:pt x="3334583" y="52916"/>
                </a:cubicBezTo>
                <a:cubicBezTo>
                  <a:pt x="3324387" y="55584"/>
                  <a:pt x="3313955" y="57373"/>
                  <a:pt x="3303285" y="58283"/>
                </a:cubicBezTo>
                <a:cubicBezTo>
                  <a:pt x="3292616" y="59194"/>
                  <a:pt x="3292971" y="56344"/>
                  <a:pt x="3304350" y="49733"/>
                </a:cubicBezTo>
                <a:cubicBezTo>
                  <a:pt x="3315729" y="43122"/>
                  <a:pt x="3328155" y="35905"/>
                  <a:pt x="3341628" y="28083"/>
                </a:cubicBezTo>
                <a:cubicBezTo>
                  <a:pt x="3355101" y="20260"/>
                  <a:pt x="3362898" y="12968"/>
                  <a:pt x="3365020" y="6207"/>
                </a:cubicBezTo>
                <a:cubicBezTo>
                  <a:pt x="3366081" y="2826"/>
                  <a:pt x="3368118" y="826"/>
                  <a:pt x="3371129" y="20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4" name="矩形 73"/>
          <p:cNvSpPr/>
          <p:nvPr/>
        </p:nvSpPr>
        <p:spPr>
          <a:xfrm>
            <a:off x="9100409" y="2850527"/>
            <a:ext cx="1763624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乘法分配律</a:t>
            </a:r>
          </a:p>
        </p:txBody>
      </p:sp>
      <p:sp>
        <p:nvSpPr>
          <p:cNvPr id="77" name="矩形 76"/>
          <p:cNvSpPr/>
          <p:nvPr/>
        </p:nvSpPr>
        <p:spPr>
          <a:xfrm>
            <a:off x="9039226" y="4324469"/>
            <a:ext cx="1763624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乘法分配律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课堂练习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03" y="3942277"/>
            <a:ext cx="2915723" cy="29157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 autoUpdateAnimBg="0"/>
      <p:bldP spid="74" grpId="0" animBg="1"/>
      <p:bldP spid="7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5634743" y="4036389"/>
            <a:ext cx="3143250" cy="54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（75＋45）×60</a:t>
            </a:r>
          </a:p>
        </p:txBody>
      </p:sp>
      <p:sp>
        <p:nvSpPr>
          <p:cNvPr id="26" name="任意多边形: 形状 25"/>
          <p:cNvSpPr>
            <a:spLocks noChangeArrowheads="1"/>
          </p:cNvSpPr>
          <p:nvPr/>
        </p:nvSpPr>
        <p:spPr bwMode="auto">
          <a:xfrm>
            <a:off x="812800" y="1287878"/>
            <a:ext cx="6932867" cy="338872"/>
          </a:xfrm>
          <a:custGeom>
            <a:avLst/>
            <a:gdLst/>
            <a:ahLst/>
            <a:cxnLst/>
            <a:rect l="l" t="t" r="r" b="b"/>
            <a:pathLst>
              <a:path w="6932867" h="338872">
                <a:moveTo>
                  <a:pt x="6839538" y="245497"/>
                </a:moveTo>
                <a:lnTo>
                  <a:pt x="6885591" y="245497"/>
                </a:lnTo>
                <a:lnTo>
                  <a:pt x="6885591" y="291529"/>
                </a:lnTo>
                <a:lnTo>
                  <a:pt x="6839538" y="291529"/>
                </a:lnTo>
                <a:close/>
                <a:moveTo>
                  <a:pt x="4684335" y="240192"/>
                </a:moveTo>
                <a:cubicBezTo>
                  <a:pt x="4688318" y="239548"/>
                  <a:pt x="4692720" y="239847"/>
                  <a:pt x="4697542" y="241087"/>
                </a:cubicBezTo>
                <a:cubicBezTo>
                  <a:pt x="4707186" y="243568"/>
                  <a:pt x="4713485" y="248784"/>
                  <a:pt x="4716439" y="256736"/>
                </a:cubicBezTo>
                <a:cubicBezTo>
                  <a:pt x="4719393" y="264688"/>
                  <a:pt x="4718977" y="274636"/>
                  <a:pt x="4715191" y="286582"/>
                </a:cubicBezTo>
                <a:cubicBezTo>
                  <a:pt x="4711405" y="298527"/>
                  <a:pt x="4704529" y="309953"/>
                  <a:pt x="4694563" y="320858"/>
                </a:cubicBezTo>
                <a:cubicBezTo>
                  <a:pt x="4684596" y="331764"/>
                  <a:pt x="4674989" y="337701"/>
                  <a:pt x="4665739" y="338669"/>
                </a:cubicBezTo>
                <a:cubicBezTo>
                  <a:pt x="4656490" y="339637"/>
                  <a:pt x="4654683" y="337152"/>
                  <a:pt x="4660318" y="331216"/>
                </a:cubicBezTo>
                <a:cubicBezTo>
                  <a:pt x="4665954" y="325279"/>
                  <a:pt x="4671149" y="319288"/>
                  <a:pt x="4675903" y="313244"/>
                </a:cubicBezTo>
                <a:cubicBezTo>
                  <a:pt x="4680656" y="307199"/>
                  <a:pt x="4684790" y="299961"/>
                  <a:pt x="4688303" y="291529"/>
                </a:cubicBezTo>
                <a:cubicBezTo>
                  <a:pt x="4681979" y="291529"/>
                  <a:pt x="4676663" y="289912"/>
                  <a:pt x="4672354" y="286678"/>
                </a:cubicBezTo>
                <a:cubicBezTo>
                  <a:pt x="4668044" y="283445"/>
                  <a:pt x="4665126" y="279214"/>
                  <a:pt x="4663599" y="273987"/>
                </a:cubicBezTo>
                <a:cubicBezTo>
                  <a:pt x="4662072" y="268760"/>
                  <a:pt x="4661792" y="263878"/>
                  <a:pt x="4662760" y="259339"/>
                </a:cubicBezTo>
                <a:cubicBezTo>
                  <a:pt x="4663728" y="254800"/>
                  <a:pt x="4667356" y="250003"/>
                  <a:pt x="4673644" y="244948"/>
                </a:cubicBezTo>
                <a:cubicBezTo>
                  <a:pt x="4676788" y="242421"/>
                  <a:pt x="4680352" y="240836"/>
                  <a:pt x="4684335" y="240192"/>
                </a:cubicBezTo>
                <a:close/>
                <a:moveTo>
                  <a:pt x="1153846" y="219268"/>
                </a:moveTo>
                <a:cubicBezTo>
                  <a:pt x="1155847" y="219564"/>
                  <a:pt x="1158338" y="220298"/>
                  <a:pt x="1161320" y="221470"/>
                </a:cubicBezTo>
                <a:cubicBezTo>
                  <a:pt x="1170183" y="225414"/>
                  <a:pt x="1178891" y="231185"/>
                  <a:pt x="1187445" y="238786"/>
                </a:cubicBezTo>
                <a:cubicBezTo>
                  <a:pt x="1195999" y="246386"/>
                  <a:pt x="1200014" y="254897"/>
                  <a:pt x="1199490" y="264319"/>
                </a:cubicBezTo>
                <a:cubicBezTo>
                  <a:pt x="1198967" y="273740"/>
                  <a:pt x="1196189" y="279057"/>
                  <a:pt x="1191155" y="280268"/>
                </a:cubicBezTo>
                <a:cubicBezTo>
                  <a:pt x="1186122" y="281480"/>
                  <a:pt x="1178805" y="275479"/>
                  <a:pt x="1169204" y="262264"/>
                </a:cubicBezTo>
                <a:cubicBezTo>
                  <a:pt x="1159603" y="249050"/>
                  <a:pt x="1152906" y="237775"/>
                  <a:pt x="1149113" y="228439"/>
                </a:cubicBezTo>
                <a:cubicBezTo>
                  <a:pt x="1146269" y="221438"/>
                  <a:pt x="1147846" y="218381"/>
                  <a:pt x="1153846" y="219268"/>
                </a:cubicBezTo>
                <a:close/>
                <a:moveTo>
                  <a:pt x="4450672" y="184644"/>
                </a:moveTo>
                <a:lnTo>
                  <a:pt x="4450479" y="209157"/>
                </a:lnTo>
                <a:cubicBezTo>
                  <a:pt x="4450275" y="221040"/>
                  <a:pt x="4449967" y="231764"/>
                  <a:pt x="4449558" y="241332"/>
                </a:cubicBezTo>
                <a:lnTo>
                  <a:pt x="4448301" y="261967"/>
                </a:lnTo>
                <a:lnTo>
                  <a:pt x="4453142" y="257489"/>
                </a:lnTo>
                <a:cubicBezTo>
                  <a:pt x="4465625" y="250097"/>
                  <a:pt x="4476033" y="241661"/>
                  <a:pt x="4484364" y="232182"/>
                </a:cubicBezTo>
                <a:cubicBezTo>
                  <a:pt x="4476979" y="220581"/>
                  <a:pt x="4471013" y="211367"/>
                  <a:pt x="4466468" y="204541"/>
                </a:cubicBezTo>
                <a:close/>
                <a:moveTo>
                  <a:pt x="881368" y="165995"/>
                </a:moveTo>
                <a:cubicBezTo>
                  <a:pt x="876191" y="167802"/>
                  <a:pt x="869380" y="169429"/>
                  <a:pt x="860933" y="170878"/>
                </a:cubicBezTo>
                <a:cubicBezTo>
                  <a:pt x="860188" y="179926"/>
                  <a:pt x="859610" y="184949"/>
                  <a:pt x="859201" y="185946"/>
                </a:cubicBezTo>
                <a:cubicBezTo>
                  <a:pt x="858793" y="186942"/>
                  <a:pt x="859323" y="187459"/>
                  <a:pt x="860793" y="187494"/>
                </a:cubicBezTo>
                <a:cubicBezTo>
                  <a:pt x="862263" y="187530"/>
                  <a:pt x="868332" y="186401"/>
                  <a:pt x="879002" y="184107"/>
                </a:cubicBezTo>
                <a:cubicBezTo>
                  <a:pt x="880579" y="175502"/>
                  <a:pt x="881368" y="169465"/>
                  <a:pt x="881368" y="165995"/>
                </a:cubicBezTo>
                <a:close/>
                <a:moveTo>
                  <a:pt x="4495334" y="162532"/>
                </a:moveTo>
                <a:cubicBezTo>
                  <a:pt x="4489828" y="163822"/>
                  <a:pt x="4482335" y="166296"/>
                  <a:pt x="4472856" y="169953"/>
                </a:cubicBezTo>
                <a:cubicBezTo>
                  <a:pt x="4463377" y="173610"/>
                  <a:pt x="4456021" y="173638"/>
                  <a:pt x="4450787" y="170039"/>
                </a:cubicBezTo>
                <a:lnTo>
                  <a:pt x="4450757" y="173860"/>
                </a:lnTo>
                <a:lnTo>
                  <a:pt x="4454744" y="172620"/>
                </a:lnTo>
                <a:cubicBezTo>
                  <a:pt x="4464625" y="172620"/>
                  <a:pt x="4471741" y="176248"/>
                  <a:pt x="4476093" y="183504"/>
                </a:cubicBezTo>
                <a:cubicBezTo>
                  <a:pt x="4480445" y="190760"/>
                  <a:pt x="4487240" y="201071"/>
                  <a:pt x="4496474" y="214436"/>
                </a:cubicBezTo>
                <a:cubicBezTo>
                  <a:pt x="4497406" y="209804"/>
                  <a:pt x="4498995" y="201899"/>
                  <a:pt x="4501239" y="190721"/>
                </a:cubicBezTo>
                <a:cubicBezTo>
                  <a:pt x="4503483" y="179543"/>
                  <a:pt x="4504437" y="171727"/>
                  <a:pt x="4504100" y="167275"/>
                </a:cubicBezTo>
                <a:cubicBezTo>
                  <a:pt x="4503763" y="162822"/>
                  <a:pt x="4500841" y="161241"/>
                  <a:pt x="4495334" y="162532"/>
                </a:cubicBezTo>
                <a:close/>
                <a:moveTo>
                  <a:pt x="2203788" y="159112"/>
                </a:moveTo>
                <a:cubicBezTo>
                  <a:pt x="2191040" y="160818"/>
                  <a:pt x="2181769" y="167042"/>
                  <a:pt x="2175975" y="177783"/>
                </a:cubicBezTo>
                <a:cubicBezTo>
                  <a:pt x="2170182" y="188523"/>
                  <a:pt x="2167719" y="200125"/>
                  <a:pt x="2168586" y="212586"/>
                </a:cubicBezTo>
                <a:cubicBezTo>
                  <a:pt x="2169454" y="225048"/>
                  <a:pt x="2173652" y="235251"/>
                  <a:pt x="2181181" y="243195"/>
                </a:cubicBezTo>
                <a:cubicBezTo>
                  <a:pt x="2188709" y="251140"/>
                  <a:pt x="2198471" y="255306"/>
                  <a:pt x="2210467" y="255693"/>
                </a:cubicBezTo>
                <a:cubicBezTo>
                  <a:pt x="2222463" y="256080"/>
                  <a:pt x="2232633" y="251893"/>
                  <a:pt x="2240979" y="243131"/>
                </a:cubicBezTo>
                <a:cubicBezTo>
                  <a:pt x="2249325" y="234369"/>
                  <a:pt x="2253498" y="221040"/>
                  <a:pt x="2253498" y="203143"/>
                </a:cubicBezTo>
                <a:cubicBezTo>
                  <a:pt x="2253498" y="185247"/>
                  <a:pt x="2248400" y="173007"/>
                  <a:pt x="2238205" y="166425"/>
                </a:cubicBezTo>
                <a:cubicBezTo>
                  <a:pt x="2228009" y="159843"/>
                  <a:pt x="2216536" y="157405"/>
                  <a:pt x="2203788" y="159112"/>
                </a:cubicBezTo>
                <a:close/>
                <a:moveTo>
                  <a:pt x="803070" y="148442"/>
                </a:moveTo>
                <a:cubicBezTo>
                  <a:pt x="798123" y="151153"/>
                  <a:pt x="790723" y="154444"/>
                  <a:pt x="780871" y="158316"/>
                </a:cubicBezTo>
                <a:cubicBezTo>
                  <a:pt x="776827" y="172900"/>
                  <a:pt x="774594" y="181981"/>
                  <a:pt x="774171" y="185559"/>
                </a:cubicBezTo>
                <a:cubicBezTo>
                  <a:pt x="773748" y="189136"/>
                  <a:pt x="774737" y="192112"/>
                  <a:pt x="777139" y="194485"/>
                </a:cubicBezTo>
                <a:cubicBezTo>
                  <a:pt x="779541" y="196859"/>
                  <a:pt x="782779" y="199909"/>
                  <a:pt x="786851" y="203638"/>
                </a:cubicBezTo>
                <a:cubicBezTo>
                  <a:pt x="793175" y="191707"/>
                  <a:pt x="798582" y="173308"/>
                  <a:pt x="803070" y="148442"/>
                </a:cubicBezTo>
                <a:close/>
                <a:moveTo>
                  <a:pt x="505551" y="141699"/>
                </a:moveTo>
                <a:cubicBezTo>
                  <a:pt x="500524" y="142595"/>
                  <a:pt x="492626" y="144155"/>
                  <a:pt x="481857" y="146377"/>
                </a:cubicBezTo>
                <a:cubicBezTo>
                  <a:pt x="481857" y="158696"/>
                  <a:pt x="482179" y="167429"/>
                  <a:pt x="482825" y="172577"/>
                </a:cubicBezTo>
                <a:cubicBezTo>
                  <a:pt x="488675" y="172663"/>
                  <a:pt x="498283" y="171136"/>
                  <a:pt x="511649" y="167995"/>
                </a:cubicBezTo>
                <a:cubicBezTo>
                  <a:pt x="513283" y="158387"/>
                  <a:pt x="513932" y="151379"/>
                  <a:pt x="513596" y="146969"/>
                </a:cubicBezTo>
                <a:cubicBezTo>
                  <a:pt x="513259" y="142559"/>
                  <a:pt x="510577" y="140803"/>
                  <a:pt x="505551" y="141699"/>
                </a:cubicBezTo>
                <a:close/>
                <a:moveTo>
                  <a:pt x="6536790" y="134654"/>
                </a:moveTo>
                <a:cubicBezTo>
                  <a:pt x="6540082" y="135192"/>
                  <a:pt x="6542874" y="136583"/>
                  <a:pt x="6545168" y="138827"/>
                </a:cubicBezTo>
                <a:cubicBezTo>
                  <a:pt x="6549758" y="143316"/>
                  <a:pt x="6547786" y="147797"/>
                  <a:pt x="6539254" y="152271"/>
                </a:cubicBezTo>
                <a:cubicBezTo>
                  <a:pt x="6530721" y="156745"/>
                  <a:pt x="6522389" y="159657"/>
                  <a:pt x="6514258" y="161004"/>
                </a:cubicBezTo>
                <a:cubicBezTo>
                  <a:pt x="6518762" y="161750"/>
                  <a:pt x="6521012" y="164288"/>
                  <a:pt x="6521012" y="168619"/>
                </a:cubicBezTo>
                <a:cubicBezTo>
                  <a:pt x="6521012" y="171315"/>
                  <a:pt x="6520561" y="174886"/>
                  <a:pt x="6519658" y="179331"/>
                </a:cubicBezTo>
                <a:cubicBezTo>
                  <a:pt x="6527674" y="175875"/>
                  <a:pt x="6535338" y="173212"/>
                  <a:pt x="6542652" y="171340"/>
                </a:cubicBezTo>
                <a:cubicBezTo>
                  <a:pt x="6549966" y="169469"/>
                  <a:pt x="6555838" y="171329"/>
                  <a:pt x="6560269" y="176922"/>
                </a:cubicBezTo>
                <a:cubicBezTo>
                  <a:pt x="6564700" y="182515"/>
                  <a:pt x="6562392" y="187233"/>
                  <a:pt x="6553342" y="191076"/>
                </a:cubicBezTo>
                <a:cubicBezTo>
                  <a:pt x="6544294" y="194919"/>
                  <a:pt x="6532535" y="198863"/>
                  <a:pt x="6518066" y="202907"/>
                </a:cubicBezTo>
                <a:cubicBezTo>
                  <a:pt x="6516388" y="227084"/>
                  <a:pt x="6515118" y="243073"/>
                  <a:pt x="6514258" y="250875"/>
                </a:cubicBezTo>
                <a:cubicBezTo>
                  <a:pt x="6524483" y="243977"/>
                  <a:pt x="6535138" y="238653"/>
                  <a:pt x="6546222" y="234903"/>
                </a:cubicBezTo>
                <a:cubicBezTo>
                  <a:pt x="6557308" y="231153"/>
                  <a:pt x="6558247" y="233971"/>
                  <a:pt x="6549040" y="243357"/>
                </a:cubicBezTo>
                <a:cubicBezTo>
                  <a:pt x="6539834" y="252742"/>
                  <a:pt x="6530660" y="261321"/>
                  <a:pt x="6521518" y="269094"/>
                </a:cubicBezTo>
                <a:cubicBezTo>
                  <a:pt x="6512376" y="276866"/>
                  <a:pt x="6504174" y="285248"/>
                  <a:pt x="6496910" y="294239"/>
                </a:cubicBezTo>
                <a:cubicBezTo>
                  <a:pt x="6489647" y="303231"/>
                  <a:pt x="6483724" y="302033"/>
                  <a:pt x="6479143" y="290647"/>
                </a:cubicBezTo>
                <a:cubicBezTo>
                  <a:pt x="6474562" y="279261"/>
                  <a:pt x="6473934" y="271829"/>
                  <a:pt x="6477260" y="268352"/>
                </a:cubicBezTo>
                <a:cubicBezTo>
                  <a:pt x="6480588" y="264874"/>
                  <a:pt x="6484190" y="259905"/>
                  <a:pt x="6488070" y="253445"/>
                </a:cubicBezTo>
                <a:cubicBezTo>
                  <a:pt x="6491948" y="246985"/>
                  <a:pt x="6494778" y="231336"/>
                  <a:pt x="6496556" y="206499"/>
                </a:cubicBezTo>
                <a:cubicBezTo>
                  <a:pt x="6489701" y="208277"/>
                  <a:pt x="6482512" y="209396"/>
                  <a:pt x="6474992" y="209854"/>
                </a:cubicBezTo>
                <a:cubicBezTo>
                  <a:pt x="6467470" y="210313"/>
                  <a:pt x="6459960" y="208951"/>
                  <a:pt x="6452459" y="205767"/>
                </a:cubicBezTo>
                <a:cubicBezTo>
                  <a:pt x="6444960" y="202584"/>
                  <a:pt x="6446580" y="199676"/>
                  <a:pt x="6457320" y="197045"/>
                </a:cubicBezTo>
                <a:cubicBezTo>
                  <a:pt x="6468062" y="194414"/>
                  <a:pt x="6481140" y="190660"/>
                  <a:pt x="6496556" y="185784"/>
                </a:cubicBezTo>
                <a:cubicBezTo>
                  <a:pt x="6496556" y="176650"/>
                  <a:pt x="6495939" y="169601"/>
                  <a:pt x="6494706" y="164640"/>
                </a:cubicBezTo>
                <a:cubicBezTo>
                  <a:pt x="6488196" y="164640"/>
                  <a:pt x="6482151" y="163026"/>
                  <a:pt x="6476572" y="159800"/>
                </a:cubicBezTo>
                <a:cubicBezTo>
                  <a:pt x="6470994" y="156573"/>
                  <a:pt x="6472438" y="153669"/>
                  <a:pt x="6480907" y="151088"/>
                </a:cubicBezTo>
                <a:cubicBezTo>
                  <a:pt x="6489374" y="148507"/>
                  <a:pt x="6496767" y="145865"/>
                  <a:pt x="6503084" y="143162"/>
                </a:cubicBezTo>
                <a:cubicBezTo>
                  <a:pt x="6509400" y="140459"/>
                  <a:pt x="6516847" y="137938"/>
                  <a:pt x="6525422" y="135601"/>
                </a:cubicBezTo>
                <a:cubicBezTo>
                  <a:pt x="6529710" y="134432"/>
                  <a:pt x="6533500" y="134117"/>
                  <a:pt x="6536790" y="134654"/>
                </a:cubicBezTo>
                <a:close/>
                <a:moveTo>
                  <a:pt x="1473403" y="132202"/>
                </a:moveTo>
                <a:cubicBezTo>
                  <a:pt x="1476515" y="131299"/>
                  <a:pt x="1479867" y="131335"/>
                  <a:pt x="1483459" y="132310"/>
                </a:cubicBezTo>
                <a:cubicBezTo>
                  <a:pt x="1490643" y="134260"/>
                  <a:pt x="1496559" y="137537"/>
                  <a:pt x="1501205" y="142140"/>
                </a:cubicBezTo>
                <a:cubicBezTo>
                  <a:pt x="1505851" y="146743"/>
                  <a:pt x="1504725" y="152013"/>
                  <a:pt x="1497828" y="157950"/>
                </a:cubicBezTo>
                <a:cubicBezTo>
                  <a:pt x="1490930" y="163887"/>
                  <a:pt x="1486431" y="171419"/>
                  <a:pt x="1484330" y="180547"/>
                </a:cubicBezTo>
                <a:cubicBezTo>
                  <a:pt x="1482229" y="189674"/>
                  <a:pt x="1483427" y="198956"/>
                  <a:pt x="1487922" y="208392"/>
                </a:cubicBezTo>
                <a:cubicBezTo>
                  <a:pt x="1492418" y="217828"/>
                  <a:pt x="1493318" y="228325"/>
                  <a:pt x="1490622" y="239883"/>
                </a:cubicBezTo>
                <a:cubicBezTo>
                  <a:pt x="1539938" y="254510"/>
                  <a:pt x="1573530" y="263168"/>
                  <a:pt x="1591398" y="265857"/>
                </a:cubicBezTo>
                <a:cubicBezTo>
                  <a:pt x="1609266" y="268545"/>
                  <a:pt x="1628205" y="270553"/>
                  <a:pt x="1648217" y="271879"/>
                </a:cubicBezTo>
                <a:cubicBezTo>
                  <a:pt x="1668229" y="273206"/>
                  <a:pt x="1690159" y="272962"/>
                  <a:pt x="1714006" y="271148"/>
                </a:cubicBezTo>
                <a:cubicBezTo>
                  <a:pt x="1737854" y="269334"/>
                  <a:pt x="1738897" y="274073"/>
                  <a:pt x="1717136" y="285366"/>
                </a:cubicBezTo>
                <a:cubicBezTo>
                  <a:pt x="1695375" y="296659"/>
                  <a:pt x="1680110" y="303883"/>
                  <a:pt x="1671341" y="307038"/>
                </a:cubicBezTo>
                <a:cubicBezTo>
                  <a:pt x="1662572" y="310193"/>
                  <a:pt x="1651186" y="310175"/>
                  <a:pt x="1637182" y="306984"/>
                </a:cubicBezTo>
                <a:cubicBezTo>
                  <a:pt x="1623179" y="303794"/>
                  <a:pt x="1607244" y="298990"/>
                  <a:pt x="1589376" y="292572"/>
                </a:cubicBezTo>
                <a:cubicBezTo>
                  <a:pt x="1571508" y="286155"/>
                  <a:pt x="1552991" y="279652"/>
                  <a:pt x="1533825" y="273062"/>
                </a:cubicBezTo>
                <a:cubicBezTo>
                  <a:pt x="1514660" y="266473"/>
                  <a:pt x="1500617" y="261830"/>
                  <a:pt x="1491697" y="259135"/>
                </a:cubicBezTo>
                <a:cubicBezTo>
                  <a:pt x="1482778" y="256439"/>
                  <a:pt x="1473937" y="256593"/>
                  <a:pt x="1465175" y="259597"/>
                </a:cubicBezTo>
                <a:cubicBezTo>
                  <a:pt x="1456413" y="262601"/>
                  <a:pt x="1449007" y="266201"/>
                  <a:pt x="1442955" y="270395"/>
                </a:cubicBezTo>
                <a:cubicBezTo>
                  <a:pt x="1436904" y="274590"/>
                  <a:pt x="1428909" y="272568"/>
                  <a:pt x="1418971" y="264329"/>
                </a:cubicBezTo>
                <a:cubicBezTo>
                  <a:pt x="1409034" y="256091"/>
                  <a:pt x="1408428" y="251359"/>
                  <a:pt x="1417153" y="250132"/>
                </a:cubicBezTo>
                <a:cubicBezTo>
                  <a:pt x="1425879" y="248906"/>
                  <a:pt x="1444095" y="245354"/>
                  <a:pt x="1471800" y="239474"/>
                </a:cubicBezTo>
                <a:cubicBezTo>
                  <a:pt x="1473435" y="228834"/>
                  <a:pt x="1471105" y="218089"/>
                  <a:pt x="1464809" y="207241"/>
                </a:cubicBezTo>
                <a:cubicBezTo>
                  <a:pt x="1458515" y="196393"/>
                  <a:pt x="1458062" y="181296"/>
                  <a:pt x="1463454" y="161951"/>
                </a:cubicBezTo>
                <a:cubicBezTo>
                  <a:pt x="1453474" y="164647"/>
                  <a:pt x="1444005" y="164192"/>
                  <a:pt x="1435050" y="160585"/>
                </a:cubicBezTo>
                <a:cubicBezTo>
                  <a:pt x="1426095" y="156978"/>
                  <a:pt x="1427496" y="153659"/>
                  <a:pt x="1439255" y="150626"/>
                </a:cubicBezTo>
                <a:cubicBezTo>
                  <a:pt x="1451014" y="147593"/>
                  <a:pt x="1459525" y="143294"/>
                  <a:pt x="1464788" y="137730"/>
                </a:cubicBezTo>
                <a:cubicBezTo>
                  <a:pt x="1467419" y="134948"/>
                  <a:pt x="1470291" y="133106"/>
                  <a:pt x="1473403" y="132202"/>
                </a:cubicBezTo>
                <a:close/>
                <a:moveTo>
                  <a:pt x="1241161" y="129562"/>
                </a:moveTo>
                <a:cubicBezTo>
                  <a:pt x="1244678" y="129465"/>
                  <a:pt x="1250179" y="131672"/>
                  <a:pt x="1257665" y="136182"/>
                </a:cubicBezTo>
                <a:cubicBezTo>
                  <a:pt x="1267101" y="144513"/>
                  <a:pt x="1269861" y="150877"/>
                  <a:pt x="1265947" y="155272"/>
                </a:cubicBezTo>
                <a:cubicBezTo>
                  <a:pt x="1262032" y="159667"/>
                  <a:pt x="1256987" y="166938"/>
                  <a:pt x="1250814" y="177083"/>
                </a:cubicBezTo>
                <a:cubicBezTo>
                  <a:pt x="1244641" y="187229"/>
                  <a:pt x="1239851" y="193740"/>
                  <a:pt x="1236445" y="196615"/>
                </a:cubicBezTo>
                <a:cubicBezTo>
                  <a:pt x="1233039" y="199490"/>
                  <a:pt x="1233409" y="200723"/>
                  <a:pt x="1237553" y="200315"/>
                </a:cubicBezTo>
                <a:cubicBezTo>
                  <a:pt x="1241697" y="199906"/>
                  <a:pt x="1252166" y="197844"/>
                  <a:pt x="1268958" y="194130"/>
                </a:cubicBezTo>
                <a:cubicBezTo>
                  <a:pt x="1264599" y="188982"/>
                  <a:pt x="1261935" y="182981"/>
                  <a:pt x="1260967" y="176126"/>
                </a:cubicBezTo>
                <a:cubicBezTo>
                  <a:pt x="1259999" y="169272"/>
                  <a:pt x="1264793" y="168734"/>
                  <a:pt x="1275347" y="174513"/>
                </a:cubicBezTo>
                <a:cubicBezTo>
                  <a:pt x="1285901" y="180292"/>
                  <a:pt x="1293577" y="186319"/>
                  <a:pt x="1298374" y="192592"/>
                </a:cubicBezTo>
                <a:cubicBezTo>
                  <a:pt x="1303170" y="198866"/>
                  <a:pt x="1304737" y="206126"/>
                  <a:pt x="1303073" y="214372"/>
                </a:cubicBezTo>
                <a:cubicBezTo>
                  <a:pt x="1301410" y="222617"/>
                  <a:pt x="1297546" y="226206"/>
                  <a:pt x="1291479" y="225137"/>
                </a:cubicBezTo>
                <a:cubicBezTo>
                  <a:pt x="1285414" y="224069"/>
                  <a:pt x="1279907" y="218301"/>
                  <a:pt x="1274959" y="207832"/>
                </a:cubicBezTo>
                <a:cubicBezTo>
                  <a:pt x="1248071" y="216580"/>
                  <a:pt x="1230555" y="224166"/>
                  <a:pt x="1222410" y="230590"/>
                </a:cubicBezTo>
                <a:cubicBezTo>
                  <a:pt x="1214265" y="237015"/>
                  <a:pt x="1208514" y="234684"/>
                  <a:pt x="1205159" y="223600"/>
                </a:cubicBezTo>
                <a:cubicBezTo>
                  <a:pt x="1201803" y="212515"/>
                  <a:pt x="1202907" y="205068"/>
                  <a:pt x="1208471" y="201261"/>
                </a:cubicBezTo>
                <a:cubicBezTo>
                  <a:pt x="1214035" y="197454"/>
                  <a:pt x="1220334" y="188104"/>
                  <a:pt x="1227368" y="173212"/>
                </a:cubicBezTo>
                <a:cubicBezTo>
                  <a:pt x="1234402" y="158319"/>
                  <a:pt x="1237467" y="146170"/>
                  <a:pt x="1236564" y="136762"/>
                </a:cubicBezTo>
                <a:cubicBezTo>
                  <a:pt x="1236112" y="132059"/>
                  <a:pt x="1237644" y="129659"/>
                  <a:pt x="1241161" y="129562"/>
                </a:cubicBezTo>
                <a:close/>
                <a:moveTo>
                  <a:pt x="3627233" y="124251"/>
                </a:moveTo>
                <a:cubicBezTo>
                  <a:pt x="3631408" y="124544"/>
                  <a:pt x="3636532" y="126273"/>
                  <a:pt x="3642605" y="129438"/>
                </a:cubicBezTo>
                <a:cubicBezTo>
                  <a:pt x="3654751" y="135769"/>
                  <a:pt x="3657372" y="141810"/>
                  <a:pt x="3650467" y="147561"/>
                </a:cubicBezTo>
                <a:cubicBezTo>
                  <a:pt x="3643562" y="153311"/>
                  <a:pt x="3639063" y="160721"/>
                  <a:pt x="3636969" y="169791"/>
                </a:cubicBezTo>
                <a:cubicBezTo>
                  <a:pt x="3634876" y="178862"/>
                  <a:pt x="3636302" y="188104"/>
                  <a:pt x="3641250" y="197518"/>
                </a:cubicBezTo>
                <a:cubicBezTo>
                  <a:pt x="3646197" y="206933"/>
                  <a:pt x="3647323" y="218329"/>
                  <a:pt x="3644627" y="231709"/>
                </a:cubicBezTo>
                <a:cubicBezTo>
                  <a:pt x="3684937" y="242808"/>
                  <a:pt x="3713571" y="250147"/>
                  <a:pt x="3730528" y="253725"/>
                </a:cubicBezTo>
                <a:cubicBezTo>
                  <a:pt x="3747486" y="257303"/>
                  <a:pt x="3767268" y="259755"/>
                  <a:pt x="3789875" y="261081"/>
                </a:cubicBezTo>
                <a:cubicBezTo>
                  <a:pt x="3812483" y="262408"/>
                  <a:pt x="3835993" y="261486"/>
                  <a:pt x="3860408" y="258317"/>
                </a:cubicBezTo>
                <a:cubicBezTo>
                  <a:pt x="3884822" y="255148"/>
                  <a:pt x="3892282" y="258389"/>
                  <a:pt x="3882789" y="268040"/>
                </a:cubicBezTo>
                <a:lnTo>
                  <a:pt x="3844694" y="286453"/>
                </a:lnTo>
                <a:cubicBezTo>
                  <a:pt x="3825134" y="296132"/>
                  <a:pt x="3810805" y="300517"/>
                  <a:pt x="3801706" y="299606"/>
                </a:cubicBezTo>
                <a:cubicBezTo>
                  <a:pt x="3792607" y="298696"/>
                  <a:pt x="3773782" y="293404"/>
                  <a:pt x="3745231" y="283732"/>
                </a:cubicBezTo>
                <a:cubicBezTo>
                  <a:pt x="3716679" y="274059"/>
                  <a:pt x="3693810" y="266416"/>
                  <a:pt x="3676623" y="260802"/>
                </a:cubicBezTo>
                <a:cubicBezTo>
                  <a:pt x="3659437" y="255187"/>
                  <a:pt x="3647405" y="251480"/>
                  <a:pt x="3640529" y="249681"/>
                </a:cubicBezTo>
                <a:cubicBezTo>
                  <a:pt x="3633653" y="247881"/>
                  <a:pt x="3626773" y="248971"/>
                  <a:pt x="3619890" y="252950"/>
                </a:cubicBezTo>
                <a:cubicBezTo>
                  <a:pt x="3613007" y="256930"/>
                  <a:pt x="3606077" y="260529"/>
                  <a:pt x="3599100" y="263749"/>
                </a:cubicBezTo>
                <a:cubicBezTo>
                  <a:pt x="3592124" y="266968"/>
                  <a:pt x="3584441" y="264630"/>
                  <a:pt x="3576052" y="256736"/>
                </a:cubicBezTo>
                <a:cubicBezTo>
                  <a:pt x="3567663" y="248842"/>
                  <a:pt x="3566691" y="244565"/>
                  <a:pt x="3573137" y="243905"/>
                </a:cubicBezTo>
                <a:cubicBezTo>
                  <a:pt x="3579583" y="243246"/>
                  <a:pt x="3597326" y="239073"/>
                  <a:pt x="3626365" y="231386"/>
                </a:cubicBezTo>
                <a:cubicBezTo>
                  <a:pt x="3626723" y="230884"/>
                  <a:pt x="3625820" y="226195"/>
                  <a:pt x="3623654" y="217318"/>
                </a:cubicBezTo>
                <a:cubicBezTo>
                  <a:pt x="3621489" y="208442"/>
                  <a:pt x="3618567" y="200956"/>
                  <a:pt x="3614889" y="194862"/>
                </a:cubicBezTo>
                <a:cubicBezTo>
                  <a:pt x="3611211" y="188767"/>
                  <a:pt x="3610494" y="180633"/>
                  <a:pt x="3612738" y="170458"/>
                </a:cubicBezTo>
                <a:cubicBezTo>
                  <a:pt x="3614982" y="160284"/>
                  <a:pt x="3612670" y="155871"/>
                  <a:pt x="3605801" y="157219"/>
                </a:cubicBezTo>
                <a:cubicBezTo>
                  <a:pt x="3598932" y="158567"/>
                  <a:pt x="3591511" y="157118"/>
                  <a:pt x="3583538" y="152874"/>
                </a:cubicBezTo>
                <a:cubicBezTo>
                  <a:pt x="3575565" y="148629"/>
                  <a:pt x="3574471" y="145721"/>
                  <a:pt x="3580257" y="144151"/>
                </a:cubicBezTo>
                <a:cubicBezTo>
                  <a:pt x="3586044" y="142581"/>
                  <a:pt x="3592568" y="140735"/>
                  <a:pt x="3599832" y="138612"/>
                </a:cubicBezTo>
                <a:cubicBezTo>
                  <a:pt x="3607095" y="136490"/>
                  <a:pt x="3613003" y="132847"/>
                  <a:pt x="3617556" y="127685"/>
                </a:cubicBezTo>
                <a:cubicBezTo>
                  <a:pt x="3619833" y="125104"/>
                  <a:pt x="3623058" y="123959"/>
                  <a:pt x="3627233" y="124251"/>
                </a:cubicBezTo>
                <a:close/>
                <a:moveTo>
                  <a:pt x="930239" y="124157"/>
                </a:moveTo>
                <a:cubicBezTo>
                  <a:pt x="925923" y="125061"/>
                  <a:pt x="918602" y="126624"/>
                  <a:pt x="908277" y="128847"/>
                </a:cubicBezTo>
                <a:lnTo>
                  <a:pt x="907180" y="145582"/>
                </a:lnTo>
                <a:cubicBezTo>
                  <a:pt x="919972" y="142957"/>
                  <a:pt x="928999" y="140986"/>
                  <a:pt x="934262" y="139666"/>
                </a:cubicBezTo>
                <a:cubicBezTo>
                  <a:pt x="935022" y="135034"/>
                  <a:pt x="935620" y="131066"/>
                  <a:pt x="936058" y="127760"/>
                </a:cubicBezTo>
                <a:cubicBezTo>
                  <a:pt x="936495" y="124455"/>
                  <a:pt x="934556" y="123254"/>
                  <a:pt x="930239" y="124157"/>
                </a:cubicBezTo>
                <a:close/>
                <a:moveTo>
                  <a:pt x="3414793" y="122802"/>
                </a:moveTo>
                <a:lnTo>
                  <a:pt x="3378505" y="126459"/>
                </a:lnTo>
                <a:cubicBezTo>
                  <a:pt x="3381158" y="150780"/>
                  <a:pt x="3382815" y="165256"/>
                  <a:pt x="3383474" y="169888"/>
                </a:cubicBezTo>
                <a:lnTo>
                  <a:pt x="3414793" y="166404"/>
                </a:lnTo>
                <a:close/>
                <a:moveTo>
                  <a:pt x="4061625" y="119354"/>
                </a:moveTo>
                <a:cubicBezTo>
                  <a:pt x="4068873" y="119007"/>
                  <a:pt x="4075409" y="121770"/>
                  <a:pt x="4081233" y="127642"/>
                </a:cubicBezTo>
                <a:cubicBezTo>
                  <a:pt x="4088998" y="135472"/>
                  <a:pt x="4084180" y="140444"/>
                  <a:pt x="4066778" y="142559"/>
                </a:cubicBezTo>
                <a:cubicBezTo>
                  <a:pt x="4049376" y="144675"/>
                  <a:pt x="4030178" y="147345"/>
                  <a:pt x="4009184" y="150572"/>
                </a:cubicBezTo>
                <a:cubicBezTo>
                  <a:pt x="4020885" y="155204"/>
                  <a:pt x="4024334" y="160488"/>
                  <a:pt x="4019530" y="166425"/>
                </a:cubicBezTo>
                <a:cubicBezTo>
                  <a:pt x="4014726" y="172362"/>
                  <a:pt x="4007753" y="181396"/>
                  <a:pt x="3998611" y="193528"/>
                </a:cubicBezTo>
                <a:cubicBezTo>
                  <a:pt x="3989469" y="205660"/>
                  <a:pt x="3988254" y="210485"/>
                  <a:pt x="3994965" y="208005"/>
                </a:cubicBezTo>
                <a:cubicBezTo>
                  <a:pt x="4001677" y="205524"/>
                  <a:pt x="4015816" y="200985"/>
                  <a:pt x="4037384" y="194388"/>
                </a:cubicBezTo>
                <a:cubicBezTo>
                  <a:pt x="4033956" y="190000"/>
                  <a:pt x="4031300" y="184368"/>
                  <a:pt x="4029414" y="177492"/>
                </a:cubicBezTo>
                <a:cubicBezTo>
                  <a:pt x="4027528" y="170616"/>
                  <a:pt x="4032311" y="170293"/>
                  <a:pt x="4043762" y="176524"/>
                </a:cubicBezTo>
                <a:cubicBezTo>
                  <a:pt x="4055212" y="182755"/>
                  <a:pt x="4064010" y="189950"/>
                  <a:pt x="4070155" y="198110"/>
                </a:cubicBezTo>
                <a:cubicBezTo>
                  <a:pt x="4076299" y="206269"/>
                  <a:pt x="4077576" y="214655"/>
                  <a:pt x="4073984" y="223266"/>
                </a:cubicBezTo>
                <a:cubicBezTo>
                  <a:pt x="4070391" y="231877"/>
                  <a:pt x="4065745" y="233634"/>
                  <a:pt x="4060045" y="228536"/>
                </a:cubicBezTo>
                <a:cubicBezTo>
                  <a:pt x="4054345" y="223438"/>
                  <a:pt x="4048913" y="216092"/>
                  <a:pt x="4043751" y="206499"/>
                </a:cubicBezTo>
                <a:cubicBezTo>
                  <a:pt x="4030486" y="212708"/>
                  <a:pt x="4016641" y="219527"/>
                  <a:pt x="4002214" y="226955"/>
                </a:cubicBezTo>
                <a:cubicBezTo>
                  <a:pt x="3987788" y="234383"/>
                  <a:pt x="3976936" y="240930"/>
                  <a:pt x="3969658" y="246594"/>
                </a:cubicBezTo>
                <a:cubicBezTo>
                  <a:pt x="3962381" y="252258"/>
                  <a:pt x="3956774" y="250003"/>
                  <a:pt x="3952837" y="239829"/>
                </a:cubicBezTo>
                <a:cubicBezTo>
                  <a:pt x="3948901" y="229655"/>
                  <a:pt x="3949550" y="222836"/>
                  <a:pt x="3954784" y="219373"/>
                </a:cubicBezTo>
                <a:cubicBezTo>
                  <a:pt x="3960018" y="215910"/>
                  <a:pt x="3965016" y="211152"/>
                  <a:pt x="3969777" y="205101"/>
                </a:cubicBezTo>
                <a:cubicBezTo>
                  <a:pt x="3974538" y="199049"/>
                  <a:pt x="3979571" y="189954"/>
                  <a:pt x="3984877" y="177815"/>
                </a:cubicBezTo>
                <a:cubicBezTo>
                  <a:pt x="3990183" y="165676"/>
                  <a:pt x="3992104" y="158136"/>
                  <a:pt x="3990642" y="155197"/>
                </a:cubicBezTo>
                <a:cubicBezTo>
                  <a:pt x="3981464" y="157749"/>
                  <a:pt x="3973351" y="159735"/>
                  <a:pt x="3966303" y="161155"/>
                </a:cubicBezTo>
                <a:cubicBezTo>
                  <a:pt x="3959254" y="162575"/>
                  <a:pt x="3952489" y="163510"/>
                  <a:pt x="3946008" y="163962"/>
                </a:cubicBezTo>
                <a:cubicBezTo>
                  <a:pt x="3939526" y="164414"/>
                  <a:pt x="3932661" y="161385"/>
                  <a:pt x="3925412" y="154874"/>
                </a:cubicBezTo>
                <a:cubicBezTo>
                  <a:pt x="3918163" y="148364"/>
                  <a:pt x="3920468" y="144531"/>
                  <a:pt x="3932327" y="143377"/>
                </a:cubicBezTo>
                <a:cubicBezTo>
                  <a:pt x="3944186" y="142222"/>
                  <a:pt x="3958674" y="140297"/>
                  <a:pt x="3975789" y="137601"/>
                </a:cubicBezTo>
                <a:cubicBezTo>
                  <a:pt x="3992904" y="134905"/>
                  <a:pt x="4007667" y="132227"/>
                  <a:pt x="4020079" y="129567"/>
                </a:cubicBezTo>
                <a:cubicBezTo>
                  <a:pt x="4032490" y="126907"/>
                  <a:pt x="4043844" y="123964"/>
                  <a:pt x="4054140" y="120737"/>
                </a:cubicBezTo>
                <a:cubicBezTo>
                  <a:pt x="4056714" y="119931"/>
                  <a:pt x="4059209" y="119469"/>
                  <a:pt x="4061625" y="119354"/>
                </a:cubicBezTo>
                <a:close/>
                <a:moveTo>
                  <a:pt x="6262792" y="115749"/>
                </a:moveTo>
                <a:cubicBezTo>
                  <a:pt x="6264695" y="115970"/>
                  <a:pt x="6267008" y="116550"/>
                  <a:pt x="6269733" y="117489"/>
                </a:cubicBezTo>
                <a:cubicBezTo>
                  <a:pt x="6277922" y="120558"/>
                  <a:pt x="6284693" y="125262"/>
                  <a:pt x="6290050" y="131600"/>
                </a:cubicBezTo>
                <a:cubicBezTo>
                  <a:pt x="6295406" y="137938"/>
                  <a:pt x="6295463" y="143441"/>
                  <a:pt x="6290222" y="148109"/>
                </a:cubicBezTo>
                <a:cubicBezTo>
                  <a:pt x="6284980" y="152777"/>
                  <a:pt x="6276975" y="165203"/>
                  <a:pt x="6266206" y="185386"/>
                </a:cubicBezTo>
                <a:cubicBezTo>
                  <a:pt x="6255436" y="205570"/>
                  <a:pt x="6242304" y="224098"/>
                  <a:pt x="6226809" y="240969"/>
                </a:cubicBezTo>
                <a:cubicBezTo>
                  <a:pt x="6211314" y="257840"/>
                  <a:pt x="6192790" y="272923"/>
                  <a:pt x="6171238" y="286216"/>
                </a:cubicBezTo>
                <a:cubicBezTo>
                  <a:pt x="6149684" y="299509"/>
                  <a:pt x="6126492" y="308891"/>
                  <a:pt x="6101662" y="314362"/>
                </a:cubicBezTo>
                <a:cubicBezTo>
                  <a:pt x="6076832" y="319833"/>
                  <a:pt x="6075226" y="317037"/>
                  <a:pt x="6096844" y="305973"/>
                </a:cubicBezTo>
                <a:cubicBezTo>
                  <a:pt x="6118462" y="294910"/>
                  <a:pt x="6139524" y="281358"/>
                  <a:pt x="6160030" y="265319"/>
                </a:cubicBezTo>
                <a:cubicBezTo>
                  <a:pt x="6180538" y="249279"/>
                  <a:pt x="6198118" y="233046"/>
                  <a:pt x="6212774" y="216619"/>
                </a:cubicBezTo>
                <a:cubicBezTo>
                  <a:pt x="6227430" y="200193"/>
                  <a:pt x="6238988" y="182497"/>
                  <a:pt x="6247448" y="163532"/>
                </a:cubicBezTo>
                <a:cubicBezTo>
                  <a:pt x="6255910" y="144567"/>
                  <a:pt x="6259014" y="131213"/>
                  <a:pt x="6256762" y="123469"/>
                </a:cubicBezTo>
                <a:cubicBezTo>
                  <a:pt x="6255074" y="117661"/>
                  <a:pt x="6257084" y="115088"/>
                  <a:pt x="6262792" y="115749"/>
                </a:cubicBezTo>
                <a:close/>
                <a:moveTo>
                  <a:pt x="3463041" y="113359"/>
                </a:moveTo>
                <a:cubicBezTo>
                  <a:pt x="3458438" y="114263"/>
                  <a:pt x="3450952" y="115818"/>
                  <a:pt x="3440584" y="118027"/>
                </a:cubicBezTo>
                <a:lnTo>
                  <a:pt x="3440584" y="161779"/>
                </a:lnTo>
                <a:cubicBezTo>
                  <a:pt x="3449791" y="160961"/>
                  <a:pt x="3459255" y="159434"/>
                  <a:pt x="3468978" y="157197"/>
                </a:cubicBezTo>
                <a:cubicBezTo>
                  <a:pt x="3471545" y="133679"/>
                  <a:pt x="3472348" y="120268"/>
                  <a:pt x="3471387" y="116962"/>
                </a:cubicBezTo>
                <a:cubicBezTo>
                  <a:pt x="3470426" y="113657"/>
                  <a:pt x="3467644" y="112456"/>
                  <a:pt x="3463041" y="113359"/>
                </a:cubicBezTo>
                <a:close/>
                <a:moveTo>
                  <a:pt x="5089481" y="113299"/>
                </a:moveTo>
                <a:cubicBezTo>
                  <a:pt x="5091183" y="113438"/>
                  <a:pt x="5093225" y="113992"/>
                  <a:pt x="5095608" y="114962"/>
                </a:cubicBezTo>
                <a:cubicBezTo>
                  <a:pt x="5105137" y="118841"/>
                  <a:pt x="5112587" y="123516"/>
                  <a:pt x="5117957" y="128986"/>
                </a:cubicBezTo>
                <a:cubicBezTo>
                  <a:pt x="5123327" y="134457"/>
                  <a:pt x="5123783" y="138888"/>
                  <a:pt x="5119323" y="142280"/>
                </a:cubicBezTo>
                <a:cubicBezTo>
                  <a:pt x="5114863" y="145671"/>
                  <a:pt x="5109428" y="152286"/>
                  <a:pt x="5103018" y="162123"/>
                </a:cubicBezTo>
                <a:cubicBezTo>
                  <a:pt x="5096608" y="171960"/>
                  <a:pt x="5090327" y="181676"/>
                  <a:pt x="5084175" y="191269"/>
                </a:cubicBezTo>
                <a:cubicBezTo>
                  <a:pt x="5091374" y="196346"/>
                  <a:pt x="5094073" y="203337"/>
                  <a:pt x="5092274" y="212242"/>
                </a:cubicBezTo>
                <a:cubicBezTo>
                  <a:pt x="5090474" y="221147"/>
                  <a:pt x="5089574" y="237653"/>
                  <a:pt x="5089574" y="261759"/>
                </a:cubicBezTo>
                <a:cubicBezTo>
                  <a:pt x="5089574" y="286696"/>
                  <a:pt x="5086731" y="303517"/>
                  <a:pt x="5081045" y="312222"/>
                </a:cubicBezTo>
                <a:cubicBezTo>
                  <a:pt x="5075359" y="320927"/>
                  <a:pt x="5069932" y="318991"/>
                  <a:pt x="5064762" y="306414"/>
                </a:cubicBezTo>
                <a:cubicBezTo>
                  <a:pt x="5059592" y="293838"/>
                  <a:pt x="5058133" y="284983"/>
                  <a:pt x="5060384" y="279849"/>
                </a:cubicBezTo>
                <a:cubicBezTo>
                  <a:pt x="5062636" y="274715"/>
                  <a:pt x="5064662" y="265236"/>
                  <a:pt x="5066461" y="251412"/>
                </a:cubicBezTo>
                <a:cubicBezTo>
                  <a:pt x="5068261" y="237588"/>
                  <a:pt x="5068566" y="223062"/>
                  <a:pt x="5067375" y="207832"/>
                </a:cubicBezTo>
                <a:cubicBezTo>
                  <a:pt x="5062543" y="216881"/>
                  <a:pt x="5055265" y="225568"/>
                  <a:pt x="5045542" y="233892"/>
                </a:cubicBezTo>
                <a:cubicBezTo>
                  <a:pt x="5035820" y="242217"/>
                  <a:pt x="5024502" y="249405"/>
                  <a:pt x="5011589" y="255456"/>
                </a:cubicBezTo>
                <a:cubicBezTo>
                  <a:pt x="4998675" y="261508"/>
                  <a:pt x="4996890" y="259045"/>
                  <a:pt x="5006233" y="248067"/>
                </a:cubicBezTo>
                <a:cubicBezTo>
                  <a:pt x="5015575" y="237090"/>
                  <a:pt x="5026198" y="224987"/>
                  <a:pt x="5038100" y="211758"/>
                </a:cubicBezTo>
                <a:cubicBezTo>
                  <a:pt x="5050003" y="198529"/>
                  <a:pt x="5060854" y="182830"/>
                  <a:pt x="5070656" y="164661"/>
                </a:cubicBezTo>
                <a:cubicBezTo>
                  <a:pt x="5080457" y="146492"/>
                  <a:pt x="5084684" y="132697"/>
                  <a:pt x="5083336" y="123275"/>
                </a:cubicBezTo>
                <a:cubicBezTo>
                  <a:pt x="5082325" y="116209"/>
                  <a:pt x="5084373" y="112884"/>
                  <a:pt x="5089481" y="113299"/>
                </a:cubicBezTo>
                <a:close/>
                <a:moveTo>
                  <a:pt x="5146542" y="111910"/>
                </a:moveTo>
                <a:cubicBezTo>
                  <a:pt x="5148141" y="111851"/>
                  <a:pt x="5150156" y="112119"/>
                  <a:pt x="5152589" y="112714"/>
                </a:cubicBezTo>
                <a:cubicBezTo>
                  <a:pt x="5162318" y="115094"/>
                  <a:pt x="5170220" y="118418"/>
                  <a:pt x="5176293" y="122684"/>
                </a:cubicBezTo>
                <a:cubicBezTo>
                  <a:pt x="5182366" y="126950"/>
                  <a:pt x="5183804" y="131851"/>
                  <a:pt x="5180606" y="137386"/>
                </a:cubicBezTo>
                <a:cubicBezTo>
                  <a:pt x="5177408" y="142921"/>
                  <a:pt x="5174504" y="158703"/>
                  <a:pt x="5171894" y="184730"/>
                </a:cubicBezTo>
                <a:cubicBezTo>
                  <a:pt x="5180312" y="175782"/>
                  <a:pt x="5189597" y="165346"/>
                  <a:pt x="5199750" y="153422"/>
                </a:cubicBezTo>
                <a:cubicBezTo>
                  <a:pt x="5209903" y="141498"/>
                  <a:pt x="5215542" y="131363"/>
                  <a:pt x="5216668" y="123017"/>
                </a:cubicBezTo>
                <a:cubicBezTo>
                  <a:pt x="5217793" y="114671"/>
                  <a:pt x="5222390" y="112947"/>
                  <a:pt x="5230456" y="117844"/>
                </a:cubicBezTo>
                <a:cubicBezTo>
                  <a:pt x="5238522" y="122741"/>
                  <a:pt x="5244954" y="127932"/>
                  <a:pt x="5249751" y="133418"/>
                </a:cubicBezTo>
                <a:cubicBezTo>
                  <a:pt x="5254548" y="138903"/>
                  <a:pt x="5253712" y="143570"/>
                  <a:pt x="5247245" y="147421"/>
                </a:cubicBezTo>
                <a:cubicBezTo>
                  <a:pt x="5240778" y="151271"/>
                  <a:pt x="5230625" y="159674"/>
                  <a:pt x="5216786" y="172631"/>
                </a:cubicBezTo>
                <a:cubicBezTo>
                  <a:pt x="5202948" y="185587"/>
                  <a:pt x="5187941" y="198024"/>
                  <a:pt x="5171765" y="209940"/>
                </a:cubicBezTo>
                <a:cubicBezTo>
                  <a:pt x="5170934" y="237015"/>
                  <a:pt x="5172984" y="254653"/>
                  <a:pt x="5177917" y="262856"/>
                </a:cubicBezTo>
                <a:cubicBezTo>
                  <a:pt x="5182850" y="271058"/>
                  <a:pt x="5197671" y="274955"/>
                  <a:pt x="5222379" y="274547"/>
                </a:cubicBezTo>
                <a:cubicBezTo>
                  <a:pt x="5247087" y="274138"/>
                  <a:pt x="5262191" y="272561"/>
                  <a:pt x="5267690" y="269814"/>
                </a:cubicBezTo>
                <a:cubicBezTo>
                  <a:pt x="5273190" y="267068"/>
                  <a:pt x="5276807" y="261791"/>
                  <a:pt x="5278542" y="253983"/>
                </a:cubicBezTo>
                <a:cubicBezTo>
                  <a:pt x="5280277" y="246175"/>
                  <a:pt x="5283612" y="235832"/>
                  <a:pt x="5288544" y="222954"/>
                </a:cubicBezTo>
                <a:cubicBezTo>
                  <a:pt x="5293478" y="210077"/>
                  <a:pt x="5296625" y="213644"/>
                  <a:pt x="5297987" y="233656"/>
                </a:cubicBezTo>
                <a:cubicBezTo>
                  <a:pt x="5299350" y="253667"/>
                  <a:pt x="5302749" y="267054"/>
                  <a:pt x="5308183" y="273815"/>
                </a:cubicBezTo>
                <a:cubicBezTo>
                  <a:pt x="5313618" y="280577"/>
                  <a:pt x="5308589" y="287012"/>
                  <a:pt x="5293094" y="293121"/>
                </a:cubicBezTo>
                <a:cubicBezTo>
                  <a:pt x="5277600" y="299230"/>
                  <a:pt x="5259965" y="302740"/>
                  <a:pt x="5240189" y="303650"/>
                </a:cubicBezTo>
                <a:cubicBezTo>
                  <a:pt x="5220414" y="304561"/>
                  <a:pt x="5202948" y="303840"/>
                  <a:pt x="5187790" y="301488"/>
                </a:cubicBezTo>
                <a:cubicBezTo>
                  <a:pt x="5172633" y="299137"/>
                  <a:pt x="5161896" y="291859"/>
                  <a:pt x="5155579" y="279655"/>
                </a:cubicBezTo>
                <a:cubicBezTo>
                  <a:pt x="5149262" y="267452"/>
                  <a:pt x="5147000" y="247562"/>
                  <a:pt x="5148792" y="219986"/>
                </a:cubicBezTo>
                <a:cubicBezTo>
                  <a:pt x="5134423" y="229809"/>
                  <a:pt x="5122058" y="235416"/>
                  <a:pt x="5111698" y="236807"/>
                </a:cubicBezTo>
                <a:cubicBezTo>
                  <a:pt x="5101337" y="238198"/>
                  <a:pt x="5101871" y="234369"/>
                  <a:pt x="5113300" y="225320"/>
                </a:cubicBezTo>
                <a:cubicBezTo>
                  <a:pt x="5124729" y="216272"/>
                  <a:pt x="5136574" y="207366"/>
                  <a:pt x="5148835" y="198605"/>
                </a:cubicBezTo>
                <a:cubicBezTo>
                  <a:pt x="5149710" y="178571"/>
                  <a:pt x="5149928" y="162697"/>
                  <a:pt x="5149491" y="150981"/>
                </a:cubicBezTo>
                <a:cubicBezTo>
                  <a:pt x="5149053" y="139265"/>
                  <a:pt x="5147028" y="129363"/>
                  <a:pt x="5143414" y="121275"/>
                </a:cubicBezTo>
                <a:cubicBezTo>
                  <a:pt x="5140704" y="115209"/>
                  <a:pt x="5141746" y="112087"/>
                  <a:pt x="5146542" y="111910"/>
                </a:cubicBezTo>
                <a:close/>
                <a:moveTo>
                  <a:pt x="1610585" y="107960"/>
                </a:moveTo>
                <a:cubicBezTo>
                  <a:pt x="1595857" y="110627"/>
                  <a:pt x="1586465" y="112549"/>
                  <a:pt x="1582406" y="113725"/>
                </a:cubicBezTo>
                <a:lnTo>
                  <a:pt x="1582406" y="148292"/>
                </a:lnTo>
                <a:lnTo>
                  <a:pt x="1610585" y="144829"/>
                </a:lnTo>
                <a:close/>
                <a:moveTo>
                  <a:pt x="1129195" y="102041"/>
                </a:moveTo>
                <a:cubicBezTo>
                  <a:pt x="1130570" y="101927"/>
                  <a:pt x="1132305" y="102111"/>
                  <a:pt x="1134400" y="102593"/>
                </a:cubicBezTo>
                <a:cubicBezTo>
                  <a:pt x="1142782" y="104522"/>
                  <a:pt x="1149558" y="107336"/>
                  <a:pt x="1154727" y="111036"/>
                </a:cubicBezTo>
                <a:cubicBezTo>
                  <a:pt x="1159897" y="114736"/>
                  <a:pt x="1162016" y="118432"/>
                  <a:pt x="1161084" y="122125"/>
                </a:cubicBezTo>
                <a:cubicBezTo>
                  <a:pt x="1160152" y="125817"/>
                  <a:pt x="1159012" y="132600"/>
                  <a:pt x="1157664" y="142473"/>
                </a:cubicBezTo>
                <a:cubicBezTo>
                  <a:pt x="1156316" y="152347"/>
                  <a:pt x="1154738" y="167938"/>
                  <a:pt x="1152931" y="189248"/>
                </a:cubicBezTo>
                <a:cubicBezTo>
                  <a:pt x="1151125" y="210557"/>
                  <a:pt x="1144836" y="230992"/>
                  <a:pt x="1134067" y="250552"/>
                </a:cubicBezTo>
                <a:cubicBezTo>
                  <a:pt x="1125291" y="267244"/>
                  <a:pt x="1111384" y="280720"/>
                  <a:pt x="1092348" y="290981"/>
                </a:cubicBezTo>
                <a:cubicBezTo>
                  <a:pt x="1073311" y="301241"/>
                  <a:pt x="1069045" y="300302"/>
                  <a:pt x="1079549" y="288163"/>
                </a:cubicBezTo>
                <a:cubicBezTo>
                  <a:pt x="1090053" y="276024"/>
                  <a:pt x="1099726" y="262659"/>
                  <a:pt x="1108566" y="248067"/>
                </a:cubicBezTo>
                <a:cubicBezTo>
                  <a:pt x="1117407" y="233476"/>
                  <a:pt x="1123405" y="216293"/>
                  <a:pt x="1126560" y="196518"/>
                </a:cubicBezTo>
                <a:cubicBezTo>
                  <a:pt x="1129715" y="176743"/>
                  <a:pt x="1131292" y="159341"/>
                  <a:pt x="1131292" y="144312"/>
                </a:cubicBezTo>
                <a:cubicBezTo>
                  <a:pt x="1131292" y="129800"/>
                  <a:pt x="1129715" y="118737"/>
                  <a:pt x="1126560" y="111122"/>
                </a:cubicBezTo>
                <a:cubicBezTo>
                  <a:pt x="1124194" y="105411"/>
                  <a:pt x="1125072" y="102384"/>
                  <a:pt x="1129195" y="102041"/>
                </a:cubicBezTo>
                <a:close/>
                <a:moveTo>
                  <a:pt x="3821883" y="95699"/>
                </a:moveTo>
                <a:cubicBezTo>
                  <a:pt x="3829977" y="94767"/>
                  <a:pt x="3837327" y="98223"/>
                  <a:pt x="3843931" y="106067"/>
                </a:cubicBezTo>
                <a:cubicBezTo>
                  <a:pt x="3850534" y="113911"/>
                  <a:pt x="3847372" y="118661"/>
                  <a:pt x="3834445" y="120318"/>
                </a:cubicBezTo>
                <a:cubicBezTo>
                  <a:pt x="3821517" y="121974"/>
                  <a:pt x="3796482" y="124788"/>
                  <a:pt x="3759341" y="128761"/>
                </a:cubicBezTo>
                <a:cubicBezTo>
                  <a:pt x="3764747" y="133292"/>
                  <a:pt x="3764575" y="138609"/>
                  <a:pt x="3758825" y="144710"/>
                </a:cubicBezTo>
                <a:cubicBezTo>
                  <a:pt x="3753075" y="150812"/>
                  <a:pt x="3747342" y="158036"/>
                  <a:pt x="3741628" y="166382"/>
                </a:cubicBezTo>
                <a:cubicBezTo>
                  <a:pt x="3735913" y="174728"/>
                  <a:pt x="3730690" y="182128"/>
                  <a:pt x="3725957" y="188581"/>
                </a:cubicBezTo>
                <a:cubicBezTo>
                  <a:pt x="3721225" y="195034"/>
                  <a:pt x="3719734" y="198260"/>
                  <a:pt x="3721483" y="198260"/>
                </a:cubicBezTo>
                <a:cubicBezTo>
                  <a:pt x="3726617" y="198260"/>
                  <a:pt x="3749081" y="194510"/>
                  <a:pt x="3788875" y="187010"/>
                </a:cubicBezTo>
                <a:cubicBezTo>
                  <a:pt x="3786523" y="182479"/>
                  <a:pt x="3783688" y="177901"/>
                  <a:pt x="3780368" y="173276"/>
                </a:cubicBezTo>
                <a:cubicBezTo>
                  <a:pt x="3777048" y="168651"/>
                  <a:pt x="3776804" y="164457"/>
                  <a:pt x="3779636" y="160693"/>
                </a:cubicBezTo>
                <a:cubicBezTo>
                  <a:pt x="3782468" y="156928"/>
                  <a:pt x="3791237" y="159811"/>
                  <a:pt x="3805943" y="169340"/>
                </a:cubicBezTo>
                <a:cubicBezTo>
                  <a:pt x="3820650" y="178869"/>
                  <a:pt x="3828934" y="189086"/>
                  <a:pt x="3830799" y="199992"/>
                </a:cubicBezTo>
                <a:cubicBezTo>
                  <a:pt x="3832663" y="210898"/>
                  <a:pt x="3831716" y="220330"/>
                  <a:pt x="3827959" y="228289"/>
                </a:cubicBezTo>
                <a:cubicBezTo>
                  <a:pt x="3824202" y="236248"/>
                  <a:pt x="3818843" y="236043"/>
                  <a:pt x="3811880" y="227676"/>
                </a:cubicBezTo>
                <a:cubicBezTo>
                  <a:pt x="3804918" y="219308"/>
                  <a:pt x="3798856" y="210450"/>
                  <a:pt x="3793693" y="201100"/>
                </a:cubicBezTo>
                <a:cubicBezTo>
                  <a:pt x="3756495" y="211711"/>
                  <a:pt x="3732493" y="219491"/>
                  <a:pt x="3721688" y="224438"/>
                </a:cubicBezTo>
                <a:cubicBezTo>
                  <a:pt x="3710882" y="229386"/>
                  <a:pt x="3702708" y="233032"/>
                  <a:pt x="3697166" y="235376"/>
                </a:cubicBezTo>
                <a:cubicBezTo>
                  <a:pt x="3691623" y="237721"/>
                  <a:pt x="3687752" y="233752"/>
                  <a:pt x="3685550" y="223470"/>
                </a:cubicBezTo>
                <a:cubicBezTo>
                  <a:pt x="3683349" y="213189"/>
                  <a:pt x="3684823" y="206614"/>
                  <a:pt x="3689971" y="203745"/>
                </a:cubicBezTo>
                <a:cubicBezTo>
                  <a:pt x="3695119" y="200877"/>
                  <a:pt x="3702995" y="189724"/>
                  <a:pt x="3713600" y="170286"/>
                </a:cubicBezTo>
                <a:cubicBezTo>
                  <a:pt x="3724204" y="150848"/>
                  <a:pt x="3729951" y="137723"/>
                  <a:pt x="3730840" y="130912"/>
                </a:cubicBezTo>
                <a:cubicBezTo>
                  <a:pt x="3719841" y="134468"/>
                  <a:pt x="3709542" y="136705"/>
                  <a:pt x="3699941" y="137623"/>
                </a:cubicBezTo>
                <a:cubicBezTo>
                  <a:pt x="3690340" y="138541"/>
                  <a:pt x="3681166" y="135938"/>
                  <a:pt x="3672418" y="129815"/>
                </a:cubicBezTo>
                <a:cubicBezTo>
                  <a:pt x="3663671" y="123691"/>
                  <a:pt x="3664334" y="120307"/>
                  <a:pt x="3674408" y="119662"/>
                </a:cubicBezTo>
                <a:cubicBezTo>
                  <a:pt x="3684482" y="119016"/>
                  <a:pt x="3700453" y="116654"/>
                  <a:pt x="3722322" y="112574"/>
                </a:cubicBezTo>
                <a:cubicBezTo>
                  <a:pt x="3744191" y="108494"/>
                  <a:pt x="3764228" y="104895"/>
                  <a:pt x="3782433" y="101776"/>
                </a:cubicBezTo>
                <a:cubicBezTo>
                  <a:pt x="3800638" y="98657"/>
                  <a:pt x="3813787" y="96631"/>
                  <a:pt x="3821883" y="95699"/>
                </a:cubicBezTo>
                <a:close/>
                <a:moveTo>
                  <a:pt x="6127203" y="87117"/>
                </a:moveTo>
                <a:cubicBezTo>
                  <a:pt x="6129126" y="86891"/>
                  <a:pt x="6131508" y="88321"/>
                  <a:pt x="6134347" y="91408"/>
                </a:cubicBezTo>
                <a:cubicBezTo>
                  <a:pt x="6140026" y="97581"/>
                  <a:pt x="6142865" y="106669"/>
                  <a:pt x="6142865" y="118672"/>
                </a:cubicBezTo>
                <a:cubicBezTo>
                  <a:pt x="6142865" y="130087"/>
                  <a:pt x="6138334" y="143753"/>
                  <a:pt x="6129270" y="159671"/>
                </a:cubicBezTo>
                <a:cubicBezTo>
                  <a:pt x="6120208" y="175588"/>
                  <a:pt x="6112758" y="178406"/>
                  <a:pt x="6106922" y="168124"/>
                </a:cubicBezTo>
                <a:cubicBezTo>
                  <a:pt x="6101085" y="157842"/>
                  <a:pt x="6099974" y="149421"/>
                  <a:pt x="6103588" y="142861"/>
                </a:cubicBezTo>
                <a:cubicBezTo>
                  <a:pt x="6107201" y="136300"/>
                  <a:pt x="6110858" y="127936"/>
                  <a:pt x="6114558" y="117769"/>
                </a:cubicBezTo>
                <a:cubicBezTo>
                  <a:pt x="6118042" y="108175"/>
                  <a:pt x="6120792" y="99840"/>
                  <a:pt x="6122806" y="92763"/>
                </a:cubicBezTo>
                <a:cubicBezTo>
                  <a:pt x="6123814" y="89225"/>
                  <a:pt x="6125280" y="87342"/>
                  <a:pt x="6127203" y="87117"/>
                </a:cubicBezTo>
                <a:close/>
                <a:moveTo>
                  <a:pt x="2650278" y="78254"/>
                </a:moveTo>
                <a:lnTo>
                  <a:pt x="2637006" y="81847"/>
                </a:lnTo>
                <a:cubicBezTo>
                  <a:pt x="2625835" y="100733"/>
                  <a:pt x="2615080" y="114793"/>
                  <a:pt x="2604740" y="124028"/>
                </a:cubicBezTo>
                <a:cubicBezTo>
                  <a:pt x="2607006" y="124028"/>
                  <a:pt x="2609440" y="124247"/>
                  <a:pt x="2612043" y="124684"/>
                </a:cubicBezTo>
                <a:cubicBezTo>
                  <a:pt x="2614646" y="125122"/>
                  <a:pt x="2620880" y="124910"/>
                  <a:pt x="2630746" y="124050"/>
                </a:cubicBezTo>
                <a:cubicBezTo>
                  <a:pt x="2640612" y="123189"/>
                  <a:pt x="2650840" y="121164"/>
                  <a:pt x="2661431" y="117973"/>
                </a:cubicBezTo>
                <a:cubicBezTo>
                  <a:pt x="2669373" y="115580"/>
                  <a:pt x="2676266" y="115978"/>
                  <a:pt x="2682107" y="119167"/>
                </a:cubicBezTo>
                <a:lnTo>
                  <a:pt x="2686116" y="122174"/>
                </a:lnTo>
                <a:lnTo>
                  <a:pt x="2676673" y="110678"/>
                </a:lnTo>
                <a:cubicBezTo>
                  <a:pt x="2668570" y="100764"/>
                  <a:pt x="2659771" y="89956"/>
                  <a:pt x="2650278" y="78254"/>
                </a:cubicBezTo>
                <a:close/>
                <a:moveTo>
                  <a:pt x="2390453" y="74845"/>
                </a:moveTo>
                <a:cubicBezTo>
                  <a:pt x="2380694" y="74422"/>
                  <a:pt x="2371864" y="79635"/>
                  <a:pt x="2363963" y="90483"/>
                </a:cubicBezTo>
                <a:cubicBezTo>
                  <a:pt x="2356061" y="101331"/>
                  <a:pt x="2350784" y="118851"/>
                  <a:pt x="2348131" y="143043"/>
                </a:cubicBezTo>
                <a:cubicBezTo>
                  <a:pt x="2345492" y="167221"/>
                  <a:pt x="2346389" y="188821"/>
                  <a:pt x="2350820" y="207843"/>
                </a:cubicBezTo>
                <a:cubicBezTo>
                  <a:pt x="2355251" y="226865"/>
                  <a:pt x="2362102" y="239919"/>
                  <a:pt x="2371373" y="247003"/>
                </a:cubicBezTo>
                <a:cubicBezTo>
                  <a:pt x="2380644" y="254087"/>
                  <a:pt x="2389951" y="255575"/>
                  <a:pt x="2399293" y="251466"/>
                </a:cubicBezTo>
                <a:cubicBezTo>
                  <a:pt x="2408636" y="247358"/>
                  <a:pt x="2415709" y="238105"/>
                  <a:pt x="2420513" y="223707"/>
                </a:cubicBezTo>
                <a:cubicBezTo>
                  <a:pt x="2425317" y="209309"/>
                  <a:pt x="2427719" y="193442"/>
                  <a:pt x="2427719" y="176105"/>
                </a:cubicBezTo>
                <a:cubicBezTo>
                  <a:pt x="2427719" y="158767"/>
                  <a:pt x="2427060" y="143054"/>
                  <a:pt x="2425740" y="128965"/>
                </a:cubicBezTo>
                <a:cubicBezTo>
                  <a:pt x="2424421" y="114876"/>
                  <a:pt x="2420649" y="102439"/>
                  <a:pt x="2414426" y="91655"/>
                </a:cubicBezTo>
                <a:cubicBezTo>
                  <a:pt x="2408202" y="80871"/>
                  <a:pt x="2400211" y="75268"/>
                  <a:pt x="2390453" y="74845"/>
                </a:cubicBezTo>
                <a:close/>
                <a:moveTo>
                  <a:pt x="6297782" y="71403"/>
                </a:moveTo>
                <a:cubicBezTo>
                  <a:pt x="6301812" y="70464"/>
                  <a:pt x="6310416" y="72317"/>
                  <a:pt x="6323595" y="76964"/>
                </a:cubicBezTo>
                <a:cubicBezTo>
                  <a:pt x="6338882" y="80032"/>
                  <a:pt x="6346776" y="88214"/>
                  <a:pt x="6347278" y="101507"/>
                </a:cubicBezTo>
                <a:cubicBezTo>
                  <a:pt x="6347780" y="114800"/>
                  <a:pt x="6342061" y="118894"/>
                  <a:pt x="6330123" y="113789"/>
                </a:cubicBezTo>
                <a:cubicBezTo>
                  <a:pt x="6318185" y="108684"/>
                  <a:pt x="6304884" y="100919"/>
                  <a:pt x="6290222" y="90494"/>
                </a:cubicBezTo>
                <a:cubicBezTo>
                  <a:pt x="6275559" y="80068"/>
                  <a:pt x="6272146" y="74515"/>
                  <a:pt x="6279982" y="73834"/>
                </a:cubicBezTo>
                <a:cubicBezTo>
                  <a:pt x="6287820" y="73153"/>
                  <a:pt x="6293753" y="72343"/>
                  <a:pt x="6297782" y="71403"/>
                </a:cubicBezTo>
                <a:close/>
                <a:moveTo>
                  <a:pt x="3096139" y="68851"/>
                </a:moveTo>
                <a:cubicBezTo>
                  <a:pt x="3105398" y="68070"/>
                  <a:pt x="3113461" y="70763"/>
                  <a:pt x="3120328" y="76931"/>
                </a:cubicBezTo>
                <a:cubicBezTo>
                  <a:pt x="3129484" y="85156"/>
                  <a:pt x="3127960" y="90132"/>
                  <a:pt x="3115757" y="91860"/>
                </a:cubicBezTo>
                <a:cubicBezTo>
                  <a:pt x="3103553" y="93588"/>
                  <a:pt x="3086259" y="96151"/>
                  <a:pt x="3063874" y="99550"/>
                </a:cubicBezTo>
                <a:cubicBezTo>
                  <a:pt x="3076465" y="105630"/>
                  <a:pt x="3081552" y="111341"/>
                  <a:pt x="3079136" y="116682"/>
                </a:cubicBezTo>
                <a:cubicBezTo>
                  <a:pt x="3076719" y="122024"/>
                  <a:pt x="3069832" y="139616"/>
                  <a:pt x="3058475" y="169458"/>
                </a:cubicBezTo>
                <a:cubicBezTo>
                  <a:pt x="3080473" y="187699"/>
                  <a:pt x="3094971" y="201365"/>
                  <a:pt x="3101969" y="210457"/>
                </a:cubicBezTo>
                <a:cubicBezTo>
                  <a:pt x="3108967" y="219548"/>
                  <a:pt x="3109860" y="228360"/>
                  <a:pt x="3104647" y="236893"/>
                </a:cubicBezTo>
                <a:cubicBezTo>
                  <a:pt x="3099434" y="245425"/>
                  <a:pt x="3091264" y="243626"/>
                  <a:pt x="3080136" y="231494"/>
                </a:cubicBezTo>
                <a:cubicBezTo>
                  <a:pt x="3069008" y="219362"/>
                  <a:pt x="3057399" y="206979"/>
                  <a:pt x="3045311" y="194345"/>
                </a:cubicBezTo>
                <a:cubicBezTo>
                  <a:pt x="3031558" y="212629"/>
                  <a:pt x="3018143" y="225507"/>
                  <a:pt x="3005065" y="232978"/>
                </a:cubicBezTo>
                <a:cubicBezTo>
                  <a:pt x="2998526" y="236714"/>
                  <a:pt x="2992270" y="239688"/>
                  <a:pt x="2986300" y="241902"/>
                </a:cubicBezTo>
                <a:lnTo>
                  <a:pt x="2972250" y="245491"/>
                </a:lnTo>
                <a:lnTo>
                  <a:pt x="2979446" y="247046"/>
                </a:lnTo>
                <a:cubicBezTo>
                  <a:pt x="2997658" y="251491"/>
                  <a:pt x="3022126" y="255714"/>
                  <a:pt x="3052850" y="259715"/>
                </a:cubicBezTo>
                <a:cubicBezTo>
                  <a:pt x="3083574" y="263716"/>
                  <a:pt x="3113563" y="263917"/>
                  <a:pt x="3142817" y="260318"/>
                </a:cubicBezTo>
                <a:cubicBezTo>
                  <a:pt x="3172071" y="256718"/>
                  <a:pt x="3182213" y="258507"/>
                  <a:pt x="3173243" y="265684"/>
                </a:cubicBezTo>
                <a:cubicBezTo>
                  <a:pt x="3164273" y="272862"/>
                  <a:pt x="3150890" y="280763"/>
                  <a:pt x="3133094" y="289389"/>
                </a:cubicBezTo>
                <a:cubicBezTo>
                  <a:pt x="3115298" y="298014"/>
                  <a:pt x="3101399" y="301868"/>
                  <a:pt x="3091396" y="300951"/>
                </a:cubicBezTo>
                <a:cubicBezTo>
                  <a:pt x="3081394" y="300033"/>
                  <a:pt x="3064501" y="295534"/>
                  <a:pt x="3040718" y="287453"/>
                </a:cubicBezTo>
                <a:cubicBezTo>
                  <a:pt x="3016935" y="279372"/>
                  <a:pt x="2996461" y="272786"/>
                  <a:pt x="2979295" y="267696"/>
                </a:cubicBezTo>
                <a:cubicBezTo>
                  <a:pt x="2962130" y="262605"/>
                  <a:pt x="2947955" y="258554"/>
                  <a:pt x="2936769" y="255542"/>
                </a:cubicBezTo>
                <a:cubicBezTo>
                  <a:pt x="2925584" y="252531"/>
                  <a:pt x="2915923" y="253434"/>
                  <a:pt x="2907784" y="258253"/>
                </a:cubicBezTo>
                <a:cubicBezTo>
                  <a:pt x="2899646" y="263071"/>
                  <a:pt x="2892698" y="266670"/>
                  <a:pt x="2886941" y="269051"/>
                </a:cubicBezTo>
                <a:cubicBezTo>
                  <a:pt x="2881183" y="271431"/>
                  <a:pt x="2874110" y="268954"/>
                  <a:pt x="2865721" y="261619"/>
                </a:cubicBezTo>
                <a:cubicBezTo>
                  <a:pt x="2857332" y="254284"/>
                  <a:pt x="2857418" y="250014"/>
                  <a:pt x="2865979" y="248810"/>
                </a:cubicBezTo>
                <a:cubicBezTo>
                  <a:pt x="2874540" y="247605"/>
                  <a:pt x="2883037" y="245447"/>
                  <a:pt x="2891469" y="242335"/>
                </a:cubicBezTo>
                <a:cubicBezTo>
                  <a:pt x="2899901" y="239223"/>
                  <a:pt x="2907824" y="236936"/>
                  <a:pt x="2915238" y="235473"/>
                </a:cubicBezTo>
                <a:cubicBezTo>
                  <a:pt x="2914377" y="224116"/>
                  <a:pt x="2911463" y="213393"/>
                  <a:pt x="2906494" y="203305"/>
                </a:cubicBezTo>
                <a:cubicBezTo>
                  <a:pt x="2901525" y="193216"/>
                  <a:pt x="2899718" y="184859"/>
                  <a:pt x="2901073" y="178234"/>
                </a:cubicBezTo>
                <a:cubicBezTo>
                  <a:pt x="2902428" y="171609"/>
                  <a:pt x="2904002" y="166339"/>
                  <a:pt x="2905795" y="162424"/>
                </a:cubicBezTo>
                <a:cubicBezTo>
                  <a:pt x="2907587" y="158509"/>
                  <a:pt x="2904895" y="158352"/>
                  <a:pt x="2897718" y="161951"/>
                </a:cubicBezTo>
                <a:cubicBezTo>
                  <a:pt x="2890540" y="165550"/>
                  <a:pt x="2882893" y="165278"/>
                  <a:pt x="2874777" y="161134"/>
                </a:cubicBezTo>
                <a:cubicBezTo>
                  <a:pt x="2866660" y="156989"/>
                  <a:pt x="2865890" y="153867"/>
                  <a:pt x="2872464" y="151766"/>
                </a:cubicBezTo>
                <a:cubicBezTo>
                  <a:pt x="2879040" y="149665"/>
                  <a:pt x="2885518" y="146915"/>
                  <a:pt x="2891899" y="143517"/>
                </a:cubicBezTo>
                <a:cubicBezTo>
                  <a:pt x="2898280" y="140118"/>
                  <a:pt x="2903862" y="136013"/>
                  <a:pt x="2908645" y="131202"/>
                </a:cubicBezTo>
                <a:cubicBezTo>
                  <a:pt x="2913427" y="126391"/>
                  <a:pt x="2921597" y="127646"/>
                  <a:pt x="2933156" y="134966"/>
                </a:cubicBezTo>
                <a:cubicBezTo>
                  <a:pt x="2944714" y="142287"/>
                  <a:pt x="2946818" y="149005"/>
                  <a:pt x="2939469" y="155121"/>
                </a:cubicBezTo>
                <a:cubicBezTo>
                  <a:pt x="2932120" y="161238"/>
                  <a:pt x="2927620" y="168569"/>
                  <a:pt x="2925971" y="177116"/>
                </a:cubicBezTo>
                <a:cubicBezTo>
                  <a:pt x="2924322" y="185662"/>
                  <a:pt x="2926423" y="194948"/>
                  <a:pt x="2932274" y="204972"/>
                </a:cubicBezTo>
                <a:cubicBezTo>
                  <a:pt x="2938125" y="214995"/>
                  <a:pt x="2938347" y="225672"/>
                  <a:pt x="2932941" y="237000"/>
                </a:cubicBezTo>
                <a:lnTo>
                  <a:pt x="2962741" y="243437"/>
                </a:lnTo>
                <a:lnTo>
                  <a:pt x="2969035" y="237291"/>
                </a:lnTo>
                <a:cubicBezTo>
                  <a:pt x="2979704" y="229927"/>
                  <a:pt x="2990126" y="220936"/>
                  <a:pt x="3000300" y="210317"/>
                </a:cubicBezTo>
                <a:cubicBezTo>
                  <a:pt x="3010475" y="199698"/>
                  <a:pt x="3019011" y="188860"/>
                  <a:pt x="3025908" y="177804"/>
                </a:cubicBezTo>
                <a:cubicBezTo>
                  <a:pt x="3008858" y="162991"/>
                  <a:pt x="2995823" y="150769"/>
                  <a:pt x="2986802" y="141140"/>
                </a:cubicBezTo>
                <a:cubicBezTo>
                  <a:pt x="2977782" y="131510"/>
                  <a:pt x="2980887" y="129499"/>
                  <a:pt x="2996116" y="135106"/>
                </a:cubicBezTo>
                <a:cubicBezTo>
                  <a:pt x="3011346" y="140713"/>
                  <a:pt x="3025543" y="147804"/>
                  <a:pt x="3038707" y="156380"/>
                </a:cubicBezTo>
                <a:cubicBezTo>
                  <a:pt x="3046379" y="138239"/>
                  <a:pt x="3049828" y="120300"/>
                  <a:pt x="3049053" y="102561"/>
                </a:cubicBezTo>
                <a:cubicBezTo>
                  <a:pt x="3028805" y="106132"/>
                  <a:pt x="3013045" y="109498"/>
                  <a:pt x="3001774" y="112660"/>
                </a:cubicBezTo>
                <a:cubicBezTo>
                  <a:pt x="2990502" y="115822"/>
                  <a:pt x="2979561" y="113330"/>
                  <a:pt x="2968949" y="105185"/>
                </a:cubicBezTo>
                <a:cubicBezTo>
                  <a:pt x="2958337" y="97040"/>
                  <a:pt x="2958459" y="92967"/>
                  <a:pt x="2969315" y="92967"/>
                </a:cubicBezTo>
                <a:cubicBezTo>
                  <a:pt x="2978005" y="92967"/>
                  <a:pt x="2990147" y="91634"/>
                  <a:pt x="3005742" y="88966"/>
                </a:cubicBezTo>
                <a:cubicBezTo>
                  <a:pt x="3021337" y="86299"/>
                  <a:pt x="3035341" y="83635"/>
                  <a:pt x="3047752" y="80975"/>
                </a:cubicBezTo>
                <a:cubicBezTo>
                  <a:pt x="3060163" y="78315"/>
                  <a:pt x="3073073" y="74920"/>
                  <a:pt x="3086481" y="70790"/>
                </a:cubicBezTo>
                <a:cubicBezTo>
                  <a:pt x="3089833" y="69758"/>
                  <a:pt x="3093052" y="69111"/>
                  <a:pt x="3096139" y="68851"/>
                </a:cubicBezTo>
                <a:close/>
                <a:moveTo>
                  <a:pt x="4045482" y="66628"/>
                </a:moveTo>
                <a:cubicBezTo>
                  <a:pt x="4053420" y="65273"/>
                  <a:pt x="4061052" y="67686"/>
                  <a:pt x="4068380" y="73866"/>
                </a:cubicBezTo>
                <a:cubicBezTo>
                  <a:pt x="4075708" y="80047"/>
                  <a:pt x="4072611" y="84768"/>
                  <a:pt x="4059088" y="88031"/>
                </a:cubicBezTo>
                <a:cubicBezTo>
                  <a:pt x="4045565" y="91293"/>
                  <a:pt x="4031070" y="94305"/>
                  <a:pt x="4015605" y="97065"/>
                </a:cubicBezTo>
                <a:cubicBezTo>
                  <a:pt x="4000139" y="99826"/>
                  <a:pt x="3987451" y="99277"/>
                  <a:pt x="3977542" y="95420"/>
                </a:cubicBezTo>
                <a:cubicBezTo>
                  <a:pt x="3967045" y="87704"/>
                  <a:pt x="3966916" y="82893"/>
                  <a:pt x="3977155" y="80986"/>
                </a:cubicBezTo>
                <a:cubicBezTo>
                  <a:pt x="3987394" y="79079"/>
                  <a:pt x="3999357" y="76548"/>
                  <a:pt x="4013045" y="73393"/>
                </a:cubicBezTo>
                <a:cubicBezTo>
                  <a:pt x="4026732" y="70238"/>
                  <a:pt x="4037545" y="67983"/>
                  <a:pt x="4045482" y="66628"/>
                </a:cubicBezTo>
                <a:close/>
                <a:moveTo>
                  <a:pt x="635086" y="57196"/>
                </a:moveTo>
                <a:cubicBezTo>
                  <a:pt x="641309" y="58187"/>
                  <a:pt x="647422" y="62213"/>
                  <a:pt x="653423" y="69274"/>
                </a:cubicBezTo>
                <a:cubicBezTo>
                  <a:pt x="661425" y="78688"/>
                  <a:pt x="656908" y="83664"/>
                  <a:pt x="639871" y="84202"/>
                </a:cubicBezTo>
                <a:cubicBezTo>
                  <a:pt x="622836" y="84740"/>
                  <a:pt x="603906" y="85733"/>
                  <a:pt x="583084" y="87181"/>
                </a:cubicBezTo>
                <a:cubicBezTo>
                  <a:pt x="590283" y="93534"/>
                  <a:pt x="593198" y="100227"/>
                  <a:pt x="591828" y="107261"/>
                </a:cubicBezTo>
                <a:cubicBezTo>
                  <a:pt x="590459" y="114295"/>
                  <a:pt x="590000" y="133668"/>
                  <a:pt x="590451" y="165382"/>
                </a:cubicBezTo>
                <a:cubicBezTo>
                  <a:pt x="590904" y="197095"/>
                  <a:pt x="591814" y="220721"/>
                  <a:pt x="593183" y="236258"/>
                </a:cubicBezTo>
                <a:cubicBezTo>
                  <a:pt x="594553" y="251796"/>
                  <a:pt x="594054" y="264293"/>
                  <a:pt x="591688" y="273751"/>
                </a:cubicBezTo>
                <a:cubicBezTo>
                  <a:pt x="589322" y="283208"/>
                  <a:pt x="584199" y="292135"/>
                  <a:pt x="576319" y="300531"/>
                </a:cubicBezTo>
                <a:cubicBezTo>
                  <a:pt x="568439" y="308927"/>
                  <a:pt x="562072" y="308601"/>
                  <a:pt x="557218" y="299552"/>
                </a:cubicBezTo>
                <a:cubicBezTo>
                  <a:pt x="552364" y="290504"/>
                  <a:pt x="544864" y="280354"/>
                  <a:pt x="534718" y="269105"/>
                </a:cubicBezTo>
                <a:cubicBezTo>
                  <a:pt x="524573" y="257855"/>
                  <a:pt x="524598" y="253807"/>
                  <a:pt x="534794" y="256962"/>
                </a:cubicBezTo>
                <a:cubicBezTo>
                  <a:pt x="544990" y="260117"/>
                  <a:pt x="552511" y="261694"/>
                  <a:pt x="557358" y="261694"/>
                </a:cubicBezTo>
                <a:cubicBezTo>
                  <a:pt x="560341" y="261694"/>
                  <a:pt x="562423" y="258525"/>
                  <a:pt x="563607" y="252187"/>
                </a:cubicBezTo>
                <a:cubicBezTo>
                  <a:pt x="564790" y="245848"/>
                  <a:pt x="565607" y="230605"/>
                  <a:pt x="566059" y="206456"/>
                </a:cubicBezTo>
                <a:cubicBezTo>
                  <a:pt x="566511" y="182307"/>
                  <a:pt x="566077" y="157681"/>
                  <a:pt x="564758" y="132579"/>
                </a:cubicBezTo>
                <a:cubicBezTo>
                  <a:pt x="563438" y="107476"/>
                  <a:pt x="561373" y="93419"/>
                  <a:pt x="558562" y="90408"/>
                </a:cubicBezTo>
                <a:cubicBezTo>
                  <a:pt x="523056" y="95814"/>
                  <a:pt x="500757" y="99191"/>
                  <a:pt x="491665" y="100539"/>
                </a:cubicBezTo>
                <a:cubicBezTo>
                  <a:pt x="482574" y="101887"/>
                  <a:pt x="474142" y="99055"/>
                  <a:pt x="466369" y="92042"/>
                </a:cubicBezTo>
                <a:cubicBezTo>
                  <a:pt x="458597" y="85030"/>
                  <a:pt x="458708" y="81190"/>
                  <a:pt x="466703" y="80524"/>
                </a:cubicBezTo>
                <a:cubicBezTo>
                  <a:pt x="474697" y="79857"/>
                  <a:pt x="488303" y="78631"/>
                  <a:pt x="507518" y="76845"/>
                </a:cubicBezTo>
                <a:cubicBezTo>
                  <a:pt x="526734" y="75060"/>
                  <a:pt x="549657" y="71686"/>
                  <a:pt x="576287" y="66725"/>
                </a:cubicBezTo>
                <a:cubicBezTo>
                  <a:pt x="602917" y="61763"/>
                  <a:pt x="620430" y="58594"/>
                  <a:pt x="628826" y="57217"/>
                </a:cubicBezTo>
                <a:cubicBezTo>
                  <a:pt x="630925" y="56873"/>
                  <a:pt x="633012" y="56866"/>
                  <a:pt x="635086" y="57196"/>
                </a:cubicBezTo>
                <a:close/>
                <a:moveTo>
                  <a:pt x="430729" y="54886"/>
                </a:moveTo>
                <a:cubicBezTo>
                  <a:pt x="430028" y="54253"/>
                  <a:pt x="428533" y="54378"/>
                  <a:pt x="426242" y="55260"/>
                </a:cubicBezTo>
                <a:cubicBezTo>
                  <a:pt x="421660" y="57024"/>
                  <a:pt x="413655" y="59046"/>
                  <a:pt x="402225" y="61326"/>
                </a:cubicBezTo>
                <a:cubicBezTo>
                  <a:pt x="402225" y="64122"/>
                  <a:pt x="402663" y="80699"/>
                  <a:pt x="403538" y="111058"/>
                </a:cubicBezTo>
                <a:lnTo>
                  <a:pt x="403689" y="119233"/>
                </a:lnTo>
                <a:lnTo>
                  <a:pt x="407937" y="117306"/>
                </a:lnTo>
                <a:cubicBezTo>
                  <a:pt x="415458" y="118246"/>
                  <a:pt x="421083" y="118920"/>
                  <a:pt x="424811" y="119328"/>
                </a:cubicBezTo>
                <a:cubicBezTo>
                  <a:pt x="428540" y="119737"/>
                  <a:pt x="428830" y="116202"/>
                  <a:pt x="425683" y="108724"/>
                </a:cubicBezTo>
                <a:cubicBezTo>
                  <a:pt x="422535" y="101245"/>
                  <a:pt x="422098" y="92171"/>
                  <a:pt x="424370" y="81502"/>
                </a:cubicBezTo>
                <a:cubicBezTo>
                  <a:pt x="426643" y="70833"/>
                  <a:pt x="428669" y="63351"/>
                  <a:pt x="430447" y="59056"/>
                </a:cubicBezTo>
                <a:cubicBezTo>
                  <a:pt x="431336" y="56909"/>
                  <a:pt x="431430" y="55519"/>
                  <a:pt x="430729" y="54886"/>
                </a:cubicBezTo>
                <a:close/>
                <a:moveTo>
                  <a:pt x="1169236" y="49363"/>
                </a:moveTo>
                <a:cubicBezTo>
                  <a:pt x="1172287" y="49283"/>
                  <a:pt x="1175517" y="49968"/>
                  <a:pt x="1178927" y="51420"/>
                </a:cubicBezTo>
                <a:cubicBezTo>
                  <a:pt x="1185745" y="54324"/>
                  <a:pt x="1191686" y="57619"/>
                  <a:pt x="1196748" y="61304"/>
                </a:cubicBezTo>
                <a:cubicBezTo>
                  <a:pt x="1201810" y="64990"/>
                  <a:pt x="1203176" y="69862"/>
                  <a:pt x="1200846" y="75920"/>
                </a:cubicBezTo>
                <a:cubicBezTo>
                  <a:pt x="1198516" y="81979"/>
                  <a:pt x="1196701" y="87819"/>
                  <a:pt x="1195404" y="93441"/>
                </a:cubicBezTo>
                <a:cubicBezTo>
                  <a:pt x="1194106" y="99062"/>
                  <a:pt x="1193245" y="109892"/>
                  <a:pt x="1192822" y="125932"/>
                </a:cubicBezTo>
                <a:cubicBezTo>
                  <a:pt x="1192399" y="141971"/>
                  <a:pt x="1192188" y="158896"/>
                  <a:pt x="1192188" y="176707"/>
                </a:cubicBezTo>
                <a:cubicBezTo>
                  <a:pt x="1192188" y="192481"/>
                  <a:pt x="1189897" y="204989"/>
                  <a:pt x="1185315" y="214232"/>
                </a:cubicBezTo>
                <a:cubicBezTo>
                  <a:pt x="1180734" y="223474"/>
                  <a:pt x="1175983" y="222545"/>
                  <a:pt x="1171065" y="211446"/>
                </a:cubicBezTo>
                <a:cubicBezTo>
                  <a:pt x="1166146" y="200347"/>
                  <a:pt x="1164586" y="189954"/>
                  <a:pt x="1166386" y="180267"/>
                </a:cubicBezTo>
                <a:cubicBezTo>
                  <a:pt x="1168186" y="170580"/>
                  <a:pt x="1169308" y="153899"/>
                  <a:pt x="1169753" y="130223"/>
                </a:cubicBezTo>
                <a:cubicBezTo>
                  <a:pt x="1170198" y="106548"/>
                  <a:pt x="1170219" y="91627"/>
                  <a:pt x="1169817" y="85460"/>
                </a:cubicBezTo>
                <a:cubicBezTo>
                  <a:pt x="1169415" y="79294"/>
                  <a:pt x="1167885" y="74978"/>
                  <a:pt x="1165225" y="72511"/>
                </a:cubicBezTo>
                <a:cubicBezTo>
                  <a:pt x="1162564" y="70045"/>
                  <a:pt x="1147253" y="72547"/>
                  <a:pt x="1119289" y="80018"/>
                </a:cubicBezTo>
                <a:lnTo>
                  <a:pt x="1119289" y="142979"/>
                </a:lnTo>
                <a:cubicBezTo>
                  <a:pt x="1119289" y="159155"/>
                  <a:pt x="1119053" y="173011"/>
                  <a:pt x="1118579" y="184548"/>
                </a:cubicBezTo>
                <a:cubicBezTo>
                  <a:pt x="1118106" y="196084"/>
                  <a:pt x="1115880" y="206000"/>
                  <a:pt x="1111900" y="214296"/>
                </a:cubicBezTo>
                <a:cubicBezTo>
                  <a:pt x="1107922" y="222592"/>
                  <a:pt x="1103182" y="221395"/>
                  <a:pt x="1097682" y="210704"/>
                </a:cubicBezTo>
                <a:cubicBezTo>
                  <a:pt x="1092183" y="200013"/>
                  <a:pt x="1090558" y="190721"/>
                  <a:pt x="1092810" y="182827"/>
                </a:cubicBezTo>
                <a:cubicBezTo>
                  <a:pt x="1095062" y="174932"/>
                  <a:pt x="1096639" y="156842"/>
                  <a:pt x="1097542" y="128556"/>
                </a:cubicBezTo>
                <a:cubicBezTo>
                  <a:pt x="1098446" y="100270"/>
                  <a:pt x="1096646" y="81639"/>
                  <a:pt x="1092144" y="72662"/>
                </a:cubicBezTo>
                <a:cubicBezTo>
                  <a:pt x="1087640" y="63685"/>
                  <a:pt x="1089257" y="59877"/>
                  <a:pt x="1096994" y="61240"/>
                </a:cubicBezTo>
                <a:cubicBezTo>
                  <a:pt x="1104730" y="62602"/>
                  <a:pt x="1110882" y="63072"/>
                  <a:pt x="1115450" y="62649"/>
                </a:cubicBezTo>
                <a:cubicBezTo>
                  <a:pt x="1120017" y="62226"/>
                  <a:pt x="1127342" y="61136"/>
                  <a:pt x="1137423" y="59379"/>
                </a:cubicBezTo>
                <a:cubicBezTo>
                  <a:pt x="1147504" y="57622"/>
                  <a:pt x="1155237" y="55131"/>
                  <a:pt x="1160621" y="51904"/>
                </a:cubicBezTo>
                <a:cubicBezTo>
                  <a:pt x="1163314" y="50291"/>
                  <a:pt x="1166185" y="49444"/>
                  <a:pt x="1169236" y="49363"/>
                </a:cubicBezTo>
                <a:close/>
                <a:moveTo>
                  <a:pt x="5866436" y="48570"/>
                </a:moveTo>
                <a:cubicBezTo>
                  <a:pt x="5862543" y="52399"/>
                  <a:pt x="5857748" y="56689"/>
                  <a:pt x="5852054" y="61441"/>
                </a:cubicBezTo>
                <a:lnTo>
                  <a:pt x="5835472" y="74548"/>
                </a:lnTo>
                <a:lnTo>
                  <a:pt x="5845517" y="74221"/>
                </a:lnTo>
                <a:cubicBezTo>
                  <a:pt x="5856251" y="76136"/>
                  <a:pt x="5864152" y="79656"/>
                  <a:pt x="5869222" y="84783"/>
                </a:cubicBezTo>
                <a:cubicBezTo>
                  <a:pt x="5874291" y="89909"/>
                  <a:pt x="5876374" y="93978"/>
                  <a:pt x="5875470" y="96990"/>
                </a:cubicBezTo>
                <a:cubicBezTo>
                  <a:pt x="5877694" y="93304"/>
                  <a:pt x="5883210" y="86611"/>
                  <a:pt x="5892022" y="76910"/>
                </a:cubicBezTo>
                <a:cubicBezTo>
                  <a:pt x="5900834" y="67209"/>
                  <a:pt x="5906101" y="60508"/>
                  <a:pt x="5907822" y="56809"/>
                </a:cubicBezTo>
                <a:cubicBezTo>
                  <a:pt x="5909543" y="53109"/>
                  <a:pt x="5908180" y="51259"/>
                  <a:pt x="5903735" y="51259"/>
                </a:cubicBezTo>
                <a:cubicBezTo>
                  <a:pt x="5897828" y="51259"/>
                  <a:pt x="5891496" y="51711"/>
                  <a:pt x="5884742" y="52614"/>
                </a:cubicBezTo>
                <a:cubicBezTo>
                  <a:pt x="5877987" y="53517"/>
                  <a:pt x="5871886" y="52169"/>
                  <a:pt x="5866436" y="48570"/>
                </a:cubicBezTo>
                <a:close/>
                <a:moveTo>
                  <a:pt x="1461726" y="47449"/>
                </a:moveTo>
                <a:cubicBezTo>
                  <a:pt x="1463798" y="47510"/>
                  <a:pt x="1466335" y="47894"/>
                  <a:pt x="1469337" y="48602"/>
                </a:cubicBezTo>
                <a:cubicBezTo>
                  <a:pt x="1481348" y="51435"/>
                  <a:pt x="1490371" y="55141"/>
                  <a:pt x="1496408" y="59723"/>
                </a:cubicBezTo>
                <a:cubicBezTo>
                  <a:pt x="1502445" y="64305"/>
                  <a:pt x="1504621" y="71464"/>
                  <a:pt x="1502937" y="81201"/>
                </a:cubicBezTo>
                <a:cubicBezTo>
                  <a:pt x="1501252" y="90938"/>
                  <a:pt x="1496537" y="94107"/>
                  <a:pt x="1488793" y="90709"/>
                </a:cubicBezTo>
                <a:cubicBezTo>
                  <a:pt x="1481050" y="87310"/>
                  <a:pt x="1474417" y="82843"/>
                  <a:pt x="1468896" y="77308"/>
                </a:cubicBezTo>
                <a:cubicBezTo>
                  <a:pt x="1462945" y="70382"/>
                  <a:pt x="1458529" y="63158"/>
                  <a:pt x="1455646" y="55636"/>
                </a:cubicBezTo>
                <a:cubicBezTo>
                  <a:pt x="1453484" y="49995"/>
                  <a:pt x="1455511" y="47266"/>
                  <a:pt x="1461726" y="47449"/>
                </a:cubicBezTo>
                <a:close/>
                <a:moveTo>
                  <a:pt x="2892805" y="45456"/>
                </a:moveTo>
                <a:cubicBezTo>
                  <a:pt x="2895349" y="44775"/>
                  <a:pt x="2899413" y="44913"/>
                  <a:pt x="2904999" y="45871"/>
                </a:cubicBezTo>
                <a:cubicBezTo>
                  <a:pt x="2916170" y="47785"/>
                  <a:pt x="2925419" y="52460"/>
                  <a:pt x="2932747" y="59895"/>
                </a:cubicBezTo>
                <a:cubicBezTo>
                  <a:pt x="2940075" y="67331"/>
                  <a:pt x="2942323" y="75401"/>
                  <a:pt x="2939491" y="84105"/>
                </a:cubicBezTo>
                <a:cubicBezTo>
                  <a:pt x="2936658" y="92810"/>
                  <a:pt x="2930990" y="94964"/>
                  <a:pt x="2922487" y="90569"/>
                </a:cubicBezTo>
                <a:cubicBezTo>
                  <a:pt x="2913983" y="86174"/>
                  <a:pt x="2906461" y="79767"/>
                  <a:pt x="2899922" y="71349"/>
                </a:cubicBezTo>
                <a:cubicBezTo>
                  <a:pt x="2894129" y="61727"/>
                  <a:pt x="2890734" y="54597"/>
                  <a:pt x="2889737" y="49957"/>
                </a:cubicBezTo>
                <a:cubicBezTo>
                  <a:pt x="2889239" y="47638"/>
                  <a:pt x="2890262" y="46138"/>
                  <a:pt x="2892805" y="45456"/>
                </a:cubicBezTo>
                <a:close/>
                <a:moveTo>
                  <a:pt x="2214479" y="44376"/>
                </a:moveTo>
                <a:lnTo>
                  <a:pt x="2252315" y="44376"/>
                </a:lnTo>
                <a:lnTo>
                  <a:pt x="2195614" y="132095"/>
                </a:lnTo>
                <a:cubicBezTo>
                  <a:pt x="2217641" y="125799"/>
                  <a:pt x="2236319" y="127136"/>
                  <a:pt x="2251649" y="136106"/>
                </a:cubicBezTo>
                <a:cubicBezTo>
                  <a:pt x="2266978" y="145076"/>
                  <a:pt x="2277206" y="154921"/>
                  <a:pt x="2282333" y="165640"/>
                </a:cubicBezTo>
                <a:cubicBezTo>
                  <a:pt x="2287460" y="176359"/>
                  <a:pt x="2290256" y="187982"/>
                  <a:pt x="2290722" y="200508"/>
                </a:cubicBezTo>
                <a:cubicBezTo>
                  <a:pt x="2291188" y="213034"/>
                  <a:pt x="2289299" y="225428"/>
                  <a:pt x="2285054" y="237689"/>
                </a:cubicBezTo>
                <a:cubicBezTo>
                  <a:pt x="2280809" y="249950"/>
                  <a:pt x="2273220" y="261078"/>
                  <a:pt x="2262285" y="271073"/>
                </a:cubicBezTo>
                <a:cubicBezTo>
                  <a:pt x="2251351" y="281068"/>
                  <a:pt x="2236179" y="286524"/>
                  <a:pt x="2216770" y="287442"/>
                </a:cubicBezTo>
                <a:cubicBezTo>
                  <a:pt x="2197360" y="288360"/>
                  <a:pt x="2180751" y="284786"/>
                  <a:pt x="2166941" y="276719"/>
                </a:cubicBezTo>
                <a:cubicBezTo>
                  <a:pt x="2153131" y="268653"/>
                  <a:pt x="2143634" y="257281"/>
                  <a:pt x="2138450" y="242604"/>
                </a:cubicBezTo>
                <a:cubicBezTo>
                  <a:pt x="2133267" y="227927"/>
                  <a:pt x="2131126" y="213877"/>
                  <a:pt x="2132030" y="200454"/>
                </a:cubicBezTo>
                <a:cubicBezTo>
                  <a:pt x="2132933" y="187032"/>
                  <a:pt x="2135407" y="175836"/>
                  <a:pt x="2139451" y="166866"/>
                </a:cubicBezTo>
                <a:cubicBezTo>
                  <a:pt x="2143495" y="157896"/>
                  <a:pt x="2149668" y="146464"/>
                  <a:pt x="2157971" y="132568"/>
                </a:cubicBezTo>
                <a:close/>
                <a:moveTo>
                  <a:pt x="2390840" y="43042"/>
                </a:moveTo>
                <a:cubicBezTo>
                  <a:pt x="2407955" y="43042"/>
                  <a:pt x="2422650" y="49889"/>
                  <a:pt x="2434925" y="63584"/>
                </a:cubicBezTo>
                <a:cubicBezTo>
                  <a:pt x="2447200" y="77279"/>
                  <a:pt x="2455163" y="94154"/>
                  <a:pt x="2458812" y="114209"/>
                </a:cubicBezTo>
                <a:cubicBezTo>
                  <a:pt x="2462462" y="134264"/>
                  <a:pt x="2463602" y="157301"/>
                  <a:pt x="2462232" y="183321"/>
                </a:cubicBezTo>
                <a:cubicBezTo>
                  <a:pt x="2460863" y="209342"/>
                  <a:pt x="2456181" y="230813"/>
                  <a:pt x="2448186" y="247734"/>
                </a:cubicBezTo>
                <a:cubicBezTo>
                  <a:pt x="2440192" y="264656"/>
                  <a:pt x="2428020" y="276411"/>
                  <a:pt x="2411672" y="283000"/>
                </a:cubicBezTo>
                <a:cubicBezTo>
                  <a:pt x="2395325" y="289590"/>
                  <a:pt x="2379009" y="288887"/>
                  <a:pt x="2362726" y="280892"/>
                </a:cubicBezTo>
                <a:cubicBezTo>
                  <a:pt x="2346442" y="272898"/>
                  <a:pt x="2335017" y="262329"/>
                  <a:pt x="2328449" y="249186"/>
                </a:cubicBezTo>
                <a:cubicBezTo>
                  <a:pt x="2321881" y="236043"/>
                  <a:pt x="2317213" y="222320"/>
                  <a:pt x="2314446" y="208015"/>
                </a:cubicBezTo>
                <a:cubicBezTo>
                  <a:pt x="2311678" y="193711"/>
                  <a:pt x="2310746" y="174491"/>
                  <a:pt x="2311650" y="150357"/>
                </a:cubicBezTo>
                <a:cubicBezTo>
                  <a:pt x="2312567" y="126222"/>
                  <a:pt x="2315995" y="107075"/>
                  <a:pt x="2321931" y="92914"/>
                </a:cubicBezTo>
                <a:cubicBezTo>
                  <a:pt x="2327868" y="78753"/>
                  <a:pt x="2336558" y="66900"/>
                  <a:pt x="2348002" y="57357"/>
                </a:cubicBezTo>
                <a:cubicBezTo>
                  <a:pt x="2359445" y="47814"/>
                  <a:pt x="2373725" y="43042"/>
                  <a:pt x="2390840" y="43042"/>
                </a:cubicBezTo>
                <a:close/>
                <a:moveTo>
                  <a:pt x="3613310" y="41754"/>
                </a:moveTo>
                <a:cubicBezTo>
                  <a:pt x="3617449" y="41229"/>
                  <a:pt x="3624257" y="42533"/>
                  <a:pt x="3633732" y="45666"/>
                </a:cubicBezTo>
                <a:cubicBezTo>
                  <a:pt x="3652682" y="51933"/>
                  <a:pt x="3660803" y="62982"/>
                  <a:pt x="3658092" y="78814"/>
                </a:cubicBezTo>
                <a:cubicBezTo>
                  <a:pt x="3655382" y="94645"/>
                  <a:pt x="3646212" y="95785"/>
                  <a:pt x="3630581" y="82234"/>
                </a:cubicBezTo>
                <a:cubicBezTo>
                  <a:pt x="3618521" y="68324"/>
                  <a:pt x="3611293" y="57185"/>
                  <a:pt x="3608898" y="48817"/>
                </a:cubicBezTo>
                <a:cubicBezTo>
                  <a:pt x="3607701" y="44634"/>
                  <a:pt x="3609172" y="42279"/>
                  <a:pt x="3613310" y="41754"/>
                </a:cubicBezTo>
                <a:close/>
                <a:moveTo>
                  <a:pt x="3785053" y="39725"/>
                </a:moveTo>
                <a:cubicBezTo>
                  <a:pt x="3792124" y="39446"/>
                  <a:pt x="3798184" y="42348"/>
                  <a:pt x="3803233" y="48430"/>
                </a:cubicBezTo>
                <a:cubicBezTo>
                  <a:pt x="3809966" y="56540"/>
                  <a:pt x="3799540" y="63538"/>
                  <a:pt x="3771957" y="69424"/>
                </a:cubicBezTo>
                <a:cubicBezTo>
                  <a:pt x="3744374" y="75311"/>
                  <a:pt x="3726639" y="76806"/>
                  <a:pt x="3718751" y="73909"/>
                </a:cubicBezTo>
                <a:cubicBezTo>
                  <a:pt x="3710864" y="71012"/>
                  <a:pt x="3705734" y="67833"/>
                  <a:pt x="3703361" y="64369"/>
                </a:cubicBezTo>
                <a:cubicBezTo>
                  <a:pt x="3700988" y="60906"/>
                  <a:pt x="3710434" y="57045"/>
                  <a:pt x="3731701" y="52786"/>
                </a:cubicBezTo>
                <a:cubicBezTo>
                  <a:pt x="3752006" y="48169"/>
                  <a:pt x="3767322" y="44261"/>
                  <a:pt x="3777647" y="41063"/>
                </a:cubicBezTo>
                <a:cubicBezTo>
                  <a:pt x="3780228" y="40264"/>
                  <a:pt x="3782697" y="39817"/>
                  <a:pt x="3785053" y="39725"/>
                </a:cubicBezTo>
                <a:close/>
                <a:moveTo>
                  <a:pt x="6868103" y="36417"/>
                </a:moveTo>
                <a:cubicBezTo>
                  <a:pt x="6894088" y="32717"/>
                  <a:pt x="6914716" y="45537"/>
                  <a:pt x="6929988" y="74877"/>
                </a:cubicBezTo>
                <a:cubicBezTo>
                  <a:pt x="6939080" y="106842"/>
                  <a:pt x="6926640" y="138562"/>
                  <a:pt x="6892668" y="170039"/>
                </a:cubicBezTo>
                <a:cubicBezTo>
                  <a:pt x="6882544" y="185239"/>
                  <a:pt x="6877482" y="203236"/>
                  <a:pt x="6877482" y="224030"/>
                </a:cubicBezTo>
                <a:lnTo>
                  <a:pt x="6845044" y="224030"/>
                </a:lnTo>
                <a:cubicBezTo>
                  <a:pt x="6844069" y="187520"/>
                  <a:pt x="6859018" y="154272"/>
                  <a:pt x="6889893" y="124286"/>
                </a:cubicBezTo>
                <a:cubicBezTo>
                  <a:pt x="6896819" y="113933"/>
                  <a:pt x="6899845" y="102927"/>
                  <a:pt x="6898970" y="91268"/>
                </a:cubicBezTo>
                <a:cubicBezTo>
                  <a:pt x="6894252" y="75393"/>
                  <a:pt x="6885298" y="67908"/>
                  <a:pt x="6872104" y="68811"/>
                </a:cubicBezTo>
                <a:lnTo>
                  <a:pt x="6866812" y="68811"/>
                </a:lnTo>
                <a:cubicBezTo>
                  <a:pt x="6850536" y="69586"/>
                  <a:pt x="6842850" y="83531"/>
                  <a:pt x="6843754" y="110649"/>
                </a:cubicBezTo>
                <a:lnTo>
                  <a:pt x="6809939" y="110649"/>
                </a:lnTo>
                <a:cubicBezTo>
                  <a:pt x="6808978" y="73536"/>
                  <a:pt x="6820716" y="50750"/>
                  <a:pt x="6845152" y="42289"/>
                </a:cubicBezTo>
                <a:cubicBezTo>
                  <a:pt x="6849124" y="39306"/>
                  <a:pt x="6856774" y="37349"/>
                  <a:pt x="6868103" y="36417"/>
                </a:cubicBezTo>
                <a:close/>
                <a:moveTo>
                  <a:pt x="4375100" y="34059"/>
                </a:moveTo>
                <a:cubicBezTo>
                  <a:pt x="4378020" y="33863"/>
                  <a:pt x="4381251" y="34732"/>
                  <a:pt x="4384793" y="36664"/>
                </a:cubicBezTo>
                <a:cubicBezTo>
                  <a:pt x="4391877" y="40529"/>
                  <a:pt x="4397896" y="44641"/>
                  <a:pt x="4402851" y="49000"/>
                </a:cubicBezTo>
                <a:cubicBezTo>
                  <a:pt x="4407805" y="53360"/>
                  <a:pt x="4408418" y="57644"/>
                  <a:pt x="4404690" y="61853"/>
                </a:cubicBezTo>
                <a:cubicBezTo>
                  <a:pt x="4400961" y="66062"/>
                  <a:pt x="4398477" y="71496"/>
                  <a:pt x="4397237" y="78157"/>
                </a:cubicBezTo>
                <a:cubicBezTo>
                  <a:pt x="4395996" y="84819"/>
                  <a:pt x="4395150" y="98847"/>
                  <a:pt x="4394698" y="120242"/>
                </a:cubicBezTo>
                <a:cubicBezTo>
                  <a:pt x="4394247" y="141638"/>
                  <a:pt x="4394702" y="168884"/>
                  <a:pt x="4396064" y="201982"/>
                </a:cubicBezTo>
                <a:cubicBezTo>
                  <a:pt x="4397427" y="235079"/>
                  <a:pt x="4396681" y="255912"/>
                  <a:pt x="4393827" y="264480"/>
                </a:cubicBezTo>
                <a:cubicBezTo>
                  <a:pt x="4390974" y="273048"/>
                  <a:pt x="4386205" y="280598"/>
                  <a:pt x="4379523" y="287130"/>
                </a:cubicBezTo>
                <a:cubicBezTo>
                  <a:pt x="4372840" y="293662"/>
                  <a:pt x="4367359" y="291461"/>
                  <a:pt x="4363078" y="280527"/>
                </a:cubicBezTo>
                <a:cubicBezTo>
                  <a:pt x="4358798" y="269592"/>
                  <a:pt x="4352294" y="258991"/>
                  <a:pt x="4343568" y="248724"/>
                </a:cubicBezTo>
                <a:cubicBezTo>
                  <a:pt x="4334842" y="238456"/>
                  <a:pt x="4335918" y="235165"/>
                  <a:pt x="4346795" y="238850"/>
                </a:cubicBezTo>
                <a:cubicBezTo>
                  <a:pt x="4357672" y="242536"/>
                  <a:pt x="4364214" y="244561"/>
                  <a:pt x="4366423" y="244927"/>
                </a:cubicBezTo>
                <a:cubicBezTo>
                  <a:pt x="4368631" y="245293"/>
                  <a:pt x="4370169" y="230888"/>
                  <a:pt x="4371037" y="201713"/>
                </a:cubicBezTo>
                <a:cubicBezTo>
                  <a:pt x="4371904" y="172538"/>
                  <a:pt x="4371890" y="142323"/>
                  <a:pt x="4370994" y="111068"/>
                </a:cubicBezTo>
                <a:cubicBezTo>
                  <a:pt x="4370098" y="79814"/>
                  <a:pt x="4369535" y="63384"/>
                  <a:pt x="4369305" y="61777"/>
                </a:cubicBezTo>
                <a:cubicBezTo>
                  <a:pt x="4369076" y="60171"/>
                  <a:pt x="4367305" y="59784"/>
                  <a:pt x="4363992" y="60616"/>
                </a:cubicBezTo>
                <a:cubicBezTo>
                  <a:pt x="4360680" y="61448"/>
                  <a:pt x="4353617" y="63025"/>
                  <a:pt x="4342805" y="65348"/>
                </a:cubicBezTo>
                <a:lnTo>
                  <a:pt x="4342805" y="109143"/>
                </a:lnTo>
                <a:cubicBezTo>
                  <a:pt x="4343522" y="109315"/>
                  <a:pt x="4347161" y="108233"/>
                  <a:pt x="4353721" y="105895"/>
                </a:cubicBezTo>
                <a:cubicBezTo>
                  <a:pt x="4360282" y="103558"/>
                  <a:pt x="4365276" y="105529"/>
                  <a:pt x="4368703" y="111810"/>
                </a:cubicBezTo>
                <a:cubicBezTo>
                  <a:pt x="4372131" y="118091"/>
                  <a:pt x="4370141" y="122386"/>
                  <a:pt x="4362734" y="124695"/>
                </a:cubicBezTo>
                <a:cubicBezTo>
                  <a:pt x="4355328" y="127004"/>
                  <a:pt x="4348619" y="128495"/>
                  <a:pt x="4342611" y="129169"/>
                </a:cubicBezTo>
                <a:lnTo>
                  <a:pt x="4341450" y="160445"/>
                </a:lnTo>
                <a:cubicBezTo>
                  <a:pt x="4343586" y="160503"/>
                  <a:pt x="4347576" y="159839"/>
                  <a:pt x="4353420" y="158456"/>
                </a:cubicBezTo>
                <a:cubicBezTo>
                  <a:pt x="4359264" y="157072"/>
                  <a:pt x="4364129" y="159230"/>
                  <a:pt x="4368015" y="164930"/>
                </a:cubicBezTo>
                <a:cubicBezTo>
                  <a:pt x="4371901" y="170630"/>
                  <a:pt x="4369850" y="174932"/>
                  <a:pt x="4361863" y="177836"/>
                </a:cubicBezTo>
                <a:cubicBezTo>
                  <a:pt x="4353875" y="180740"/>
                  <a:pt x="4346863" y="181740"/>
                  <a:pt x="4340826" y="180837"/>
                </a:cubicBezTo>
                <a:cubicBezTo>
                  <a:pt x="4336624" y="210493"/>
                  <a:pt x="4330132" y="233412"/>
                  <a:pt x="4321348" y="249595"/>
                </a:cubicBezTo>
                <a:cubicBezTo>
                  <a:pt x="4312565" y="265778"/>
                  <a:pt x="4300419" y="279512"/>
                  <a:pt x="4284910" y="290798"/>
                </a:cubicBezTo>
                <a:cubicBezTo>
                  <a:pt x="4269401" y="302083"/>
                  <a:pt x="4267522" y="298814"/>
                  <a:pt x="4279274" y="280989"/>
                </a:cubicBezTo>
                <a:cubicBezTo>
                  <a:pt x="4291026" y="263164"/>
                  <a:pt x="4299798" y="245562"/>
                  <a:pt x="4305592" y="228181"/>
                </a:cubicBezTo>
                <a:cubicBezTo>
                  <a:pt x="4311385" y="210801"/>
                  <a:pt x="4315182" y="193119"/>
                  <a:pt x="4316982" y="175137"/>
                </a:cubicBezTo>
                <a:cubicBezTo>
                  <a:pt x="4318781" y="157154"/>
                  <a:pt x="4319681" y="134733"/>
                  <a:pt x="4319681" y="107874"/>
                </a:cubicBezTo>
                <a:cubicBezTo>
                  <a:pt x="4319681" y="81803"/>
                  <a:pt x="4316982" y="64025"/>
                  <a:pt x="4311583" y="54539"/>
                </a:cubicBezTo>
                <a:cubicBezTo>
                  <a:pt x="4306183" y="45053"/>
                  <a:pt x="4307334" y="41249"/>
                  <a:pt x="4315035" y="43128"/>
                </a:cubicBezTo>
                <a:cubicBezTo>
                  <a:pt x="4322736" y="45007"/>
                  <a:pt x="4328214" y="46354"/>
                  <a:pt x="4331469" y="47172"/>
                </a:cubicBezTo>
                <a:cubicBezTo>
                  <a:pt x="4334724" y="47989"/>
                  <a:pt x="4340356" y="47799"/>
                  <a:pt x="4348365" y="46602"/>
                </a:cubicBezTo>
                <a:cubicBezTo>
                  <a:pt x="4356374" y="45404"/>
                  <a:pt x="4362676" y="42483"/>
                  <a:pt x="4367273" y="37836"/>
                </a:cubicBezTo>
                <a:cubicBezTo>
                  <a:pt x="4369571" y="35513"/>
                  <a:pt x="4372180" y="34254"/>
                  <a:pt x="4375100" y="34059"/>
                </a:cubicBezTo>
                <a:close/>
                <a:moveTo>
                  <a:pt x="5575299" y="32246"/>
                </a:moveTo>
                <a:cubicBezTo>
                  <a:pt x="5579339" y="32904"/>
                  <a:pt x="5583652" y="34925"/>
                  <a:pt x="5588237" y="38310"/>
                </a:cubicBezTo>
                <a:cubicBezTo>
                  <a:pt x="5597408" y="45078"/>
                  <a:pt x="5603897" y="51858"/>
                  <a:pt x="5607704" y="58648"/>
                </a:cubicBezTo>
                <a:cubicBezTo>
                  <a:pt x="5611511" y="65438"/>
                  <a:pt x="5609177" y="69915"/>
                  <a:pt x="5600702" y="72081"/>
                </a:cubicBezTo>
                <a:cubicBezTo>
                  <a:pt x="5592227" y="74246"/>
                  <a:pt x="5580203" y="80222"/>
                  <a:pt x="5564629" y="90010"/>
                </a:cubicBezTo>
                <a:cubicBezTo>
                  <a:pt x="5549056" y="99797"/>
                  <a:pt x="5533820" y="110190"/>
                  <a:pt x="5518920" y="121189"/>
                </a:cubicBezTo>
                <a:cubicBezTo>
                  <a:pt x="5530621" y="126208"/>
                  <a:pt x="5535099" y="131116"/>
                  <a:pt x="5532353" y="135913"/>
                </a:cubicBezTo>
                <a:cubicBezTo>
                  <a:pt x="5529607" y="140710"/>
                  <a:pt x="5527800" y="149192"/>
                  <a:pt x="5526933" y="161359"/>
                </a:cubicBezTo>
                <a:cubicBezTo>
                  <a:pt x="5526065" y="173527"/>
                  <a:pt x="5526301" y="191273"/>
                  <a:pt x="5527643" y="214597"/>
                </a:cubicBezTo>
                <a:cubicBezTo>
                  <a:pt x="5528983" y="237922"/>
                  <a:pt x="5529424" y="255467"/>
                  <a:pt x="5528965" y="267233"/>
                </a:cubicBezTo>
                <a:cubicBezTo>
                  <a:pt x="5528506" y="278999"/>
                  <a:pt x="5523018" y="291615"/>
                  <a:pt x="5512499" y="305081"/>
                </a:cubicBezTo>
                <a:cubicBezTo>
                  <a:pt x="5501981" y="318546"/>
                  <a:pt x="5493785" y="320313"/>
                  <a:pt x="5487913" y="310383"/>
                </a:cubicBezTo>
                <a:cubicBezTo>
                  <a:pt x="5482041" y="300452"/>
                  <a:pt x="5473566" y="289851"/>
                  <a:pt x="5462488" y="278580"/>
                </a:cubicBezTo>
                <a:cubicBezTo>
                  <a:pt x="5451410" y="267308"/>
                  <a:pt x="5451801" y="263247"/>
                  <a:pt x="5463660" y="266394"/>
                </a:cubicBezTo>
                <a:cubicBezTo>
                  <a:pt x="5475520" y="269542"/>
                  <a:pt x="5483686" y="270983"/>
                  <a:pt x="5488160" y="270718"/>
                </a:cubicBezTo>
                <a:cubicBezTo>
                  <a:pt x="5492634" y="270453"/>
                  <a:pt x="5495481" y="267065"/>
                  <a:pt x="5496700" y="260554"/>
                </a:cubicBezTo>
                <a:cubicBezTo>
                  <a:pt x="5497919" y="254044"/>
                  <a:pt x="5498751" y="238080"/>
                  <a:pt x="5499195" y="212662"/>
                </a:cubicBezTo>
                <a:cubicBezTo>
                  <a:pt x="5499640" y="187244"/>
                  <a:pt x="5498987" y="167544"/>
                  <a:pt x="5497237" y="153562"/>
                </a:cubicBezTo>
                <a:cubicBezTo>
                  <a:pt x="5495488" y="139580"/>
                  <a:pt x="5492115" y="128682"/>
                  <a:pt x="5487117" y="120866"/>
                </a:cubicBezTo>
                <a:cubicBezTo>
                  <a:pt x="5482119" y="113051"/>
                  <a:pt x="5482747" y="109620"/>
                  <a:pt x="5488999" y="110574"/>
                </a:cubicBezTo>
                <a:cubicBezTo>
                  <a:pt x="5495252" y="111527"/>
                  <a:pt x="5501095" y="112398"/>
                  <a:pt x="5506530" y="113187"/>
                </a:cubicBezTo>
                <a:cubicBezTo>
                  <a:pt x="5528599" y="92523"/>
                  <a:pt x="5543804" y="77713"/>
                  <a:pt x="5552143" y="68757"/>
                </a:cubicBezTo>
                <a:cubicBezTo>
                  <a:pt x="5560481" y="59802"/>
                  <a:pt x="5556000" y="56898"/>
                  <a:pt x="5538699" y="60046"/>
                </a:cubicBezTo>
                <a:cubicBezTo>
                  <a:pt x="5521397" y="63193"/>
                  <a:pt x="5501823" y="66986"/>
                  <a:pt x="5479976" y="71425"/>
                </a:cubicBezTo>
                <a:cubicBezTo>
                  <a:pt x="5458128" y="75863"/>
                  <a:pt x="5443849" y="79462"/>
                  <a:pt x="5437138" y="82223"/>
                </a:cubicBezTo>
                <a:cubicBezTo>
                  <a:pt x="5430426" y="84983"/>
                  <a:pt x="5423296" y="84915"/>
                  <a:pt x="5415746" y="82019"/>
                </a:cubicBezTo>
                <a:cubicBezTo>
                  <a:pt x="5408196" y="79122"/>
                  <a:pt x="5401657" y="73920"/>
                  <a:pt x="5396129" y="66413"/>
                </a:cubicBezTo>
                <a:cubicBezTo>
                  <a:pt x="5390600" y="58906"/>
                  <a:pt x="5393647" y="55611"/>
                  <a:pt x="5405270" y="56529"/>
                </a:cubicBezTo>
                <a:cubicBezTo>
                  <a:pt x="5416893" y="57447"/>
                  <a:pt x="5434288" y="56791"/>
                  <a:pt x="5457454" y="54561"/>
                </a:cubicBezTo>
                <a:cubicBezTo>
                  <a:pt x="5480621" y="52331"/>
                  <a:pt x="5502421" y="49441"/>
                  <a:pt x="5522856" y="45892"/>
                </a:cubicBezTo>
                <a:cubicBezTo>
                  <a:pt x="5543291" y="42343"/>
                  <a:pt x="5557004" y="38500"/>
                  <a:pt x="5563995" y="34362"/>
                </a:cubicBezTo>
                <a:cubicBezTo>
                  <a:pt x="5567491" y="32294"/>
                  <a:pt x="5571259" y="31589"/>
                  <a:pt x="5575299" y="32246"/>
                </a:cubicBezTo>
                <a:close/>
                <a:moveTo>
                  <a:pt x="2003424" y="32246"/>
                </a:moveTo>
                <a:cubicBezTo>
                  <a:pt x="2007464" y="32904"/>
                  <a:pt x="2011777" y="34925"/>
                  <a:pt x="2016362" y="38310"/>
                </a:cubicBezTo>
                <a:cubicBezTo>
                  <a:pt x="2025533" y="45078"/>
                  <a:pt x="2032022" y="51858"/>
                  <a:pt x="2035829" y="58648"/>
                </a:cubicBezTo>
                <a:cubicBezTo>
                  <a:pt x="2039636" y="65438"/>
                  <a:pt x="2037302" y="69915"/>
                  <a:pt x="2028827" y="72081"/>
                </a:cubicBezTo>
                <a:cubicBezTo>
                  <a:pt x="2020352" y="74246"/>
                  <a:pt x="2008328" y="80222"/>
                  <a:pt x="1992754" y="90010"/>
                </a:cubicBezTo>
                <a:cubicBezTo>
                  <a:pt x="1977181" y="99797"/>
                  <a:pt x="1961945" y="110190"/>
                  <a:pt x="1947045" y="121189"/>
                </a:cubicBezTo>
                <a:cubicBezTo>
                  <a:pt x="1958747" y="126208"/>
                  <a:pt x="1963224" y="131116"/>
                  <a:pt x="1960478" y="135913"/>
                </a:cubicBezTo>
                <a:cubicBezTo>
                  <a:pt x="1957732" y="140710"/>
                  <a:pt x="1955925" y="149192"/>
                  <a:pt x="1955058" y="161359"/>
                </a:cubicBezTo>
                <a:cubicBezTo>
                  <a:pt x="1954190" y="173527"/>
                  <a:pt x="1954427" y="191273"/>
                  <a:pt x="1955768" y="214597"/>
                </a:cubicBezTo>
                <a:cubicBezTo>
                  <a:pt x="1957108" y="237922"/>
                  <a:pt x="1957549" y="255467"/>
                  <a:pt x="1957090" y="267233"/>
                </a:cubicBezTo>
                <a:cubicBezTo>
                  <a:pt x="1956632" y="278999"/>
                  <a:pt x="1951143" y="291615"/>
                  <a:pt x="1940624" y="305081"/>
                </a:cubicBezTo>
                <a:cubicBezTo>
                  <a:pt x="1930106" y="318546"/>
                  <a:pt x="1921910" y="320313"/>
                  <a:pt x="1916038" y="310383"/>
                </a:cubicBezTo>
                <a:cubicBezTo>
                  <a:pt x="1910166" y="300452"/>
                  <a:pt x="1901691" y="289851"/>
                  <a:pt x="1890613" y="278580"/>
                </a:cubicBezTo>
                <a:cubicBezTo>
                  <a:pt x="1879535" y="267308"/>
                  <a:pt x="1879926" y="263247"/>
                  <a:pt x="1891785" y="266394"/>
                </a:cubicBezTo>
                <a:cubicBezTo>
                  <a:pt x="1903644" y="269542"/>
                  <a:pt x="1911811" y="270983"/>
                  <a:pt x="1916285" y="270718"/>
                </a:cubicBezTo>
                <a:cubicBezTo>
                  <a:pt x="1920759" y="270453"/>
                  <a:pt x="1923606" y="267065"/>
                  <a:pt x="1924825" y="260554"/>
                </a:cubicBezTo>
                <a:cubicBezTo>
                  <a:pt x="1926044" y="254044"/>
                  <a:pt x="1926876" y="238080"/>
                  <a:pt x="1927320" y="212662"/>
                </a:cubicBezTo>
                <a:cubicBezTo>
                  <a:pt x="1927765" y="187244"/>
                  <a:pt x="1927112" y="167544"/>
                  <a:pt x="1925363" y="153562"/>
                </a:cubicBezTo>
                <a:cubicBezTo>
                  <a:pt x="1923613" y="139580"/>
                  <a:pt x="1920240" y="128682"/>
                  <a:pt x="1915242" y="120866"/>
                </a:cubicBezTo>
                <a:cubicBezTo>
                  <a:pt x="1910245" y="113051"/>
                  <a:pt x="1910872" y="109620"/>
                  <a:pt x="1917124" y="110574"/>
                </a:cubicBezTo>
                <a:cubicBezTo>
                  <a:pt x="1923377" y="111527"/>
                  <a:pt x="1929220" y="112398"/>
                  <a:pt x="1934655" y="113187"/>
                </a:cubicBezTo>
                <a:cubicBezTo>
                  <a:pt x="1956725" y="92523"/>
                  <a:pt x="1971929" y="77713"/>
                  <a:pt x="1980268" y="68757"/>
                </a:cubicBezTo>
                <a:cubicBezTo>
                  <a:pt x="1988607" y="59802"/>
                  <a:pt x="1984125" y="56898"/>
                  <a:pt x="1966824" y="60046"/>
                </a:cubicBezTo>
                <a:cubicBezTo>
                  <a:pt x="1949522" y="63193"/>
                  <a:pt x="1929948" y="66986"/>
                  <a:pt x="1908101" y="71425"/>
                </a:cubicBezTo>
                <a:cubicBezTo>
                  <a:pt x="1886253" y="75863"/>
                  <a:pt x="1871974" y="79462"/>
                  <a:pt x="1865263" y="82223"/>
                </a:cubicBezTo>
                <a:cubicBezTo>
                  <a:pt x="1858552" y="84983"/>
                  <a:pt x="1851421" y="84915"/>
                  <a:pt x="1843871" y="82019"/>
                </a:cubicBezTo>
                <a:cubicBezTo>
                  <a:pt x="1836321" y="79122"/>
                  <a:pt x="1829782" y="73920"/>
                  <a:pt x="1824253" y="66413"/>
                </a:cubicBezTo>
                <a:cubicBezTo>
                  <a:pt x="1818725" y="58906"/>
                  <a:pt x="1821773" y="55611"/>
                  <a:pt x="1833395" y="56529"/>
                </a:cubicBezTo>
                <a:cubicBezTo>
                  <a:pt x="1845018" y="57447"/>
                  <a:pt x="1862413" y="56791"/>
                  <a:pt x="1885579" y="54561"/>
                </a:cubicBezTo>
                <a:cubicBezTo>
                  <a:pt x="1908746" y="52331"/>
                  <a:pt x="1930547" y="49441"/>
                  <a:pt x="1950981" y="45892"/>
                </a:cubicBezTo>
                <a:cubicBezTo>
                  <a:pt x="1971416" y="42343"/>
                  <a:pt x="1985129" y="38500"/>
                  <a:pt x="1992120" y="34362"/>
                </a:cubicBezTo>
                <a:cubicBezTo>
                  <a:pt x="1995615" y="32294"/>
                  <a:pt x="1999383" y="31589"/>
                  <a:pt x="2003424" y="32246"/>
                </a:cubicBezTo>
                <a:close/>
                <a:moveTo>
                  <a:pt x="6487804" y="25280"/>
                </a:moveTo>
                <a:cubicBezTo>
                  <a:pt x="6490968" y="24652"/>
                  <a:pt x="6496613" y="26214"/>
                  <a:pt x="6504740" y="29964"/>
                </a:cubicBezTo>
                <a:cubicBezTo>
                  <a:pt x="6520994" y="37464"/>
                  <a:pt x="6527419" y="43508"/>
                  <a:pt x="6524014" y="48097"/>
                </a:cubicBezTo>
                <a:cubicBezTo>
                  <a:pt x="6520608" y="52686"/>
                  <a:pt x="6516696" y="59619"/>
                  <a:pt x="6512280" y="68897"/>
                </a:cubicBezTo>
                <a:cubicBezTo>
                  <a:pt x="6507862" y="78175"/>
                  <a:pt x="6501776" y="88443"/>
                  <a:pt x="6494017" y="99700"/>
                </a:cubicBezTo>
                <a:cubicBezTo>
                  <a:pt x="6507239" y="96301"/>
                  <a:pt x="6519647" y="92301"/>
                  <a:pt x="6531241" y="87697"/>
                </a:cubicBezTo>
                <a:cubicBezTo>
                  <a:pt x="6542835" y="83094"/>
                  <a:pt x="6552128" y="83818"/>
                  <a:pt x="6559118" y="89870"/>
                </a:cubicBezTo>
                <a:cubicBezTo>
                  <a:pt x="6566109" y="95921"/>
                  <a:pt x="6559340" y="102249"/>
                  <a:pt x="6538812" y="108853"/>
                </a:cubicBezTo>
                <a:cubicBezTo>
                  <a:pt x="6518284" y="115456"/>
                  <a:pt x="6500944" y="118307"/>
                  <a:pt x="6486790" y="117403"/>
                </a:cubicBezTo>
                <a:cubicBezTo>
                  <a:pt x="6478530" y="131543"/>
                  <a:pt x="6470948" y="143212"/>
                  <a:pt x="6464042" y="152411"/>
                </a:cubicBezTo>
                <a:cubicBezTo>
                  <a:pt x="6457138" y="161610"/>
                  <a:pt x="6447106" y="170448"/>
                  <a:pt x="6433950" y="178923"/>
                </a:cubicBezTo>
                <a:cubicBezTo>
                  <a:pt x="6420792" y="187398"/>
                  <a:pt x="6419878" y="183598"/>
                  <a:pt x="6431207" y="167522"/>
                </a:cubicBezTo>
                <a:cubicBezTo>
                  <a:pt x="6442536" y="151447"/>
                  <a:pt x="6452462" y="134880"/>
                  <a:pt x="6460988" y="117823"/>
                </a:cubicBezTo>
                <a:cubicBezTo>
                  <a:pt x="6469514" y="100765"/>
                  <a:pt x="6476673" y="84987"/>
                  <a:pt x="6482466" y="70489"/>
                </a:cubicBezTo>
                <a:cubicBezTo>
                  <a:pt x="6488260" y="55991"/>
                  <a:pt x="6489357" y="43737"/>
                  <a:pt x="6485757" y="33728"/>
                </a:cubicBezTo>
                <a:cubicBezTo>
                  <a:pt x="6483957" y="28723"/>
                  <a:pt x="6484640" y="25907"/>
                  <a:pt x="6487804" y="25280"/>
                </a:cubicBezTo>
                <a:close/>
                <a:moveTo>
                  <a:pt x="3317585" y="24249"/>
                </a:moveTo>
                <a:cubicBezTo>
                  <a:pt x="3320987" y="22541"/>
                  <a:pt x="3328155" y="26016"/>
                  <a:pt x="3339088" y="34674"/>
                </a:cubicBezTo>
                <a:cubicBezTo>
                  <a:pt x="3353664" y="46218"/>
                  <a:pt x="3356253" y="53399"/>
                  <a:pt x="3346853" y="56217"/>
                </a:cubicBezTo>
                <a:cubicBezTo>
                  <a:pt x="3337453" y="59035"/>
                  <a:pt x="3329889" y="61763"/>
                  <a:pt x="3324160" y="64402"/>
                </a:cubicBezTo>
                <a:cubicBezTo>
                  <a:pt x="3318431" y="67040"/>
                  <a:pt x="3311350" y="70037"/>
                  <a:pt x="3302918" y="73393"/>
                </a:cubicBezTo>
                <a:cubicBezTo>
                  <a:pt x="3314620" y="78900"/>
                  <a:pt x="3319571" y="83306"/>
                  <a:pt x="3317771" y="86611"/>
                </a:cubicBezTo>
                <a:cubicBezTo>
                  <a:pt x="3315971" y="89916"/>
                  <a:pt x="3315071" y="95176"/>
                  <a:pt x="3315071" y="102389"/>
                </a:cubicBezTo>
                <a:cubicBezTo>
                  <a:pt x="3318986" y="100897"/>
                  <a:pt x="3323926" y="98951"/>
                  <a:pt x="3329892" y="96549"/>
                </a:cubicBezTo>
                <a:cubicBezTo>
                  <a:pt x="3335858" y="94147"/>
                  <a:pt x="3341400" y="95466"/>
                  <a:pt x="3346519" y="100507"/>
                </a:cubicBezTo>
                <a:cubicBezTo>
                  <a:pt x="3351639" y="105547"/>
                  <a:pt x="3350352" y="109821"/>
                  <a:pt x="3342658" y="113327"/>
                </a:cubicBezTo>
                <a:cubicBezTo>
                  <a:pt x="3334965" y="116833"/>
                  <a:pt x="3325769" y="120113"/>
                  <a:pt x="3315071" y="123168"/>
                </a:cubicBezTo>
                <a:lnTo>
                  <a:pt x="3315071" y="150034"/>
                </a:lnTo>
                <a:cubicBezTo>
                  <a:pt x="3324063" y="150794"/>
                  <a:pt x="3332832" y="153196"/>
                  <a:pt x="3341379" y="157240"/>
                </a:cubicBezTo>
                <a:cubicBezTo>
                  <a:pt x="3349925" y="161284"/>
                  <a:pt x="3353614" y="168253"/>
                  <a:pt x="3352446" y="178148"/>
                </a:cubicBezTo>
                <a:cubicBezTo>
                  <a:pt x="3351277" y="188043"/>
                  <a:pt x="3346129" y="190388"/>
                  <a:pt x="3337001" y="185182"/>
                </a:cubicBezTo>
                <a:cubicBezTo>
                  <a:pt x="3327874" y="179977"/>
                  <a:pt x="3320564" y="173581"/>
                  <a:pt x="3315071" y="165995"/>
                </a:cubicBezTo>
                <a:lnTo>
                  <a:pt x="3315071" y="255005"/>
                </a:lnTo>
                <a:cubicBezTo>
                  <a:pt x="3315071" y="263537"/>
                  <a:pt x="3312562" y="273105"/>
                  <a:pt x="3307543" y="283710"/>
                </a:cubicBezTo>
                <a:cubicBezTo>
                  <a:pt x="3302524" y="294315"/>
                  <a:pt x="3297096" y="292934"/>
                  <a:pt x="3291259" y="279569"/>
                </a:cubicBezTo>
                <a:cubicBezTo>
                  <a:pt x="3285423" y="266204"/>
                  <a:pt x="3283631" y="255130"/>
                  <a:pt x="3285882" y="246347"/>
                </a:cubicBezTo>
                <a:cubicBezTo>
                  <a:pt x="3288133" y="237563"/>
                  <a:pt x="3289485" y="225550"/>
                  <a:pt x="3289937" y="210306"/>
                </a:cubicBezTo>
                <a:cubicBezTo>
                  <a:pt x="3290388" y="195063"/>
                  <a:pt x="3291059" y="177596"/>
                  <a:pt x="3291948" y="157907"/>
                </a:cubicBezTo>
                <a:cubicBezTo>
                  <a:pt x="3277952" y="192954"/>
                  <a:pt x="3258255" y="219487"/>
                  <a:pt x="3232859" y="237506"/>
                </a:cubicBezTo>
                <a:cubicBezTo>
                  <a:pt x="3207463" y="255524"/>
                  <a:pt x="3202476" y="255334"/>
                  <a:pt x="3217899" y="236936"/>
                </a:cubicBezTo>
                <a:cubicBezTo>
                  <a:pt x="3233321" y="218537"/>
                  <a:pt x="3247515" y="198386"/>
                  <a:pt x="3260478" y="176481"/>
                </a:cubicBezTo>
                <a:cubicBezTo>
                  <a:pt x="3273442" y="154576"/>
                  <a:pt x="3281687" y="139387"/>
                  <a:pt x="3285215" y="130912"/>
                </a:cubicBezTo>
                <a:cubicBezTo>
                  <a:pt x="3262701" y="139903"/>
                  <a:pt x="3248465" y="145524"/>
                  <a:pt x="3242506" y="147776"/>
                </a:cubicBezTo>
                <a:cubicBezTo>
                  <a:pt x="3236548" y="150027"/>
                  <a:pt x="3228453" y="147492"/>
                  <a:pt x="3218221" y="140172"/>
                </a:cubicBezTo>
                <a:cubicBezTo>
                  <a:pt x="3207990" y="132851"/>
                  <a:pt x="3209893" y="128348"/>
                  <a:pt x="3223932" y="126663"/>
                </a:cubicBezTo>
                <a:cubicBezTo>
                  <a:pt x="3237971" y="124978"/>
                  <a:pt x="3260234" y="119052"/>
                  <a:pt x="3290722" y="108885"/>
                </a:cubicBezTo>
                <a:cubicBezTo>
                  <a:pt x="3291539" y="98732"/>
                  <a:pt x="3290650" y="89425"/>
                  <a:pt x="3288054" y="80965"/>
                </a:cubicBezTo>
                <a:cubicBezTo>
                  <a:pt x="3272424" y="87231"/>
                  <a:pt x="3259718" y="90598"/>
                  <a:pt x="3249938" y="91064"/>
                </a:cubicBezTo>
                <a:cubicBezTo>
                  <a:pt x="3240158" y="91530"/>
                  <a:pt x="3239355" y="88927"/>
                  <a:pt x="3247529" y="83255"/>
                </a:cubicBezTo>
                <a:cubicBezTo>
                  <a:pt x="3255703" y="77584"/>
                  <a:pt x="3263787" y="72522"/>
                  <a:pt x="3271782" y="68069"/>
                </a:cubicBezTo>
                <a:cubicBezTo>
                  <a:pt x="3279776" y="63617"/>
                  <a:pt x="3288754" y="57493"/>
                  <a:pt x="3298713" y="49699"/>
                </a:cubicBezTo>
                <a:cubicBezTo>
                  <a:pt x="3308672" y="41905"/>
                  <a:pt x="3314247" y="34567"/>
                  <a:pt x="3315437" y="27684"/>
                </a:cubicBezTo>
                <a:cubicBezTo>
                  <a:pt x="3315735" y="25963"/>
                  <a:pt x="3316451" y="24818"/>
                  <a:pt x="3317585" y="24249"/>
                </a:cubicBezTo>
                <a:close/>
                <a:moveTo>
                  <a:pt x="6666374" y="24003"/>
                </a:moveTo>
                <a:cubicBezTo>
                  <a:pt x="6671426" y="24614"/>
                  <a:pt x="6676124" y="26092"/>
                  <a:pt x="6680468" y="28436"/>
                </a:cubicBezTo>
                <a:cubicBezTo>
                  <a:pt x="6691052" y="31634"/>
                  <a:pt x="6696590" y="38937"/>
                  <a:pt x="6697086" y="50345"/>
                </a:cubicBezTo>
                <a:cubicBezTo>
                  <a:pt x="6697580" y="61752"/>
                  <a:pt x="6692030" y="64875"/>
                  <a:pt x="6680436" y="59712"/>
                </a:cubicBezTo>
                <a:cubicBezTo>
                  <a:pt x="6668842" y="54550"/>
                  <a:pt x="6658020" y="47996"/>
                  <a:pt x="6647966" y="40052"/>
                </a:cubicBezTo>
                <a:cubicBezTo>
                  <a:pt x="6637914" y="32108"/>
                  <a:pt x="6638646" y="27013"/>
                  <a:pt x="6650160" y="24769"/>
                </a:cubicBezTo>
                <a:cubicBezTo>
                  <a:pt x="6655918" y="23647"/>
                  <a:pt x="6661322" y="23391"/>
                  <a:pt x="6666374" y="24003"/>
                </a:cubicBezTo>
                <a:close/>
                <a:moveTo>
                  <a:pt x="770641" y="23708"/>
                </a:moveTo>
                <a:cubicBezTo>
                  <a:pt x="772242" y="23772"/>
                  <a:pt x="774203" y="24219"/>
                  <a:pt x="776527" y="25049"/>
                </a:cubicBezTo>
                <a:cubicBezTo>
                  <a:pt x="785819" y="28368"/>
                  <a:pt x="793043" y="31641"/>
                  <a:pt x="798198" y="34868"/>
                </a:cubicBezTo>
                <a:cubicBezTo>
                  <a:pt x="803353" y="38095"/>
                  <a:pt x="804336" y="43605"/>
                  <a:pt x="801145" y="51399"/>
                </a:cubicBezTo>
                <a:cubicBezTo>
                  <a:pt x="797954" y="59193"/>
                  <a:pt x="791906" y="88343"/>
                  <a:pt x="783001" y="138849"/>
                </a:cubicBezTo>
                <a:lnTo>
                  <a:pt x="805135" y="134117"/>
                </a:lnTo>
                <a:cubicBezTo>
                  <a:pt x="806469" y="131019"/>
                  <a:pt x="806236" y="124735"/>
                  <a:pt x="804436" y="115263"/>
                </a:cubicBezTo>
                <a:cubicBezTo>
                  <a:pt x="802636" y="105791"/>
                  <a:pt x="808287" y="104565"/>
                  <a:pt x="821386" y="111585"/>
                </a:cubicBezTo>
                <a:cubicBezTo>
                  <a:pt x="834486" y="118604"/>
                  <a:pt x="839623" y="124745"/>
                  <a:pt x="836798" y="130008"/>
                </a:cubicBezTo>
                <a:cubicBezTo>
                  <a:pt x="833973" y="135271"/>
                  <a:pt x="831252" y="141832"/>
                  <a:pt x="828635" y="149690"/>
                </a:cubicBezTo>
                <a:cubicBezTo>
                  <a:pt x="826018" y="157549"/>
                  <a:pt x="823347" y="167149"/>
                  <a:pt x="820622" y="178492"/>
                </a:cubicBezTo>
                <a:cubicBezTo>
                  <a:pt x="817898" y="189836"/>
                  <a:pt x="813001" y="203086"/>
                  <a:pt x="805931" y="218243"/>
                </a:cubicBezTo>
                <a:cubicBezTo>
                  <a:pt x="816457" y="227593"/>
                  <a:pt x="822914" y="235473"/>
                  <a:pt x="825301" y="241883"/>
                </a:cubicBezTo>
                <a:cubicBezTo>
                  <a:pt x="827689" y="248293"/>
                  <a:pt x="826398" y="255471"/>
                  <a:pt x="821429" y="263415"/>
                </a:cubicBezTo>
                <a:cubicBezTo>
                  <a:pt x="816460" y="271360"/>
                  <a:pt x="810914" y="270528"/>
                  <a:pt x="804791" y="260920"/>
                </a:cubicBezTo>
                <a:cubicBezTo>
                  <a:pt x="798668" y="251312"/>
                  <a:pt x="794014" y="243518"/>
                  <a:pt x="790831" y="237538"/>
                </a:cubicBezTo>
                <a:cubicBezTo>
                  <a:pt x="785582" y="245841"/>
                  <a:pt x="777849" y="253710"/>
                  <a:pt x="767632" y="261146"/>
                </a:cubicBezTo>
                <a:cubicBezTo>
                  <a:pt x="757415" y="268581"/>
                  <a:pt x="745469" y="273930"/>
                  <a:pt x="731796" y="277192"/>
                </a:cubicBezTo>
                <a:cubicBezTo>
                  <a:pt x="718122" y="280455"/>
                  <a:pt x="715541" y="278383"/>
                  <a:pt x="724052" y="270976"/>
                </a:cubicBezTo>
                <a:cubicBezTo>
                  <a:pt x="732563" y="263569"/>
                  <a:pt x="741873" y="255686"/>
                  <a:pt x="751983" y="247325"/>
                </a:cubicBezTo>
                <a:cubicBezTo>
                  <a:pt x="762093" y="238965"/>
                  <a:pt x="770575" y="230045"/>
                  <a:pt x="777430" y="220567"/>
                </a:cubicBezTo>
                <a:cubicBezTo>
                  <a:pt x="766503" y="208592"/>
                  <a:pt x="759272" y="201039"/>
                  <a:pt x="755737" y="197905"/>
                </a:cubicBezTo>
                <a:cubicBezTo>
                  <a:pt x="752202" y="194772"/>
                  <a:pt x="750660" y="191585"/>
                  <a:pt x="751112" y="188344"/>
                </a:cubicBezTo>
                <a:cubicBezTo>
                  <a:pt x="751564" y="185103"/>
                  <a:pt x="753589" y="177202"/>
                  <a:pt x="757189" y="164640"/>
                </a:cubicBezTo>
                <a:cubicBezTo>
                  <a:pt x="742762" y="169946"/>
                  <a:pt x="731810" y="174198"/>
                  <a:pt x="724332" y="177395"/>
                </a:cubicBezTo>
                <a:cubicBezTo>
                  <a:pt x="716853" y="180593"/>
                  <a:pt x="708762" y="176768"/>
                  <a:pt x="700057" y="165920"/>
                </a:cubicBezTo>
                <a:cubicBezTo>
                  <a:pt x="691353" y="155071"/>
                  <a:pt x="692113" y="150095"/>
                  <a:pt x="702337" y="150991"/>
                </a:cubicBezTo>
                <a:cubicBezTo>
                  <a:pt x="712562" y="151888"/>
                  <a:pt x="731828" y="149453"/>
                  <a:pt x="760135" y="143689"/>
                </a:cubicBezTo>
                <a:cubicBezTo>
                  <a:pt x="764510" y="116571"/>
                  <a:pt x="767360" y="95742"/>
                  <a:pt x="768686" y="81201"/>
                </a:cubicBezTo>
                <a:cubicBezTo>
                  <a:pt x="770013" y="66660"/>
                  <a:pt x="770464" y="57307"/>
                  <a:pt x="770041" y="53141"/>
                </a:cubicBezTo>
                <a:cubicBezTo>
                  <a:pt x="769619" y="48975"/>
                  <a:pt x="768270" y="42422"/>
                  <a:pt x="765997" y="33481"/>
                </a:cubicBezTo>
                <a:cubicBezTo>
                  <a:pt x="764293" y="26775"/>
                  <a:pt x="765841" y="23517"/>
                  <a:pt x="770641" y="23708"/>
                </a:cubicBezTo>
                <a:close/>
                <a:moveTo>
                  <a:pt x="4502650" y="23078"/>
                </a:moveTo>
                <a:cubicBezTo>
                  <a:pt x="4505760" y="22520"/>
                  <a:pt x="4508943" y="22966"/>
                  <a:pt x="4512198" y="24414"/>
                </a:cubicBezTo>
                <a:cubicBezTo>
                  <a:pt x="4518709" y="27311"/>
                  <a:pt x="4525621" y="31405"/>
                  <a:pt x="4532934" y="36696"/>
                </a:cubicBezTo>
                <a:cubicBezTo>
                  <a:pt x="4540248" y="41988"/>
                  <a:pt x="4541761" y="46813"/>
                  <a:pt x="4537473" y="51173"/>
                </a:cubicBezTo>
                <a:cubicBezTo>
                  <a:pt x="4533185" y="55532"/>
                  <a:pt x="4529790" y="60627"/>
                  <a:pt x="4527288" y="66456"/>
                </a:cubicBezTo>
                <a:cubicBezTo>
                  <a:pt x="4524786" y="72285"/>
                  <a:pt x="4523079" y="78842"/>
                  <a:pt x="4522168" y="86127"/>
                </a:cubicBezTo>
                <a:cubicBezTo>
                  <a:pt x="4521258" y="93412"/>
                  <a:pt x="4518849" y="100478"/>
                  <a:pt x="4514941" y="107325"/>
                </a:cubicBezTo>
                <a:cubicBezTo>
                  <a:pt x="4511033" y="114173"/>
                  <a:pt x="4505415" y="119590"/>
                  <a:pt x="4498088" y="123577"/>
                </a:cubicBezTo>
                <a:cubicBezTo>
                  <a:pt x="4490760" y="127563"/>
                  <a:pt x="4486031" y="125208"/>
                  <a:pt x="4483902" y="116510"/>
                </a:cubicBezTo>
                <a:cubicBezTo>
                  <a:pt x="4481772" y="107813"/>
                  <a:pt x="4475918" y="98564"/>
                  <a:pt x="4466338" y="88762"/>
                </a:cubicBezTo>
                <a:cubicBezTo>
                  <a:pt x="4456759" y="78961"/>
                  <a:pt x="4458369" y="75859"/>
                  <a:pt x="4471168" y="79459"/>
                </a:cubicBezTo>
                <a:cubicBezTo>
                  <a:pt x="4483966" y="83058"/>
                  <a:pt x="4491617" y="82969"/>
                  <a:pt x="4494119" y="79190"/>
                </a:cubicBezTo>
                <a:cubicBezTo>
                  <a:pt x="4496622" y="75411"/>
                  <a:pt x="4498095" y="69363"/>
                  <a:pt x="4498539" y="61046"/>
                </a:cubicBezTo>
                <a:cubicBezTo>
                  <a:pt x="4498984" y="52729"/>
                  <a:pt x="4496173" y="49470"/>
                  <a:pt x="4490107" y="51270"/>
                </a:cubicBezTo>
                <a:cubicBezTo>
                  <a:pt x="4484041" y="53069"/>
                  <a:pt x="4470935" y="56794"/>
                  <a:pt x="4450787" y="62444"/>
                </a:cubicBezTo>
                <a:lnTo>
                  <a:pt x="4450787" y="156380"/>
                </a:lnTo>
                <a:cubicBezTo>
                  <a:pt x="4459792" y="155591"/>
                  <a:pt x="4469400" y="153497"/>
                  <a:pt x="4479610" y="150099"/>
                </a:cubicBezTo>
                <a:cubicBezTo>
                  <a:pt x="4489821" y="146700"/>
                  <a:pt x="4496776" y="142624"/>
                  <a:pt x="4500475" y="137870"/>
                </a:cubicBezTo>
                <a:cubicBezTo>
                  <a:pt x="4504175" y="133116"/>
                  <a:pt x="4509610" y="132661"/>
                  <a:pt x="4516780" y="136504"/>
                </a:cubicBezTo>
                <a:cubicBezTo>
                  <a:pt x="4523950" y="140347"/>
                  <a:pt x="4530041" y="144399"/>
                  <a:pt x="4535053" y="148658"/>
                </a:cubicBezTo>
                <a:cubicBezTo>
                  <a:pt x="4540065" y="152917"/>
                  <a:pt x="4540943" y="157592"/>
                  <a:pt x="4537688" y="162682"/>
                </a:cubicBezTo>
                <a:cubicBezTo>
                  <a:pt x="4534433" y="167773"/>
                  <a:pt x="4531249" y="177661"/>
                  <a:pt x="4528138" y="192345"/>
                </a:cubicBezTo>
                <a:cubicBezTo>
                  <a:pt x="4525026" y="207029"/>
                  <a:pt x="4520839" y="220617"/>
                  <a:pt x="4515576" y="233107"/>
                </a:cubicBezTo>
                <a:cubicBezTo>
                  <a:pt x="4524739" y="241998"/>
                  <a:pt x="4536537" y="250161"/>
                  <a:pt x="4550971" y="257597"/>
                </a:cubicBezTo>
                <a:cubicBezTo>
                  <a:pt x="4565404" y="265032"/>
                  <a:pt x="4579085" y="270632"/>
                  <a:pt x="4592012" y="274396"/>
                </a:cubicBezTo>
                <a:cubicBezTo>
                  <a:pt x="4604940" y="278160"/>
                  <a:pt x="4607590" y="281283"/>
                  <a:pt x="4599961" y="283764"/>
                </a:cubicBezTo>
                <a:cubicBezTo>
                  <a:pt x="4592332" y="286245"/>
                  <a:pt x="4580422" y="288833"/>
                  <a:pt x="4564232" y="291529"/>
                </a:cubicBezTo>
                <a:cubicBezTo>
                  <a:pt x="4548042" y="294225"/>
                  <a:pt x="4536939" y="293121"/>
                  <a:pt x="4530923" y="288216"/>
                </a:cubicBezTo>
                <a:cubicBezTo>
                  <a:pt x="4524907" y="283312"/>
                  <a:pt x="4514084" y="270470"/>
                  <a:pt x="4498453" y="249692"/>
                </a:cubicBezTo>
                <a:cubicBezTo>
                  <a:pt x="4483726" y="261350"/>
                  <a:pt x="4469371" y="267412"/>
                  <a:pt x="4455390" y="267878"/>
                </a:cubicBezTo>
                <a:lnTo>
                  <a:pt x="4448033" y="266382"/>
                </a:lnTo>
                <a:lnTo>
                  <a:pt x="4448022" y="266563"/>
                </a:lnTo>
                <a:cubicBezTo>
                  <a:pt x="4447407" y="273816"/>
                  <a:pt x="4446691" y="279912"/>
                  <a:pt x="4445871" y="284850"/>
                </a:cubicBezTo>
                <a:cubicBezTo>
                  <a:pt x="4442595" y="304604"/>
                  <a:pt x="4438103" y="311136"/>
                  <a:pt x="4432395" y="304446"/>
                </a:cubicBezTo>
                <a:cubicBezTo>
                  <a:pt x="4426688" y="297756"/>
                  <a:pt x="4422898" y="290109"/>
                  <a:pt x="4421027" y="281505"/>
                </a:cubicBezTo>
                <a:cubicBezTo>
                  <a:pt x="4419156" y="272901"/>
                  <a:pt x="4419794" y="263132"/>
                  <a:pt x="4422941" y="252197"/>
                </a:cubicBezTo>
                <a:cubicBezTo>
                  <a:pt x="4426089" y="241263"/>
                  <a:pt x="4427889" y="213020"/>
                  <a:pt x="4428340" y="167468"/>
                </a:cubicBezTo>
                <a:cubicBezTo>
                  <a:pt x="4428792" y="121917"/>
                  <a:pt x="4428140" y="93656"/>
                  <a:pt x="4426383" y="82685"/>
                </a:cubicBezTo>
                <a:cubicBezTo>
                  <a:pt x="4424626" y="71715"/>
                  <a:pt x="4421479" y="61910"/>
                  <a:pt x="4416940" y="53270"/>
                </a:cubicBezTo>
                <a:cubicBezTo>
                  <a:pt x="4412401" y="44630"/>
                  <a:pt x="4413488" y="40787"/>
                  <a:pt x="4420199" y="41741"/>
                </a:cubicBezTo>
                <a:cubicBezTo>
                  <a:pt x="4426910" y="42694"/>
                  <a:pt x="4432331" y="43594"/>
                  <a:pt x="4436461" y="44440"/>
                </a:cubicBezTo>
                <a:cubicBezTo>
                  <a:pt x="4440591" y="45286"/>
                  <a:pt x="4449654" y="43999"/>
                  <a:pt x="4463650" y="40579"/>
                </a:cubicBezTo>
                <a:cubicBezTo>
                  <a:pt x="4477646" y="37159"/>
                  <a:pt x="4487609" y="32885"/>
                  <a:pt x="4493538" y="27759"/>
                </a:cubicBezTo>
                <a:cubicBezTo>
                  <a:pt x="4496503" y="25196"/>
                  <a:pt x="4499541" y="23635"/>
                  <a:pt x="4502650" y="23078"/>
                </a:cubicBezTo>
                <a:close/>
                <a:moveTo>
                  <a:pt x="3020595" y="22779"/>
                </a:moveTo>
                <a:cubicBezTo>
                  <a:pt x="3030490" y="22779"/>
                  <a:pt x="3040625" y="25773"/>
                  <a:pt x="3051000" y="31760"/>
                </a:cubicBezTo>
                <a:cubicBezTo>
                  <a:pt x="3061375" y="37747"/>
                  <a:pt x="3065179" y="46993"/>
                  <a:pt x="3062411" y="59497"/>
                </a:cubicBezTo>
                <a:cubicBezTo>
                  <a:pt x="3059644" y="72002"/>
                  <a:pt x="3050538" y="71934"/>
                  <a:pt x="3035093" y="59293"/>
                </a:cubicBezTo>
                <a:cubicBezTo>
                  <a:pt x="3019649" y="46652"/>
                  <a:pt x="3010435" y="37406"/>
                  <a:pt x="3007452" y="31555"/>
                </a:cubicBezTo>
                <a:cubicBezTo>
                  <a:pt x="3004470" y="25705"/>
                  <a:pt x="3008851" y="22779"/>
                  <a:pt x="3020595" y="22779"/>
                </a:cubicBezTo>
                <a:close/>
                <a:moveTo>
                  <a:pt x="443757" y="22475"/>
                </a:moveTo>
                <a:cubicBezTo>
                  <a:pt x="446474" y="22076"/>
                  <a:pt x="449605" y="22478"/>
                  <a:pt x="453151" y="23683"/>
                </a:cubicBezTo>
                <a:cubicBezTo>
                  <a:pt x="460242" y="26092"/>
                  <a:pt x="467025" y="30096"/>
                  <a:pt x="473500" y="35696"/>
                </a:cubicBezTo>
                <a:cubicBezTo>
                  <a:pt x="479974" y="41296"/>
                  <a:pt x="479867" y="46240"/>
                  <a:pt x="473177" y="50527"/>
                </a:cubicBezTo>
                <a:cubicBezTo>
                  <a:pt x="466488" y="54815"/>
                  <a:pt x="460188" y="61605"/>
                  <a:pt x="454280" y="70898"/>
                </a:cubicBezTo>
                <a:cubicBezTo>
                  <a:pt x="448372" y="80190"/>
                  <a:pt x="445418" y="89368"/>
                  <a:pt x="445418" y="98431"/>
                </a:cubicBezTo>
                <a:cubicBezTo>
                  <a:pt x="445418" y="107035"/>
                  <a:pt x="448344" y="114811"/>
                  <a:pt x="454194" y="121759"/>
                </a:cubicBezTo>
                <a:lnTo>
                  <a:pt x="456721" y="128999"/>
                </a:lnTo>
                <a:lnTo>
                  <a:pt x="459206" y="128104"/>
                </a:lnTo>
                <a:cubicBezTo>
                  <a:pt x="464010" y="129044"/>
                  <a:pt x="468316" y="129718"/>
                  <a:pt x="472123" y="130126"/>
                </a:cubicBezTo>
                <a:cubicBezTo>
                  <a:pt x="475930" y="130535"/>
                  <a:pt x="481982" y="130338"/>
                  <a:pt x="490278" y="129535"/>
                </a:cubicBezTo>
                <a:cubicBezTo>
                  <a:pt x="498574" y="128732"/>
                  <a:pt x="505654" y="126258"/>
                  <a:pt x="511519" y="122114"/>
                </a:cubicBezTo>
                <a:cubicBezTo>
                  <a:pt x="517385" y="117970"/>
                  <a:pt x="523522" y="117349"/>
                  <a:pt x="529932" y="120253"/>
                </a:cubicBezTo>
                <a:cubicBezTo>
                  <a:pt x="536342" y="123157"/>
                  <a:pt x="542530" y="126825"/>
                  <a:pt x="548496" y="131256"/>
                </a:cubicBezTo>
                <a:cubicBezTo>
                  <a:pt x="554461" y="135687"/>
                  <a:pt x="554838" y="140304"/>
                  <a:pt x="549625" y="145108"/>
                </a:cubicBezTo>
                <a:cubicBezTo>
                  <a:pt x="544412" y="149912"/>
                  <a:pt x="539368" y="157176"/>
                  <a:pt x="534492" y="166898"/>
                </a:cubicBezTo>
                <a:cubicBezTo>
                  <a:pt x="544402" y="177338"/>
                  <a:pt x="542903" y="183397"/>
                  <a:pt x="529997" y="185075"/>
                </a:cubicBezTo>
                <a:cubicBezTo>
                  <a:pt x="517091" y="186752"/>
                  <a:pt x="501238" y="188817"/>
                  <a:pt x="482438" y="191269"/>
                </a:cubicBezTo>
                <a:cubicBezTo>
                  <a:pt x="480774" y="198769"/>
                  <a:pt x="477906" y="203183"/>
                  <a:pt x="473833" y="204509"/>
                </a:cubicBezTo>
                <a:cubicBezTo>
                  <a:pt x="469761" y="205836"/>
                  <a:pt x="466903" y="201630"/>
                  <a:pt x="465261" y="191893"/>
                </a:cubicBezTo>
                <a:cubicBezTo>
                  <a:pt x="463620" y="182156"/>
                  <a:pt x="462143" y="172448"/>
                  <a:pt x="460830" y="162768"/>
                </a:cubicBezTo>
                <a:cubicBezTo>
                  <a:pt x="460174" y="157929"/>
                  <a:pt x="459397" y="153401"/>
                  <a:pt x="458497" y="149185"/>
                </a:cubicBezTo>
                <a:lnTo>
                  <a:pt x="456226" y="140511"/>
                </a:lnTo>
                <a:lnTo>
                  <a:pt x="453452" y="149088"/>
                </a:lnTo>
                <a:cubicBezTo>
                  <a:pt x="447107" y="160359"/>
                  <a:pt x="441385" y="161754"/>
                  <a:pt x="436287" y="153272"/>
                </a:cubicBezTo>
                <a:cubicBezTo>
                  <a:pt x="431189" y="144789"/>
                  <a:pt x="423309" y="136440"/>
                  <a:pt x="412647" y="128223"/>
                </a:cubicBezTo>
                <a:lnTo>
                  <a:pt x="403695" y="119546"/>
                </a:lnTo>
                <a:lnTo>
                  <a:pt x="404355" y="155221"/>
                </a:lnTo>
                <a:cubicBezTo>
                  <a:pt x="404462" y="169484"/>
                  <a:pt x="404405" y="183289"/>
                  <a:pt x="404183" y="196636"/>
                </a:cubicBezTo>
                <a:cubicBezTo>
                  <a:pt x="403738" y="223331"/>
                  <a:pt x="402566" y="243794"/>
                  <a:pt x="400666" y="258027"/>
                </a:cubicBezTo>
                <a:cubicBezTo>
                  <a:pt x="398766" y="272259"/>
                  <a:pt x="395479" y="280276"/>
                  <a:pt x="390804" y="282075"/>
                </a:cubicBezTo>
                <a:cubicBezTo>
                  <a:pt x="386129" y="283875"/>
                  <a:pt x="381214" y="278741"/>
                  <a:pt x="376058" y="266674"/>
                </a:cubicBezTo>
                <a:cubicBezTo>
                  <a:pt x="370903" y="254607"/>
                  <a:pt x="370128" y="243955"/>
                  <a:pt x="373735" y="234720"/>
                </a:cubicBezTo>
                <a:cubicBezTo>
                  <a:pt x="377342" y="225485"/>
                  <a:pt x="379589" y="210156"/>
                  <a:pt x="380478" y="188731"/>
                </a:cubicBezTo>
                <a:cubicBezTo>
                  <a:pt x="381368" y="167307"/>
                  <a:pt x="381371" y="141721"/>
                  <a:pt x="380489" y="111972"/>
                </a:cubicBezTo>
                <a:cubicBezTo>
                  <a:pt x="379607" y="82223"/>
                  <a:pt x="377618" y="64918"/>
                  <a:pt x="374521" y="60057"/>
                </a:cubicBezTo>
                <a:cubicBezTo>
                  <a:pt x="371423" y="55195"/>
                  <a:pt x="369616" y="50689"/>
                  <a:pt x="369100" y="46537"/>
                </a:cubicBezTo>
                <a:cubicBezTo>
                  <a:pt x="368583" y="42386"/>
                  <a:pt x="371867" y="41002"/>
                  <a:pt x="378951" y="42386"/>
                </a:cubicBezTo>
                <a:cubicBezTo>
                  <a:pt x="386035" y="43770"/>
                  <a:pt x="390994" y="44670"/>
                  <a:pt x="393826" y="45085"/>
                </a:cubicBezTo>
                <a:cubicBezTo>
                  <a:pt x="396658" y="45501"/>
                  <a:pt x="401723" y="44892"/>
                  <a:pt x="409023" y="43257"/>
                </a:cubicBezTo>
                <a:cubicBezTo>
                  <a:pt x="416322" y="41622"/>
                  <a:pt x="421839" y="39353"/>
                  <a:pt x="425575" y="36449"/>
                </a:cubicBezTo>
                <a:cubicBezTo>
                  <a:pt x="429310" y="33545"/>
                  <a:pt x="433068" y="30089"/>
                  <a:pt x="436847" y="26081"/>
                </a:cubicBezTo>
                <a:cubicBezTo>
                  <a:pt x="438736" y="24077"/>
                  <a:pt x="441039" y="22875"/>
                  <a:pt x="443757" y="22475"/>
                </a:cubicBezTo>
                <a:close/>
                <a:moveTo>
                  <a:pt x="3407597" y="19718"/>
                </a:moveTo>
                <a:cubicBezTo>
                  <a:pt x="3408998" y="19565"/>
                  <a:pt x="3410783" y="19725"/>
                  <a:pt x="3412954" y="20198"/>
                </a:cubicBezTo>
                <a:cubicBezTo>
                  <a:pt x="3421637" y="22091"/>
                  <a:pt x="3429764" y="24880"/>
                  <a:pt x="3437336" y="28565"/>
                </a:cubicBezTo>
                <a:cubicBezTo>
                  <a:pt x="3444908" y="32251"/>
                  <a:pt x="3447342" y="37109"/>
                  <a:pt x="3444639" y="43139"/>
                </a:cubicBezTo>
                <a:cubicBezTo>
                  <a:pt x="3441936" y="49169"/>
                  <a:pt x="3440584" y="68023"/>
                  <a:pt x="3440584" y="99700"/>
                </a:cubicBezTo>
                <a:cubicBezTo>
                  <a:pt x="3453605" y="97234"/>
                  <a:pt x="3462826" y="94143"/>
                  <a:pt x="3468246" y="90429"/>
                </a:cubicBezTo>
                <a:cubicBezTo>
                  <a:pt x="3473667" y="86715"/>
                  <a:pt x="3480278" y="86543"/>
                  <a:pt x="3488079" y="89913"/>
                </a:cubicBezTo>
                <a:cubicBezTo>
                  <a:pt x="3495880" y="93283"/>
                  <a:pt x="3502738" y="97395"/>
                  <a:pt x="3508653" y="102249"/>
                </a:cubicBezTo>
                <a:cubicBezTo>
                  <a:pt x="3514569" y="107103"/>
                  <a:pt x="3514512" y="112567"/>
                  <a:pt x="3508481" y="118640"/>
                </a:cubicBezTo>
                <a:cubicBezTo>
                  <a:pt x="3502451" y="124713"/>
                  <a:pt x="3496468" y="137185"/>
                  <a:pt x="3490531" y="156057"/>
                </a:cubicBezTo>
                <a:cubicBezTo>
                  <a:pt x="3499537" y="167744"/>
                  <a:pt x="3499892" y="173889"/>
                  <a:pt x="3491596" y="174491"/>
                </a:cubicBezTo>
                <a:cubicBezTo>
                  <a:pt x="3483300" y="175094"/>
                  <a:pt x="3466296" y="177051"/>
                  <a:pt x="3440584" y="180364"/>
                </a:cubicBezTo>
                <a:cubicBezTo>
                  <a:pt x="3440584" y="234369"/>
                  <a:pt x="3440118" y="266997"/>
                  <a:pt x="3439186" y="278246"/>
                </a:cubicBezTo>
                <a:cubicBezTo>
                  <a:pt x="3438254" y="289496"/>
                  <a:pt x="3437053" y="299531"/>
                  <a:pt x="3435583" y="308350"/>
                </a:cubicBezTo>
                <a:cubicBezTo>
                  <a:pt x="3434113" y="317169"/>
                  <a:pt x="3430797" y="322196"/>
                  <a:pt x="3425634" y="323429"/>
                </a:cubicBezTo>
                <a:cubicBezTo>
                  <a:pt x="3420472" y="324662"/>
                  <a:pt x="3417374" y="319012"/>
                  <a:pt x="3416342" y="306479"/>
                </a:cubicBezTo>
                <a:cubicBezTo>
                  <a:pt x="3415309" y="293945"/>
                  <a:pt x="3414793" y="280838"/>
                  <a:pt x="3414793" y="267158"/>
                </a:cubicBezTo>
                <a:lnTo>
                  <a:pt x="3414793" y="183547"/>
                </a:lnTo>
                <a:lnTo>
                  <a:pt x="3382786" y="188602"/>
                </a:lnTo>
                <a:cubicBezTo>
                  <a:pt x="3377666" y="198726"/>
                  <a:pt x="3372963" y="200852"/>
                  <a:pt x="3368675" y="194980"/>
                </a:cubicBezTo>
                <a:cubicBezTo>
                  <a:pt x="3364387" y="189108"/>
                  <a:pt x="3361799" y="182816"/>
                  <a:pt x="3360910" y="176105"/>
                </a:cubicBezTo>
                <a:cubicBezTo>
                  <a:pt x="3360021" y="169394"/>
                  <a:pt x="3358450" y="159076"/>
                  <a:pt x="3356199" y="145151"/>
                </a:cubicBezTo>
                <a:cubicBezTo>
                  <a:pt x="3353948" y="131227"/>
                  <a:pt x="3351001" y="120619"/>
                  <a:pt x="3347358" y="113327"/>
                </a:cubicBezTo>
                <a:cubicBezTo>
                  <a:pt x="3343716" y="106035"/>
                  <a:pt x="3345691" y="103092"/>
                  <a:pt x="3353284" y="104497"/>
                </a:cubicBezTo>
                <a:cubicBezTo>
                  <a:pt x="3360878" y="105902"/>
                  <a:pt x="3366169" y="107031"/>
                  <a:pt x="3369159" y="107885"/>
                </a:cubicBezTo>
                <a:cubicBezTo>
                  <a:pt x="3372149" y="108738"/>
                  <a:pt x="3377487" y="108953"/>
                  <a:pt x="3385174" y="108530"/>
                </a:cubicBezTo>
                <a:cubicBezTo>
                  <a:pt x="3392860" y="108107"/>
                  <a:pt x="3402733" y="106755"/>
                  <a:pt x="3414793" y="104475"/>
                </a:cubicBezTo>
                <a:cubicBezTo>
                  <a:pt x="3414793" y="84585"/>
                  <a:pt x="3414134" y="69159"/>
                  <a:pt x="3412814" y="58196"/>
                </a:cubicBezTo>
                <a:cubicBezTo>
                  <a:pt x="3411495" y="47233"/>
                  <a:pt x="3409018" y="37686"/>
                  <a:pt x="3405382" y="29555"/>
                </a:cubicBezTo>
                <a:cubicBezTo>
                  <a:pt x="3402656" y="23457"/>
                  <a:pt x="3403394" y="20178"/>
                  <a:pt x="3407597" y="19718"/>
                </a:cubicBezTo>
                <a:close/>
                <a:moveTo>
                  <a:pt x="6584101" y="18372"/>
                </a:moveTo>
                <a:cubicBezTo>
                  <a:pt x="6586861" y="18463"/>
                  <a:pt x="6590328" y="18936"/>
                  <a:pt x="6594503" y="19789"/>
                </a:cubicBezTo>
                <a:cubicBezTo>
                  <a:pt x="6611202" y="23202"/>
                  <a:pt x="6619326" y="27264"/>
                  <a:pt x="6618874" y="31975"/>
                </a:cubicBezTo>
                <a:cubicBezTo>
                  <a:pt x="6618422" y="36686"/>
                  <a:pt x="6618196" y="43988"/>
                  <a:pt x="6618196" y="53883"/>
                </a:cubicBezTo>
                <a:cubicBezTo>
                  <a:pt x="6618196" y="62903"/>
                  <a:pt x="6619336" y="74576"/>
                  <a:pt x="6621616" y="88902"/>
                </a:cubicBezTo>
                <a:cubicBezTo>
                  <a:pt x="6633376" y="85518"/>
                  <a:pt x="6643374" y="81746"/>
                  <a:pt x="6651612" y="77587"/>
                </a:cubicBezTo>
                <a:cubicBezTo>
                  <a:pt x="6659851" y="73429"/>
                  <a:pt x="6668490" y="74024"/>
                  <a:pt x="6677532" y="79373"/>
                </a:cubicBezTo>
                <a:cubicBezTo>
                  <a:pt x="6686574" y="84722"/>
                  <a:pt x="6683681" y="90329"/>
                  <a:pt x="6668853" y="96194"/>
                </a:cubicBezTo>
                <a:cubicBezTo>
                  <a:pt x="6654026" y="102059"/>
                  <a:pt x="6638940" y="106992"/>
                  <a:pt x="6623595" y="110993"/>
                </a:cubicBezTo>
                <a:cubicBezTo>
                  <a:pt x="6624427" y="119253"/>
                  <a:pt x="6625552" y="127635"/>
                  <a:pt x="6626972" y="136139"/>
                </a:cubicBezTo>
                <a:cubicBezTo>
                  <a:pt x="6637842" y="132754"/>
                  <a:pt x="6648271" y="128309"/>
                  <a:pt x="6658260" y="122802"/>
                </a:cubicBezTo>
                <a:cubicBezTo>
                  <a:pt x="6668247" y="117296"/>
                  <a:pt x="6677564" y="116880"/>
                  <a:pt x="6686212" y="121555"/>
                </a:cubicBezTo>
                <a:cubicBezTo>
                  <a:pt x="6694859" y="126229"/>
                  <a:pt x="6696114" y="130460"/>
                  <a:pt x="6689976" y="134246"/>
                </a:cubicBezTo>
                <a:cubicBezTo>
                  <a:pt x="6683838" y="138031"/>
                  <a:pt x="6675041" y="142212"/>
                  <a:pt x="6663583" y="146786"/>
                </a:cubicBezTo>
                <a:cubicBezTo>
                  <a:pt x="6652126" y="151361"/>
                  <a:pt x="6641048" y="155118"/>
                  <a:pt x="6630350" y="158058"/>
                </a:cubicBezTo>
                <a:cubicBezTo>
                  <a:pt x="6634752" y="176399"/>
                  <a:pt x="6638280" y="188889"/>
                  <a:pt x="6640932" y="195529"/>
                </a:cubicBezTo>
                <a:cubicBezTo>
                  <a:pt x="6644102" y="191040"/>
                  <a:pt x="6648727" y="184684"/>
                  <a:pt x="6654806" y="176460"/>
                </a:cubicBezTo>
                <a:cubicBezTo>
                  <a:pt x="6660887" y="168236"/>
                  <a:pt x="6663702" y="160811"/>
                  <a:pt x="6663250" y="154186"/>
                </a:cubicBezTo>
                <a:cubicBezTo>
                  <a:pt x="6662798" y="147561"/>
                  <a:pt x="6669574" y="148482"/>
                  <a:pt x="6683577" y="156950"/>
                </a:cubicBezTo>
                <a:cubicBezTo>
                  <a:pt x="6697580" y="165418"/>
                  <a:pt x="6701362" y="171408"/>
                  <a:pt x="6694924" y="174922"/>
                </a:cubicBezTo>
                <a:cubicBezTo>
                  <a:pt x="6688485" y="178435"/>
                  <a:pt x="6682050" y="183641"/>
                  <a:pt x="6675618" y="190538"/>
                </a:cubicBezTo>
                <a:cubicBezTo>
                  <a:pt x="6669186" y="197436"/>
                  <a:pt x="6660844" y="205789"/>
                  <a:pt x="6650590" y="215598"/>
                </a:cubicBezTo>
                <a:cubicBezTo>
                  <a:pt x="6661088" y="236577"/>
                  <a:pt x="6671205" y="251975"/>
                  <a:pt x="6680942" y="261791"/>
                </a:cubicBezTo>
                <a:cubicBezTo>
                  <a:pt x="6690679" y="271607"/>
                  <a:pt x="6697032" y="273977"/>
                  <a:pt x="6700000" y="268900"/>
                </a:cubicBezTo>
                <a:cubicBezTo>
                  <a:pt x="6702968" y="263824"/>
                  <a:pt x="6708300" y="253925"/>
                  <a:pt x="6715993" y="239205"/>
                </a:cubicBezTo>
                <a:cubicBezTo>
                  <a:pt x="6723686" y="224485"/>
                  <a:pt x="6726182" y="227934"/>
                  <a:pt x="6723478" y="249552"/>
                </a:cubicBezTo>
                <a:cubicBezTo>
                  <a:pt x="6720776" y="271170"/>
                  <a:pt x="6721224" y="288070"/>
                  <a:pt x="6724822" y="300252"/>
                </a:cubicBezTo>
                <a:cubicBezTo>
                  <a:pt x="6728422" y="312434"/>
                  <a:pt x="6724027" y="317349"/>
                  <a:pt x="6711637" y="314997"/>
                </a:cubicBezTo>
                <a:cubicBezTo>
                  <a:pt x="6699247" y="312645"/>
                  <a:pt x="6686079" y="304959"/>
                  <a:pt x="6672134" y="291938"/>
                </a:cubicBezTo>
                <a:cubicBezTo>
                  <a:pt x="6658188" y="278917"/>
                  <a:pt x="6644654" y="258984"/>
                  <a:pt x="6631532" y="232139"/>
                </a:cubicBezTo>
                <a:cubicBezTo>
                  <a:pt x="6623330" y="239725"/>
                  <a:pt x="6613403" y="246777"/>
                  <a:pt x="6601752" y="253294"/>
                </a:cubicBezTo>
                <a:cubicBezTo>
                  <a:pt x="6590100" y="259812"/>
                  <a:pt x="6576854" y="264215"/>
                  <a:pt x="6562011" y="266502"/>
                </a:cubicBezTo>
                <a:cubicBezTo>
                  <a:pt x="6547169" y="268789"/>
                  <a:pt x="6545405" y="266194"/>
                  <a:pt x="6556720" y="258715"/>
                </a:cubicBezTo>
                <a:cubicBezTo>
                  <a:pt x="6568034" y="251237"/>
                  <a:pt x="6579657" y="243518"/>
                  <a:pt x="6591588" y="235559"/>
                </a:cubicBezTo>
                <a:cubicBezTo>
                  <a:pt x="6603519" y="227600"/>
                  <a:pt x="6614138" y="219133"/>
                  <a:pt x="6623444" y="210156"/>
                </a:cubicBezTo>
                <a:cubicBezTo>
                  <a:pt x="6617178" y="194023"/>
                  <a:pt x="6612919" y="178851"/>
                  <a:pt x="6610668" y="164640"/>
                </a:cubicBezTo>
                <a:cubicBezTo>
                  <a:pt x="6603483" y="167135"/>
                  <a:pt x="6596414" y="169110"/>
                  <a:pt x="6589458" y="170566"/>
                </a:cubicBezTo>
                <a:cubicBezTo>
                  <a:pt x="6582504" y="172021"/>
                  <a:pt x="6573832" y="171297"/>
                  <a:pt x="6563442" y="168393"/>
                </a:cubicBezTo>
                <a:cubicBezTo>
                  <a:pt x="6553052" y="165489"/>
                  <a:pt x="6553461" y="162356"/>
                  <a:pt x="6564668" y="158993"/>
                </a:cubicBezTo>
                <a:cubicBezTo>
                  <a:pt x="6575875" y="155631"/>
                  <a:pt x="6590068" y="151131"/>
                  <a:pt x="6607248" y="145496"/>
                </a:cubicBezTo>
                <a:cubicBezTo>
                  <a:pt x="6605440" y="137680"/>
                  <a:pt x="6603835" y="128316"/>
                  <a:pt x="6602429" y="117403"/>
                </a:cubicBezTo>
                <a:cubicBezTo>
                  <a:pt x="6589552" y="120099"/>
                  <a:pt x="6579037" y="120425"/>
                  <a:pt x="6570884" y="118382"/>
                </a:cubicBezTo>
                <a:cubicBezTo>
                  <a:pt x="6562732" y="116338"/>
                  <a:pt x="6561718" y="113226"/>
                  <a:pt x="6567840" y="109046"/>
                </a:cubicBezTo>
                <a:cubicBezTo>
                  <a:pt x="6573964" y="104866"/>
                  <a:pt x="6583944" y="100761"/>
                  <a:pt x="6597783" y="96732"/>
                </a:cubicBezTo>
                <a:cubicBezTo>
                  <a:pt x="6596908" y="89289"/>
                  <a:pt x="6594940" y="78136"/>
                  <a:pt x="6591878" y="63272"/>
                </a:cubicBezTo>
                <a:cubicBezTo>
                  <a:pt x="6588816" y="48409"/>
                  <a:pt x="6584314" y="36592"/>
                  <a:pt x="6578370" y="27823"/>
                </a:cubicBezTo>
                <a:cubicBezTo>
                  <a:pt x="6573912" y="21247"/>
                  <a:pt x="6575822" y="18096"/>
                  <a:pt x="6584101" y="18372"/>
                </a:cubicBezTo>
                <a:close/>
                <a:moveTo>
                  <a:pt x="1246364" y="17372"/>
                </a:moveTo>
                <a:cubicBezTo>
                  <a:pt x="1250643" y="17169"/>
                  <a:pt x="1257285" y="19667"/>
                  <a:pt x="1266291" y="24866"/>
                </a:cubicBezTo>
                <a:cubicBezTo>
                  <a:pt x="1277175" y="31577"/>
                  <a:pt x="1280247" y="37381"/>
                  <a:pt x="1275508" y="42278"/>
                </a:cubicBezTo>
                <a:cubicBezTo>
                  <a:pt x="1270769" y="47175"/>
                  <a:pt x="1266201" y="54675"/>
                  <a:pt x="1261806" y="64778"/>
                </a:cubicBezTo>
                <a:cubicBezTo>
                  <a:pt x="1257411" y="74881"/>
                  <a:pt x="1249950" y="86973"/>
                  <a:pt x="1239424" y="101055"/>
                </a:cubicBezTo>
                <a:cubicBezTo>
                  <a:pt x="1254869" y="100223"/>
                  <a:pt x="1269679" y="97814"/>
                  <a:pt x="1283854" y="93828"/>
                </a:cubicBezTo>
                <a:cubicBezTo>
                  <a:pt x="1298029" y="89841"/>
                  <a:pt x="1307630" y="86672"/>
                  <a:pt x="1312656" y="84320"/>
                </a:cubicBezTo>
                <a:cubicBezTo>
                  <a:pt x="1317683" y="81968"/>
                  <a:pt x="1323723" y="82223"/>
                  <a:pt x="1330779" y="85084"/>
                </a:cubicBezTo>
                <a:cubicBezTo>
                  <a:pt x="1337835" y="87945"/>
                  <a:pt x="1345069" y="91171"/>
                  <a:pt x="1352483" y="94763"/>
                </a:cubicBezTo>
                <a:cubicBezTo>
                  <a:pt x="1359896" y="98356"/>
                  <a:pt x="1362008" y="103895"/>
                  <a:pt x="1358817" y="111380"/>
                </a:cubicBezTo>
                <a:cubicBezTo>
                  <a:pt x="1355627" y="118866"/>
                  <a:pt x="1353368" y="133020"/>
                  <a:pt x="1352042" y="153842"/>
                </a:cubicBezTo>
                <a:cubicBezTo>
                  <a:pt x="1350715" y="174664"/>
                  <a:pt x="1349367" y="197343"/>
                  <a:pt x="1347998" y="221879"/>
                </a:cubicBezTo>
                <a:cubicBezTo>
                  <a:pt x="1346628" y="246415"/>
                  <a:pt x="1343592" y="264577"/>
                  <a:pt x="1338888" y="276364"/>
                </a:cubicBezTo>
                <a:cubicBezTo>
                  <a:pt x="1334185" y="288152"/>
                  <a:pt x="1326609" y="297674"/>
                  <a:pt x="1316162" y="304930"/>
                </a:cubicBezTo>
                <a:cubicBezTo>
                  <a:pt x="1305715" y="312186"/>
                  <a:pt x="1298918" y="310813"/>
                  <a:pt x="1295771" y="300811"/>
                </a:cubicBezTo>
                <a:cubicBezTo>
                  <a:pt x="1292623" y="290808"/>
                  <a:pt x="1285342" y="279985"/>
                  <a:pt x="1273927" y="268341"/>
                </a:cubicBezTo>
                <a:cubicBezTo>
                  <a:pt x="1262512" y="256697"/>
                  <a:pt x="1262889" y="253155"/>
                  <a:pt x="1275056" y="257715"/>
                </a:cubicBezTo>
                <a:cubicBezTo>
                  <a:pt x="1287224" y="262275"/>
                  <a:pt x="1296362" y="264975"/>
                  <a:pt x="1302471" y="265813"/>
                </a:cubicBezTo>
                <a:cubicBezTo>
                  <a:pt x="1308580" y="266652"/>
                  <a:pt x="1313294" y="260755"/>
                  <a:pt x="1316614" y="248121"/>
                </a:cubicBezTo>
                <a:cubicBezTo>
                  <a:pt x="1319934" y="235488"/>
                  <a:pt x="1322272" y="214436"/>
                  <a:pt x="1323626" y="184967"/>
                </a:cubicBezTo>
                <a:cubicBezTo>
                  <a:pt x="1324982" y="155498"/>
                  <a:pt x="1324828" y="135604"/>
                  <a:pt x="1323164" y="125287"/>
                </a:cubicBezTo>
                <a:cubicBezTo>
                  <a:pt x="1321501" y="114969"/>
                  <a:pt x="1318772" y="109276"/>
                  <a:pt x="1314979" y="108207"/>
                </a:cubicBezTo>
                <a:cubicBezTo>
                  <a:pt x="1311186" y="107139"/>
                  <a:pt x="1304572" y="107480"/>
                  <a:pt x="1295136" y="109229"/>
                </a:cubicBezTo>
                <a:cubicBezTo>
                  <a:pt x="1285700" y="110979"/>
                  <a:pt x="1274583" y="113904"/>
                  <a:pt x="1261784" y="118005"/>
                </a:cubicBezTo>
                <a:cubicBezTo>
                  <a:pt x="1248986" y="122107"/>
                  <a:pt x="1239589" y="121454"/>
                  <a:pt x="1233595" y="116048"/>
                </a:cubicBezTo>
                <a:cubicBezTo>
                  <a:pt x="1225966" y="128710"/>
                  <a:pt x="1216681" y="138627"/>
                  <a:pt x="1205739" y="145797"/>
                </a:cubicBezTo>
                <a:cubicBezTo>
                  <a:pt x="1194798" y="152967"/>
                  <a:pt x="1193396" y="149457"/>
                  <a:pt x="1201534" y="135267"/>
                </a:cubicBezTo>
                <a:cubicBezTo>
                  <a:pt x="1209672" y="121078"/>
                  <a:pt x="1218445" y="102134"/>
                  <a:pt x="1227852" y="78437"/>
                </a:cubicBezTo>
                <a:cubicBezTo>
                  <a:pt x="1237259" y="54740"/>
                  <a:pt x="1241514" y="37288"/>
                  <a:pt x="1240618" y="26081"/>
                </a:cubicBezTo>
                <a:cubicBezTo>
                  <a:pt x="1240170" y="20478"/>
                  <a:pt x="1242085" y="17575"/>
                  <a:pt x="1246364" y="17372"/>
                </a:cubicBezTo>
                <a:close/>
                <a:moveTo>
                  <a:pt x="4123233" y="14767"/>
                </a:moveTo>
                <a:cubicBezTo>
                  <a:pt x="4124917" y="14686"/>
                  <a:pt x="4127032" y="14944"/>
                  <a:pt x="4129577" y="15541"/>
                </a:cubicBezTo>
                <a:cubicBezTo>
                  <a:pt x="4139758" y="17929"/>
                  <a:pt x="4147886" y="21245"/>
                  <a:pt x="4153959" y="25489"/>
                </a:cubicBezTo>
                <a:cubicBezTo>
                  <a:pt x="4160032" y="29734"/>
                  <a:pt x="4161466" y="34868"/>
                  <a:pt x="4158261" y="40891"/>
                </a:cubicBezTo>
                <a:cubicBezTo>
                  <a:pt x="4155056" y="46914"/>
                  <a:pt x="4152783" y="55471"/>
                  <a:pt x="4151442" y="66563"/>
                </a:cubicBezTo>
                <a:cubicBezTo>
                  <a:pt x="4150102" y="77656"/>
                  <a:pt x="4147674" y="89153"/>
                  <a:pt x="4144161" y="101055"/>
                </a:cubicBezTo>
                <a:cubicBezTo>
                  <a:pt x="4159591" y="96897"/>
                  <a:pt x="4169371" y="93157"/>
                  <a:pt x="4173501" y="89838"/>
                </a:cubicBezTo>
                <a:cubicBezTo>
                  <a:pt x="4177631" y="86518"/>
                  <a:pt x="4184314" y="86769"/>
                  <a:pt x="4193549" y="90590"/>
                </a:cubicBezTo>
                <a:cubicBezTo>
                  <a:pt x="4202784" y="94412"/>
                  <a:pt x="4210137" y="98693"/>
                  <a:pt x="4215608" y="103432"/>
                </a:cubicBezTo>
                <a:cubicBezTo>
                  <a:pt x="4221078" y="108172"/>
                  <a:pt x="4221308" y="114180"/>
                  <a:pt x="4216296" y="121458"/>
                </a:cubicBezTo>
                <a:cubicBezTo>
                  <a:pt x="4211284" y="128735"/>
                  <a:pt x="4207670" y="142359"/>
                  <a:pt x="4205455" y="162327"/>
                </a:cubicBezTo>
                <a:cubicBezTo>
                  <a:pt x="4203239" y="182296"/>
                  <a:pt x="4199618" y="203688"/>
                  <a:pt x="4194592" y="226503"/>
                </a:cubicBezTo>
                <a:cubicBezTo>
                  <a:pt x="4189566" y="249319"/>
                  <a:pt x="4183510" y="265925"/>
                  <a:pt x="4176427" y="276321"/>
                </a:cubicBezTo>
                <a:cubicBezTo>
                  <a:pt x="4169342" y="286718"/>
                  <a:pt x="4160968" y="294325"/>
                  <a:pt x="4151302" y="299144"/>
                </a:cubicBezTo>
                <a:cubicBezTo>
                  <a:pt x="4141637" y="303962"/>
                  <a:pt x="4136009" y="301481"/>
                  <a:pt x="4134417" y="291701"/>
                </a:cubicBezTo>
                <a:cubicBezTo>
                  <a:pt x="4132825" y="281921"/>
                  <a:pt x="4127501" y="270872"/>
                  <a:pt x="4118445" y="258554"/>
                </a:cubicBezTo>
                <a:cubicBezTo>
                  <a:pt x="4109390" y="246236"/>
                  <a:pt x="4110562" y="242826"/>
                  <a:pt x="4121962" y="248326"/>
                </a:cubicBezTo>
                <a:cubicBezTo>
                  <a:pt x="4133363" y="253825"/>
                  <a:pt x="4140873" y="256750"/>
                  <a:pt x="4144494" y="257102"/>
                </a:cubicBezTo>
                <a:cubicBezTo>
                  <a:pt x="4148115" y="257453"/>
                  <a:pt x="4151894" y="255026"/>
                  <a:pt x="4155830" y="249821"/>
                </a:cubicBezTo>
                <a:cubicBezTo>
                  <a:pt x="4159767" y="244615"/>
                  <a:pt x="4163954" y="233580"/>
                  <a:pt x="4168392" y="216716"/>
                </a:cubicBezTo>
                <a:cubicBezTo>
                  <a:pt x="4172831" y="199852"/>
                  <a:pt x="4176402" y="179561"/>
                  <a:pt x="4179105" y="155842"/>
                </a:cubicBezTo>
                <a:cubicBezTo>
                  <a:pt x="4181808" y="132123"/>
                  <a:pt x="4181808" y="118887"/>
                  <a:pt x="4179105" y="116134"/>
                </a:cubicBezTo>
                <a:cubicBezTo>
                  <a:pt x="4176402" y="113381"/>
                  <a:pt x="4172139" y="112646"/>
                  <a:pt x="4166317" y="113929"/>
                </a:cubicBezTo>
                <a:cubicBezTo>
                  <a:pt x="4160494" y="115213"/>
                  <a:pt x="4152457" y="117432"/>
                  <a:pt x="4142204" y="120587"/>
                </a:cubicBezTo>
                <a:cubicBezTo>
                  <a:pt x="4136166" y="150773"/>
                  <a:pt x="4127895" y="178195"/>
                  <a:pt x="4117391" y="202853"/>
                </a:cubicBezTo>
                <a:cubicBezTo>
                  <a:pt x="4106887" y="227511"/>
                  <a:pt x="4094967" y="247426"/>
                  <a:pt x="4081631" y="262598"/>
                </a:cubicBezTo>
                <a:cubicBezTo>
                  <a:pt x="4068294" y="277770"/>
                  <a:pt x="4051509" y="289984"/>
                  <a:pt x="4031275" y="299241"/>
                </a:cubicBezTo>
                <a:cubicBezTo>
                  <a:pt x="4011041" y="308497"/>
                  <a:pt x="4009115" y="305683"/>
                  <a:pt x="4025499" y="290798"/>
                </a:cubicBezTo>
                <a:cubicBezTo>
                  <a:pt x="4041883" y="275913"/>
                  <a:pt x="4057209" y="257769"/>
                  <a:pt x="4071478" y="236366"/>
                </a:cubicBezTo>
                <a:cubicBezTo>
                  <a:pt x="4085746" y="214963"/>
                  <a:pt x="4100022" y="178012"/>
                  <a:pt x="4114305" y="125512"/>
                </a:cubicBezTo>
                <a:cubicBezTo>
                  <a:pt x="4107594" y="128194"/>
                  <a:pt x="4101631" y="129764"/>
                  <a:pt x="4096419" y="130223"/>
                </a:cubicBezTo>
                <a:cubicBezTo>
                  <a:pt x="4091206" y="130682"/>
                  <a:pt x="4085463" y="127287"/>
                  <a:pt x="4079189" y="120038"/>
                </a:cubicBezTo>
                <a:cubicBezTo>
                  <a:pt x="4072915" y="112789"/>
                  <a:pt x="4076102" y="109165"/>
                  <a:pt x="4088750" y="109165"/>
                </a:cubicBezTo>
                <a:cubicBezTo>
                  <a:pt x="4098243" y="109165"/>
                  <a:pt x="4107787" y="108060"/>
                  <a:pt x="4117381" y="105852"/>
                </a:cubicBezTo>
                <a:cubicBezTo>
                  <a:pt x="4120736" y="89920"/>
                  <a:pt x="4122862" y="74519"/>
                  <a:pt x="4123759" y="59648"/>
                </a:cubicBezTo>
                <a:cubicBezTo>
                  <a:pt x="4124655" y="44777"/>
                  <a:pt x="4123303" y="33111"/>
                  <a:pt x="4119704" y="24651"/>
                </a:cubicBezTo>
                <a:cubicBezTo>
                  <a:pt x="4117004" y="18305"/>
                  <a:pt x="4118181" y="15011"/>
                  <a:pt x="4123233" y="14767"/>
                </a:cubicBezTo>
                <a:close/>
                <a:moveTo>
                  <a:pt x="1606584" y="13390"/>
                </a:moveTo>
                <a:cubicBezTo>
                  <a:pt x="1613811" y="14344"/>
                  <a:pt x="1621713" y="16631"/>
                  <a:pt x="1630288" y="20252"/>
                </a:cubicBezTo>
                <a:cubicBezTo>
                  <a:pt x="1638864" y="23873"/>
                  <a:pt x="1642230" y="28530"/>
                  <a:pt x="1640387" y="34223"/>
                </a:cubicBezTo>
                <a:cubicBezTo>
                  <a:pt x="1638545" y="39916"/>
                  <a:pt x="1637193" y="46835"/>
                  <a:pt x="1636333" y="54980"/>
                </a:cubicBezTo>
                <a:cubicBezTo>
                  <a:pt x="1635472" y="63125"/>
                  <a:pt x="1635042" y="72181"/>
                  <a:pt x="1635042" y="82148"/>
                </a:cubicBezTo>
                <a:cubicBezTo>
                  <a:pt x="1639789" y="81330"/>
                  <a:pt x="1645668" y="80000"/>
                  <a:pt x="1652680" y="78157"/>
                </a:cubicBezTo>
                <a:cubicBezTo>
                  <a:pt x="1659693" y="76315"/>
                  <a:pt x="1666605" y="78785"/>
                  <a:pt x="1673416" y="85568"/>
                </a:cubicBezTo>
                <a:cubicBezTo>
                  <a:pt x="1680228" y="92351"/>
                  <a:pt x="1678041" y="96854"/>
                  <a:pt x="1666856" y="99076"/>
                </a:cubicBezTo>
                <a:cubicBezTo>
                  <a:pt x="1655670" y="101299"/>
                  <a:pt x="1645066" y="103178"/>
                  <a:pt x="1635042" y="104712"/>
                </a:cubicBezTo>
                <a:lnTo>
                  <a:pt x="1635042" y="138849"/>
                </a:lnTo>
                <a:cubicBezTo>
                  <a:pt x="1652336" y="137114"/>
                  <a:pt x="1666297" y="134880"/>
                  <a:pt x="1676923" y="132148"/>
                </a:cubicBezTo>
                <a:cubicBezTo>
                  <a:pt x="1687549" y="129417"/>
                  <a:pt x="1697397" y="132478"/>
                  <a:pt x="1706467" y="141333"/>
                </a:cubicBezTo>
                <a:cubicBezTo>
                  <a:pt x="1715537" y="150188"/>
                  <a:pt x="1712121" y="155154"/>
                  <a:pt x="1696217" y="156229"/>
                </a:cubicBezTo>
                <a:cubicBezTo>
                  <a:pt x="1680314" y="157305"/>
                  <a:pt x="1659922" y="159090"/>
                  <a:pt x="1635042" y="161585"/>
                </a:cubicBezTo>
                <a:lnTo>
                  <a:pt x="1635042" y="233408"/>
                </a:lnTo>
                <a:cubicBezTo>
                  <a:pt x="1635042" y="242787"/>
                  <a:pt x="1633099" y="252119"/>
                  <a:pt x="1629213" y="261404"/>
                </a:cubicBezTo>
                <a:cubicBezTo>
                  <a:pt x="1625326" y="270689"/>
                  <a:pt x="1620125" y="269313"/>
                  <a:pt x="1613607" y="257274"/>
                </a:cubicBezTo>
                <a:cubicBezTo>
                  <a:pt x="1607089" y="245235"/>
                  <a:pt x="1604956" y="235936"/>
                  <a:pt x="1607208" y="229375"/>
                </a:cubicBezTo>
                <a:cubicBezTo>
                  <a:pt x="1609459" y="222814"/>
                  <a:pt x="1610585" y="201236"/>
                  <a:pt x="1610585" y="164640"/>
                </a:cubicBezTo>
                <a:lnTo>
                  <a:pt x="1582406" y="169523"/>
                </a:lnTo>
                <a:cubicBezTo>
                  <a:pt x="1582406" y="183103"/>
                  <a:pt x="1578369" y="197016"/>
                  <a:pt x="1570296" y="211263"/>
                </a:cubicBezTo>
                <a:cubicBezTo>
                  <a:pt x="1562222" y="225510"/>
                  <a:pt x="1549596" y="236151"/>
                  <a:pt x="1532416" y="243185"/>
                </a:cubicBezTo>
                <a:cubicBezTo>
                  <a:pt x="1515237" y="250219"/>
                  <a:pt x="1512118" y="248114"/>
                  <a:pt x="1523059" y="236871"/>
                </a:cubicBezTo>
                <a:cubicBezTo>
                  <a:pt x="1534001" y="225629"/>
                  <a:pt x="1542329" y="214734"/>
                  <a:pt x="1548044" y="204186"/>
                </a:cubicBezTo>
                <a:cubicBezTo>
                  <a:pt x="1553758" y="193639"/>
                  <a:pt x="1557060" y="183160"/>
                  <a:pt x="1557949" y="172749"/>
                </a:cubicBezTo>
                <a:cubicBezTo>
                  <a:pt x="1547667" y="174527"/>
                  <a:pt x="1539325" y="176098"/>
                  <a:pt x="1532922" y="177460"/>
                </a:cubicBezTo>
                <a:cubicBezTo>
                  <a:pt x="1526519" y="178822"/>
                  <a:pt x="1519417" y="175427"/>
                  <a:pt x="1511616" y="167275"/>
                </a:cubicBezTo>
                <a:cubicBezTo>
                  <a:pt x="1503815" y="159122"/>
                  <a:pt x="1504564" y="155501"/>
                  <a:pt x="1513864" y="156412"/>
                </a:cubicBezTo>
                <a:cubicBezTo>
                  <a:pt x="1523163" y="157323"/>
                  <a:pt x="1537858" y="156165"/>
                  <a:pt x="1557949" y="152938"/>
                </a:cubicBezTo>
                <a:lnTo>
                  <a:pt x="1557949" y="118758"/>
                </a:lnTo>
                <a:cubicBezTo>
                  <a:pt x="1551984" y="120551"/>
                  <a:pt x="1547058" y="121447"/>
                  <a:pt x="1543171" y="121447"/>
                </a:cubicBezTo>
                <a:cubicBezTo>
                  <a:pt x="1539429" y="121447"/>
                  <a:pt x="1534431" y="118152"/>
                  <a:pt x="1528179" y="111563"/>
                </a:cubicBezTo>
                <a:cubicBezTo>
                  <a:pt x="1521926" y="104974"/>
                  <a:pt x="1522927" y="101367"/>
                  <a:pt x="1531179" y="100743"/>
                </a:cubicBezTo>
                <a:cubicBezTo>
                  <a:pt x="1539432" y="100120"/>
                  <a:pt x="1548355" y="98703"/>
                  <a:pt x="1557949" y="96495"/>
                </a:cubicBezTo>
                <a:cubicBezTo>
                  <a:pt x="1557949" y="74483"/>
                  <a:pt x="1555250" y="58942"/>
                  <a:pt x="1549850" y="49871"/>
                </a:cubicBezTo>
                <a:cubicBezTo>
                  <a:pt x="1544451" y="40801"/>
                  <a:pt x="1547022" y="37446"/>
                  <a:pt x="1557562" y="39805"/>
                </a:cubicBezTo>
                <a:cubicBezTo>
                  <a:pt x="1568102" y="42164"/>
                  <a:pt x="1576003" y="44999"/>
                  <a:pt x="1581266" y="48312"/>
                </a:cubicBezTo>
                <a:cubicBezTo>
                  <a:pt x="1586529" y="51625"/>
                  <a:pt x="1588035" y="55790"/>
                  <a:pt x="1585783" y="60809"/>
                </a:cubicBezTo>
                <a:cubicBezTo>
                  <a:pt x="1583532" y="65828"/>
                  <a:pt x="1582406" y="76089"/>
                  <a:pt x="1582406" y="91591"/>
                </a:cubicBezTo>
                <a:cubicBezTo>
                  <a:pt x="1592330" y="90802"/>
                  <a:pt x="1601723" y="89303"/>
                  <a:pt x="1610585" y="87095"/>
                </a:cubicBezTo>
                <a:cubicBezTo>
                  <a:pt x="1610585" y="76870"/>
                  <a:pt x="1610147" y="66065"/>
                  <a:pt x="1609273" y="54679"/>
                </a:cubicBezTo>
                <a:cubicBezTo>
                  <a:pt x="1608398" y="43293"/>
                  <a:pt x="1605924" y="33326"/>
                  <a:pt x="1601852" y="24780"/>
                </a:cubicBezTo>
                <a:cubicBezTo>
                  <a:pt x="1597779" y="16233"/>
                  <a:pt x="1599356" y="12436"/>
                  <a:pt x="1606584" y="13390"/>
                </a:cubicBezTo>
                <a:close/>
                <a:moveTo>
                  <a:pt x="6196832" y="9518"/>
                </a:moveTo>
                <a:cubicBezTo>
                  <a:pt x="6201006" y="9848"/>
                  <a:pt x="6206751" y="11164"/>
                  <a:pt x="6214064" y="13465"/>
                </a:cubicBezTo>
                <a:cubicBezTo>
                  <a:pt x="6228692" y="17839"/>
                  <a:pt x="6234206" y="24238"/>
                  <a:pt x="6230606" y="32663"/>
                </a:cubicBezTo>
                <a:cubicBezTo>
                  <a:pt x="6227006" y="41088"/>
                  <a:pt x="6225206" y="58508"/>
                  <a:pt x="6225206" y="84922"/>
                </a:cubicBezTo>
                <a:cubicBezTo>
                  <a:pt x="6225206" y="111782"/>
                  <a:pt x="6224490" y="132647"/>
                  <a:pt x="6223056" y="147518"/>
                </a:cubicBezTo>
                <a:cubicBezTo>
                  <a:pt x="6221622" y="162388"/>
                  <a:pt x="6218402" y="170985"/>
                  <a:pt x="6213398" y="173308"/>
                </a:cubicBezTo>
                <a:cubicBezTo>
                  <a:pt x="6208393" y="175631"/>
                  <a:pt x="6203234" y="171921"/>
                  <a:pt x="6197920" y="162177"/>
                </a:cubicBezTo>
                <a:cubicBezTo>
                  <a:pt x="6192608" y="152433"/>
                  <a:pt x="6191525" y="142703"/>
                  <a:pt x="6194672" y="132987"/>
                </a:cubicBezTo>
                <a:cubicBezTo>
                  <a:pt x="6197820" y="123272"/>
                  <a:pt x="6199394" y="105006"/>
                  <a:pt x="6199394" y="78190"/>
                </a:cubicBezTo>
                <a:cubicBezTo>
                  <a:pt x="6199394" y="51187"/>
                  <a:pt x="6197146" y="34140"/>
                  <a:pt x="6192650" y="27049"/>
                </a:cubicBezTo>
                <a:cubicBezTo>
                  <a:pt x="6188155" y="19958"/>
                  <a:pt x="6186944" y="14770"/>
                  <a:pt x="6189016" y="11486"/>
                </a:cubicBezTo>
                <a:cubicBezTo>
                  <a:pt x="6190052" y="9844"/>
                  <a:pt x="6192657" y="9188"/>
                  <a:pt x="6196832" y="9518"/>
                </a:cubicBezTo>
                <a:close/>
                <a:moveTo>
                  <a:pt x="880876" y="8994"/>
                </a:moveTo>
                <a:cubicBezTo>
                  <a:pt x="882416" y="8781"/>
                  <a:pt x="884436" y="8909"/>
                  <a:pt x="886939" y="9378"/>
                </a:cubicBezTo>
                <a:cubicBezTo>
                  <a:pt x="896948" y="11257"/>
                  <a:pt x="905072" y="13824"/>
                  <a:pt x="911310" y="17079"/>
                </a:cubicBezTo>
                <a:cubicBezTo>
                  <a:pt x="917548" y="20334"/>
                  <a:pt x="919301" y="25217"/>
                  <a:pt x="916569" y="31727"/>
                </a:cubicBezTo>
                <a:cubicBezTo>
                  <a:pt x="913837" y="38238"/>
                  <a:pt x="912056" y="51897"/>
                  <a:pt x="911224" y="72705"/>
                </a:cubicBezTo>
                <a:cubicBezTo>
                  <a:pt x="916573" y="72805"/>
                  <a:pt x="922574" y="71525"/>
                  <a:pt x="929228" y="68865"/>
                </a:cubicBezTo>
                <a:cubicBezTo>
                  <a:pt x="935882" y="66205"/>
                  <a:pt x="943547" y="63706"/>
                  <a:pt x="952223" y="61369"/>
                </a:cubicBezTo>
                <a:cubicBezTo>
                  <a:pt x="960899" y="59031"/>
                  <a:pt x="968606" y="61724"/>
                  <a:pt x="975346" y="69446"/>
                </a:cubicBezTo>
                <a:cubicBezTo>
                  <a:pt x="982086" y="77168"/>
                  <a:pt x="979706" y="82141"/>
                  <a:pt x="968205" y="84363"/>
                </a:cubicBezTo>
                <a:cubicBezTo>
                  <a:pt x="956704" y="86586"/>
                  <a:pt x="937259" y="90171"/>
                  <a:pt x="909869" y="95118"/>
                </a:cubicBezTo>
                <a:cubicBezTo>
                  <a:pt x="909869" y="98990"/>
                  <a:pt x="909417" y="104117"/>
                  <a:pt x="908514" y="110498"/>
                </a:cubicBezTo>
                <a:cubicBezTo>
                  <a:pt x="922510" y="107114"/>
                  <a:pt x="932447" y="103794"/>
                  <a:pt x="938327" y="100539"/>
                </a:cubicBezTo>
                <a:cubicBezTo>
                  <a:pt x="944207" y="97284"/>
                  <a:pt x="950316" y="96875"/>
                  <a:pt x="956654" y="99313"/>
                </a:cubicBezTo>
                <a:cubicBezTo>
                  <a:pt x="962992" y="101751"/>
                  <a:pt x="968703" y="105332"/>
                  <a:pt x="973787" y="110057"/>
                </a:cubicBezTo>
                <a:cubicBezTo>
                  <a:pt x="978870" y="114782"/>
                  <a:pt x="978301" y="119041"/>
                  <a:pt x="972077" y="122834"/>
                </a:cubicBezTo>
                <a:cubicBezTo>
                  <a:pt x="965853" y="126627"/>
                  <a:pt x="960418" y="132381"/>
                  <a:pt x="955772" y="140096"/>
                </a:cubicBezTo>
                <a:cubicBezTo>
                  <a:pt x="963860" y="149561"/>
                  <a:pt x="963340" y="154885"/>
                  <a:pt x="954212" y="156068"/>
                </a:cubicBezTo>
                <a:cubicBezTo>
                  <a:pt x="945085" y="157251"/>
                  <a:pt x="928769" y="159936"/>
                  <a:pt x="905266" y="164123"/>
                </a:cubicBezTo>
                <a:cubicBezTo>
                  <a:pt x="904635" y="167952"/>
                  <a:pt x="903918" y="173022"/>
                  <a:pt x="903115" y="179331"/>
                </a:cubicBezTo>
                <a:cubicBezTo>
                  <a:pt x="918143" y="175918"/>
                  <a:pt x="930386" y="173312"/>
                  <a:pt x="939843" y="171512"/>
                </a:cubicBezTo>
                <a:cubicBezTo>
                  <a:pt x="949301" y="169713"/>
                  <a:pt x="956557" y="167640"/>
                  <a:pt x="961612" y="165296"/>
                </a:cubicBezTo>
                <a:cubicBezTo>
                  <a:pt x="966667" y="162951"/>
                  <a:pt x="972335" y="163249"/>
                  <a:pt x="978616" y="166188"/>
                </a:cubicBezTo>
                <a:cubicBezTo>
                  <a:pt x="984897" y="169128"/>
                  <a:pt x="990532" y="173061"/>
                  <a:pt x="995523" y="177987"/>
                </a:cubicBezTo>
                <a:cubicBezTo>
                  <a:pt x="1000513" y="182913"/>
                  <a:pt x="1000858" y="187498"/>
                  <a:pt x="996555" y="191743"/>
                </a:cubicBezTo>
                <a:cubicBezTo>
                  <a:pt x="992253" y="195987"/>
                  <a:pt x="987608" y="203778"/>
                  <a:pt x="982617" y="215114"/>
                </a:cubicBezTo>
                <a:cubicBezTo>
                  <a:pt x="977626" y="226450"/>
                  <a:pt x="970162" y="235047"/>
                  <a:pt x="960225" y="240905"/>
                </a:cubicBezTo>
                <a:cubicBezTo>
                  <a:pt x="950287" y="246763"/>
                  <a:pt x="945028" y="246175"/>
                  <a:pt x="944447" y="239141"/>
                </a:cubicBezTo>
                <a:cubicBezTo>
                  <a:pt x="943866" y="232107"/>
                  <a:pt x="940180" y="224205"/>
                  <a:pt x="933390" y="215436"/>
                </a:cubicBezTo>
                <a:cubicBezTo>
                  <a:pt x="926600" y="206667"/>
                  <a:pt x="926830" y="203448"/>
                  <a:pt x="934079" y="205778"/>
                </a:cubicBezTo>
                <a:cubicBezTo>
                  <a:pt x="941328" y="208108"/>
                  <a:pt x="946698" y="209456"/>
                  <a:pt x="950190" y="209822"/>
                </a:cubicBezTo>
                <a:cubicBezTo>
                  <a:pt x="953682" y="210188"/>
                  <a:pt x="956808" y="207212"/>
                  <a:pt x="959568" y="200895"/>
                </a:cubicBezTo>
                <a:cubicBezTo>
                  <a:pt x="962329" y="194579"/>
                  <a:pt x="963196" y="191008"/>
                  <a:pt x="962171" y="190183"/>
                </a:cubicBezTo>
                <a:cubicBezTo>
                  <a:pt x="961146" y="189359"/>
                  <a:pt x="958081" y="188946"/>
                  <a:pt x="952976" y="188946"/>
                </a:cubicBezTo>
                <a:cubicBezTo>
                  <a:pt x="948014" y="188946"/>
                  <a:pt x="930798" y="191470"/>
                  <a:pt x="901329" y="196518"/>
                </a:cubicBezTo>
                <a:lnTo>
                  <a:pt x="900426" y="203315"/>
                </a:lnTo>
                <a:cubicBezTo>
                  <a:pt x="912672" y="219907"/>
                  <a:pt x="926113" y="235735"/>
                  <a:pt x="940747" y="250799"/>
                </a:cubicBezTo>
                <a:cubicBezTo>
                  <a:pt x="955381" y="265864"/>
                  <a:pt x="967983" y="276483"/>
                  <a:pt x="978551" y="282656"/>
                </a:cubicBezTo>
                <a:cubicBezTo>
                  <a:pt x="989120" y="288830"/>
                  <a:pt x="1000338" y="294429"/>
                  <a:pt x="1012204" y="299456"/>
                </a:cubicBezTo>
                <a:cubicBezTo>
                  <a:pt x="1024071" y="304482"/>
                  <a:pt x="1022823" y="308243"/>
                  <a:pt x="1008461" y="310738"/>
                </a:cubicBezTo>
                <a:cubicBezTo>
                  <a:pt x="994100" y="313233"/>
                  <a:pt x="981391" y="314007"/>
                  <a:pt x="970334" y="313061"/>
                </a:cubicBezTo>
                <a:cubicBezTo>
                  <a:pt x="959278" y="312114"/>
                  <a:pt x="951040" y="308931"/>
                  <a:pt x="945619" y="303510"/>
                </a:cubicBezTo>
                <a:cubicBezTo>
                  <a:pt x="940198" y="298090"/>
                  <a:pt x="933405" y="288353"/>
                  <a:pt x="925238" y="274299"/>
                </a:cubicBezTo>
                <a:cubicBezTo>
                  <a:pt x="917071" y="260246"/>
                  <a:pt x="907087" y="241690"/>
                  <a:pt x="895285" y="218631"/>
                </a:cubicBezTo>
                <a:cubicBezTo>
                  <a:pt x="891227" y="239840"/>
                  <a:pt x="882167" y="257242"/>
                  <a:pt x="868107" y="270836"/>
                </a:cubicBezTo>
                <a:cubicBezTo>
                  <a:pt x="854046" y="284431"/>
                  <a:pt x="837444" y="292852"/>
                  <a:pt x="818300" y="296100"/>
                </a:cubicBezTo>
                <a:cubicBezTo>
                  <a:pt x="799155" y="299348"/>
                  <a:pt x="797624" y="296376"/>
                  <a:pt x="813707" y="287184"/>
                </a:cubicBezTo>
                <a:cubicBezTo>
                  <a:pt x="829789" y="277992"/>
                  <a:pt x="843520" y="266394"/>
                  <a:pt x="854899" y="252391"/>
                </a:cubicBezTo>
                <a:cubicBezTo>
                  <a:pt x="866278" y="238388"/>
                  <a:pt x="873753" y="221735"/>
                  <a:pt x="877324" y="202433"/>
                </a:cubicBezTo>
                <a:cubicBezTo>
                  <a:pt x="863414" y="206721"/>
                  <a:pt x="853236" y="211392"/>
                  <a:pt x="846790" y="216447"/>
                </a:cubicBezTo>
                <a:cubicBezTo>
                  <a:pt x="840344" y="221502"/>
                  <a:pt x="835045" y="220420"/>
                  <a:pt x="830894" y="213199"/>
                </a:cubicBezTo>
                <a:cubicBezTo>
                  <a:pt x="826742" y="205979"/>
                  <a:pt x="826929" y="199759"/>
                  <a:pt x="831453" y="194539"/>
                </a:cubicBezTo>
                <a:cubicBezTo>
                  <a:pt x="835977" y="189319"/>
                  <a:pt x="838677" y="183630"/>
                  <a:pt x="839552" y="177471"/>
                </a:cubicBezTo>
                <a:cubicBezTo>
                  <a:pt x="840427" y="171312"/>
                  <a:pt x="839290" y="164683"/>
                  <a:pt x="836142" y="157584"/>
                </a:cubicBezTo>
                <a:cubicBezTo>
                  <a:pt x="832995" y="150486"/>
                  <a:pt x="835809" y="148066"/>
                  <a:pt x="844585" y="150325"/>
                </a:cubicBezTo>
                <a:cubicBezTo>
                  <a:pt x="853361" y="152583"/>
                  <a:pt x="859348" y="153712"/>
                  <a:pt x="862546" y="153712"/>
                </a:cubicBezTo>
                <a:cubicBezTo>
                  <a:pt x="865816" y="153712"/>
                  <a:pt x="872541" y="152623"/>
                  <a:pt x="882723" y="150443"/>
                </a:cubicBezTo>
                <a:cubicBezTo>
                  <a:pt x="882723" y="145323"/>
                  <a:pt x="883168" y="139258"/>
                  <a:pt x="884057" y="132245"/>
                </a:cubicBezTo>
                <a:cubicBezTo>
                  <a:pt x="875108" y="134955"/>
                  <a:pt x="868003" y="136985"/>
                  <a:pt x="862740" y="138333"/>
                </a:cubicBezTo>
                <a:cubicBezTo>
                  <a:pt x="857477" y="139681"/>
                  <a:pt x="851393" y="136956"/>
                  <a:pt x="844488" y="130159"/>
                </a:cubicBezTo>
                <a:cubicBezTo>
                  <a:pt x="837584" y="123361"/>
                  <a:pt x="839107" y="119963"/>
                  <a:pt x="849059" y="119963"/>
                </a:cubicBezTo>
                <a:cubicBezTo>
                  <a:pt x="856043" y="119963"/>
                  <a:pt x="867781" y="118393"/>
                  <a:pt x="884272" y="115252"/>
                </a:cubicBezTo>
                <a:cubicBezTo>
                  <a:pt x="885032" y="109200"/>
                  <a:pt x="885412" y="104067"/>
                  <a:pt x="885412" y="99851"/>
                </a:cubicBezTo>
                <a:cubicBezTo>
                  <a:pt x="873767" y="102489"/>
                  <a:pt x="865529" y="104049"/>
                  <a:pt x="860696" y="104529"/>
                </a:cubicBezTo>
                <a:cubicBezTo>
                  <a:pt x="855864" y="105010"/>
                  <a:pt x="850002" y="102496"/>
                  <a:pt x="843112" y="96990"/>
                </a:cubicBezTo>
                <a:cubicBezTo>
                  <a:pt x="836221" y="91483"/>
                  <a:pt x="837350" y="88102"/>
                  <a:pt x="846499" y="86848"/>
                </a:cubicBezTo>
                <a:cubicBezTo>
                  <a:pt x="855649" y="85593"/>
                  <a:pt x="869086" y="82944"/>
                  <a:pt x="886810" y="78900"/>
                </a:cubicBezTo>
                <a:cubicBezTo>
                  <a:pt x="887684" y="48785"/>
                  <a:pt x="885422" y="29200"/>
                  <a:pt x="880023" y="20144"/>
                </a:cubicBezTo>
                <a:cubicBezTo>
                  <a:pt x="875974" y="13352"/>
                  <a:pt x="876258" y="9636"/>
                  <a:pt x="880876" y="8994"/>
                </a:cubicBezTo>
                <a:close/>
                <a:moveTo>
                  <a:pt x="2629797" y="6993"/>
                </a:moveTo>
                <a:cubicBezTo>
                  <a:pt x="2631391" y="7079"/>
                  <a:pt x="2633306" y="7484"/>
                  <a:pt x="2635543" y="8206"/>
                </a:cubicBezTo>
                <a:cubicBezTo>
                  <a:pt x="2644491" y="11095"/>
                  <a:pt x="2651267" y="14494"/>
                  <a:pt x="2655870" y="18402"/>
                </a:cubicBezTo>
                <a:cubicBezTo>
                  <a:pt x="2660474" y="22310"/>
                  <a:pt x="2661348" y="26171"/>
                  <a:pt x="2658495" y="29985"/>
                </a:cubicBezTo>
                <a:cubicBezTo>
                  <a:pt x="2655641" y="33800"/>
                  <a:pt x="2651217" y="42640"/>
                  <a:pt x="2645223" y="56507"/>
                </a:cubicBezTo>
                <a:cubicBezTo>
                  <a:pt x="2649295" y="56550"/>
                  <a:pt x="2658072" y="55672"/>
                  <a:pt x="2671551" y="53872"/>
                </a:cubicBezTo>
                <a:cubicBezTo>
                  <a:pt x="2685031" y="52073"/>
                  <a:pt x="2696804" y="50262"/>
                  <a:pt x="2706871" y="48441"/>
                </a:cubicBezTo>
                <a:cubicBezTo>
                  <a:pt x="2716938" y="46620"/>
                  <a:pt x="2726055" y="49370"/>
                  <a:pt x="2734222" y="56690"/>
                </a:cubicBezTo>
                <a:cubicBezTo>
                  <a:pt x="2742388" y="64011"/>
                  <a:pt x="2740223" y="68535"/>
                  <a:pt x="2727726" y="70263"/>
                </a:cubicBezTo>
                <a:cubicBezTo>
                  <a:pt x="2715228" y="71991"/>
                  <a:pt x="2704566" y="73300"/>
                  <a:pt x="2695740" y="74189"/>
                </a:cubicBezTo>
                <a:cubicBezTo>
                  <a:pt x="2686913" y="75078"/>
                  <a:pt x="2676829" y="75809"/>
                  <a:pt x="2665485" y="76383"/>
                </a:cubicBezTo>
                <a:cubicBezTo>
                  <a:pt x="2676986" y="85016"/>
                  <a:pt x="2692015" y="97725"/>
                  <a:pt x="2710571" y="114510"/>
                </a:cubicBezTo>
                <a:cubicBezTo>
                  <a:pt x="2729127" y="131295"/>
                  <a:pt x="2744751" y="142753"/>
                  <a:pt x="2757442" y="148883"/>
                </a:cubicBezTo>
                <a:cubicBezTo>
                  <a:pt x="2770133" y="155014"/>
                  <a:pt x="2783176" y="160452"/>
                  <a:pt x="2796569" y="165199"/>
                </a:cubicBezTo>
                <a:cubicBezTo>
                  <a:pt x="2809963" y="169946"/>
                  <a:pt x="2812261" y="173735"/>
                  <a:pt x="2803463" y="176567"/>
                </a:cubicBezTo>
                <a:cubicBezTo>
                  <a:pt x="2794666" y="179399"/>
                  <a:pt x="2782233" y="181045"/>
                  <a:pt x="2766165" y="181504"/>
                </a:cubicBezTo>
                <a:cubicBezTo>
                  <a:pt x="2750096" y="181963"/>
                  <a:pt x="2738226" y="178847"/>
                  <a:pt x="2730554" y="172158"/>
                </a:cubicBezTo>
                <a:cubicBezTo>
                  <a:pt x="2722882" y="165468"/>
                  <a:pt x="2712331" y="153996"/>
                  <a:pt x="2698902" y="137741"/>
                </a:cubicBezTo>
                <a:lnTo>
                  <a:pt x="2687686" y="124086"/>
                </a:lnTo>
                <a:lnTo>
                  <a:pt x="2688585" y="132237"/>
                </a:lnTo>
                <a:cubicBezTo>
                  <a:pt x="2685815" y="134838"/>
                  <a:pt x="2679948" y="137056"/>
                  <a:pt x="2670981" y="138892"/>
                </a:cubicBezTo>
                <a:cubicBezTo>
                  <a:pt x="2653049" y="142563"/>
                  <a:pt x="2636368" y="143947"/>
                  <a:pt x="2620938" y="143043"/>
                </a:cubicBezTo>
                <a:lnTo>
                  <a:pt x="2620938" y="156380"/>
                </a:lnTo>
                <a:cubicBezTo>
                  <a:pt x="2636382" y="155577"/>
                  <a:pt x="2647528" y="154028"/>
                  <a:pt x="2654375" y="151734"/>
                </a:cubicBezTo>
                <a:cubicBezTo>
                  <a:pt x="2661223" y="149439"/>
                  <a:pt x="2668608" y="151142"/>
                  <a:pt x="2676531" y="156842"/>
                </a:cubicBezTo>
                <a:cubicBezTo>
                  <a:pt x="2684454" y="162542"/>
                  <a:pt x="2679629" y="167293"/>
                  <a:pt x="2662055" y="171093"/>
                </a:cubicBezTo>
                <a:cubicBezTo>
                  <a:pt x="2644481" y="174893"/>
                  <a:pt x="2630775" y="175897"/>
                  <a:pt x="2620938" y="174104"/>
                </a:cubicBezTo>
                <a:lnTo>
                  <a:pt x="2620938" y="187441"/>
                </a:lnTo>
                <a:cubicBezTo>
                  <a:pt x="2635493" y="186623"/>
                  <a:pt x="2647395" y="185293"/>
                  <a:pt x="2656645" y="183450"/>
                </a:cubicBezTo>
                <a:cubicBezTo>
                  <a:pt x="2665894" y="181608"/>
                  <a:pt x="2673953" y="183666"/>
                  <a:pt x="2680822" y="189624"/>
                </a:cubicBezTo>
                <a:cubicBezTo>
                  <a:pt x="2687691" y="195582"/>
                  <a:pt x="2680718" y="199884"/>
                  <a:pt x="2659904" y="202530"/>
                </a:cubicBezTo>
                <a:cubicBezTo>
                  <a:pt x="2639089" y="205176"/>
                  <a:pt x="2626100" y="205595"/>
                  <a:pt x="2620938" y="203789"/>
                </a:cubicBezTo>
                <a:lnTo>
                  <a:pt x="2620938" y="219835"/>
                </a:lnTo>
                <a:cubicBezTo>
                  <a:pt x="2645402" y="218114"/>
                  <a:pt x="2664887" y="216121"/>
                  <a:pt x="2679392" y="213855"/>
                </a:cubicBezTo>
                <a:cubicBezTo>
                  <a:pt x="2693897" y="211590"/>
                  <a:pt x="2707133" y="209320"/>
                  <a:pt x="2719100" y="207047"/>
                </a:cubicBezTo>
                <a:cubicBezTo>
                  <a:pt x="2731067" y="204774"/>
                  <a:pt x="2741542" y="208105"/>
                  <a:pt x="2750527" y="217039"/>
                </a:cubicBezTo>
                <a:cubicBezTo>
                  <a:pt x="2759511" y="225973"/>
                  <a:pt x="2760479" y="231397"/>
                  <a:pt x="2753430" y="233311"/>
                </a:cubicBezTo>
                <a:cubicBezTo>
                  <a:pt x="2746382" y="235226"/>
                  <a:pt x="2737144" y="235957"/>
                  <a:pt x="2725714" y="235505"/>
                </a:cubicBezTo>
                <a:cubicBezTo>
                  <a:pt x="2714285" y="235054"/>
                  <a:pt x="2700755" y="235280"/>
                  <a:pt x="2685124" y="236183"/>
                </a:cubicBezTo>
                <a:cubicBezTo>
                  <a:pt x="2669494" y="237086"/>
                  <a:pt x="2653045" y="238155"/>
                  <a:pt x="2635780" y="239388"/>
                </a:cubicBezTo>
                <a:cubicBezTo>
                  <a:pt x="2642978" y="243117"/>
                  <a:pt x="2643115" y="247451"/>
                  <a:pt x="2636188" y="252391"/>
                </a:cubicBezTo>
                <a:cubicBezTo>
                  <a:pt x="2629262" y="257331"/>
                  <a:pt x="2620489" y="263039"/>
                  <a:pt x="2609871" y="269513"/>
                </a:cubicBezTo>
                <a:cubicBezTo>
                  <a:pt x="2599252" y="275988"/>
                  <a:pt x="2597688" y="279010"/>
                  <a:pt x="2605181" y="278580"/>
                </a:cubicBezTo>
                <a:cubicBezTo>
                  <a:pt x="2612674" y="278150"/>
                  <a:pt x="2634970" y="276343"/>
                  <a:pt x="2672068" y="273159"/>
                </a:cubicBezTo>
                <a:cubicBezTo>
                  <a:pt x="2656767" y="253800"/>
                  <a:pt x="2652085" y="244604"/>
                  <a:pt x="2658021" y="245572"/>
                </a:cubicBezTo>
                <a:cubicBezTo>
                  <a:pt x="2663958" y="246540"/>
                  <a:pt x="2671591" y="249351"/>
                  <a:pt x="2680919" y="254004"/>
                </a:cubicBezTo>
                <a:cubicBezTo>
                  <a:pt x="2690247" y="258658"/>
                  <a:pt x="2699680" y="264810"/>
                  <a:pt x="2709216" y="272460"/>
                </a:cubicBezTo>
                <a:cubicBezTo>
                  <a:pt x="2718752" y="280111"/>
                  <a:pt x="2722678" y="290826"/>
                  <a:pt x="2720993" y="304607"/>
                </a:cubicBezTo>
                <a:cubicBezTo>
                  <a:pt x="2719308" y="318388"/>
                  <a:pt x="2713131" y="320765"/>
                  <a:pt x="2702462" y="311738"/>
                </a:cubicBezTo>
                <a:cubicBezTo>
                  <a:pt x="2691793" y="302711"/>
                  <a:pt x="2684199" y="294627"/>
                  <a:pt x="2679682" y="287485"/>
                </a:cubicBezTo>
                <a:cubicBezTo>
                  <a:pt x="2653053" y="293666"/>
                  <a:pt x="2631202" y="298326"/>
                  <a:pt x="2614130" y="301467"/>
                </a:cubicBezTo>
                <a:cubicBezTo>
                  <a:pt x="2597058" y="304607"/>
                  <a:pt x="2583649" y="308461"/>
                  <a:pt x="2573905" y="313029"/>
                </a:cubicBezTo>
                <a:cubicBezTo>
                  <a:pt x="2564161" y="317596"/>
                  <a:pt x="2558737" y="314240"/>
                  <a:pt x="2557633" y="302962"/>
                </a:cubicBezTo>
                <a:cubicBezTo>
                  <a:pt x="2556528" y="291683"/>
                  <a:pt x="2559770" y="284373"/>
                  <a:pt x="2567355" y="281032"/>
                </a:cubicBezTo>
                <a:cubicBezTo>
                  <a:pt x="2574941" y="277691"/>
                  <a:pt x="2583083" y="271671"/>
                  <a:pt x="2591780" y="262974"/>
                </a:cubicBezTo>
                <a:cubicBezTo>
                  <a:pt x="2600478" y="254277"/>
                  <a:pt x="2606095" y="247598"/>
                  <a:pt x="2608634" y="242937"/>
                </a:cubicBezTo>
                <a:cubicBezTo>
                  <a:pt x="2583868" y="246537"/>
                  <a:pt x="2565337" y="249236"/>
                  <a:pt x="2553040" y="251036"/>
                </a:cubicBezTo>
                <a:cubicBezTo>
                  <a:pt x="2540744" y="252836"/>
                  <a:pt x="2530286" y="249208"/>
                  <a:pt x="2521668" y="240152"/>
                </a:cubicBezTo>
                <a:cubicBezTo>
                  <a:pt x="2513049" y="231096"/>
                  <a:pt x="2515214" y="227027"/>
                  <a:pt x="2528164" y="227945"/>
                </a:cubicBezTo>
                <a:cubicBezTo>
                  <a:pt x="2541113" y="228862"/>
                  <a:pt x="2564337" y="227228"/>
                  <a:pt x="2597836" y="223040"/>
                </a:cubicBezTo>
                <a:cubicBezTo>
                  <a:pt x="2597836" y="211138"/>
                  <a:pt x="2597613" y="194826"/>
                  <a:pt x="2597169" y="174104"/>
                </a:cubicBezTo>
                <a:cubicBezTo>
                  <a:pt x="2596724" y="153383"/>
                  <a:pt x="2595892" y="141229"/>
                  <a:pt x="2594674" y="137644"/>
                </a:cubicBezTo>
                <a:cubicBezTo>
                  <a:pt x="2587245" y="147496"/>
                  <a:pt x="2575508" y="158294"/>
                  <a:pt x="2559461" y="170039"/>
                </a:cubicBezTo>
                <a:cubicBezTo>
                  <a:pt x="2544891" y="182472"/>
                  <a:pt x="2528522" y="190757"/>
                  <a:pt x="2510353" y="194894"/>
                </a:cubicBezTo>
                <a:cubicBezTo>
                  <a:pt x="2492184" y="199031"/>
                  <a:pt x="2492948" y="194711"/>
                  <a:pt x="2512644" y="181934"/>
                </a:cubicBezTo>
                <a:cubicBezTo>
                  <a:pt x="2532340" y="169157"/>
                  <a:pt x="2551284" y="153006"/>
                  <a:pt x="2569474" y="133482"/>
                </a:cubicBezTo>
                <a:cubicBezTo>
                  <a:pt x="2587665" y="113958"/>
                  <a:pt x="2600266" y="97800"/>
                  <a:pt x="2607279" y="85009"/>
                </a:cubicBezTo>
                <a:cubicBezTo>
                  <a:pt x="2595147" y="86801"/>
                  <a:pt x="2586923" y="88149"/>
                  <a:pt x="2582606" y="89052"/>
                </a:cubicBezTo>
                <a:cubicBezTo>
                  <a:pt x="2578290" y="89956"/>
                  <a:pt x="2574067" y="89916"/>
                  <a:pt x="2569937" y="88934"/>
                </a:cubicBezTo>
                <a:cubicBezTo>
                  <a:pt x="2565807" y="87952"/>
                  <a:pt x="2559974" y="83428"/>
                  <a:pt x="2552438" y="75361"/>
                </a:cubicBezTo>
                <a:cubicBezTo>
                  <a:pt x="2544902" y="67295"/>
                  <a:pt x="2547372" y="63717"/>
                  <a:pt x="2559848" y="64628"/>
                </a:cubicBezTo>
                <a:cubicBezTo>
                  <a:pt x="2572324" y="65538"/>
                  <a:pt x="2591124" y="64323"/>
                  <a:pt x="2616248" y="60982"/>
                </a:cubicBezTo>
                <a:cubicBezTo>
                  <a:pt x="2618371" y="56077"/>
                  <a:pt x="2620554" y="48975"/>
                  <a:pt x="2622798" y="39676"/>
                </a:cubicBezTo>
                <a:cubicBezTo>
                  <a:pt x="2625043" y="30376"/>
                  <a:pt x="2625491" y="22084"/>
                  <a:pt x="2624143" y="14799"/>
                </a:cubicBezTo>
                <a:cubicBezTo>
                  <a:pt x="2623132" y="9335"/>
                  <a:pt x="2625016" y="6733"/>
                  <a:pt x="2629797" y="6993"/>
                </a:cubicBezTo>
                <a:close/>
                <a:moveTo>
                  <a:pt x="5178149" y="5397"/>
                </a:moveTo>
                <a:cubicBezTo>
                  <a:pt x="5179574" y="5267"/>
                  <a:pt x="5181386" y="5501"/>
                  <a:pt x="5183585" y="6098"/>
                </a:cubicBezTo>
                <a:cubicBezTo>
                  <a:pt x="5192383" y="8486"/>
                  <a:pt x="5200510" y="11795"/>
                  <a:pt x="5207967" y="16025"/>
                </a:cubicBezTo>
                <a:cubicBezTo>
                  <a:pt x="5215424" y="20255"/>
                  <a:pt x="5217292" y="25002"/>
                  <a:pt x="5213570" y="30265"/>
                </a:cubicBezTo>
                <a:cubicBezTo>
                  <a:pt x="5209849" y="35528"/>
                  <a:pt x="5205859" y="43823"/>
                  <a:pt x="5201600" y="55152"/>
                </a:cubicBezTo>
                <a:cubicBezTo>
                  <a:pt x="5217102" y="54335"/>
                  <a:pt x="5230226" y="52557"/>
                  <a:pt x="5240975" y="49818"/>
                </a:cubicBezTo>
                <a:cubicBezTo>
                  <a:pt x="5251723" y="47079"/>
                  <a:pt x="5261119" y="50685"/>
                  <a:pt x="5269164" y="60637"/>
                </a:cubicBezTo>
                <a:cubicBezTo>
                  <a:pt x="5277208" y="70589"/>
                  <a:pt x="5274072" y="75340"/>
                  <a:pt x="5259753" y="74888"/>
                </a:cubicBezTo>
                <a:cubicBezTo>
                  <a:pt x="5245434" y="74436"/>
                  <a:pt x="5224329" y="75910"/>
                  <a:pt x="5196437" y="79308"/>
                </a:cubicBezTo>
                <a:cubicBezTo>
                  <a:pt x="5190515" y="95369"/>
                  <a:pt x="5183793" y="106185"/>
                  <a:pt x="5176272" y="111757"/>
                </a:cubicBezTo>
                <a:cubicBezTo>
                  <a:pt x="5168750" y="117328"/>
                  <a:pt x="5165900" y="115722"/>
                  <a:pt x="5167721" y="106938"/>
                </a:cubicBezTo>
                <a:cubicBezTo>
                  <a:pt x="5169542" y="98155"/>
                  <a:pt x="5171779" y="89497"/>
                  <a:pt x="5174432" y="80965"/>
                </a:cubicBezTo>
                <a:cubicBezTo>
                  <a:pt x="5158830" y="81854"/>
                  <a:pt x="5143078" y="83488"/>
                  <a:pt x="5127174" y="85869"/>
                </a:cubicBezTo>
                <a:cubicBezTo>
                  <a:pt x="5126128" y="108699"/>
                  <a:pt x="5122761" y="118432"/>
                  <a:pt x="5117075" y="115069"/>
                </a:cubicBezTo>
                <a:cubicBezTo>
                  <a:pt x="5111389" y="111706"/>
                  <a:pt x="5107341" y="102590"/>
                  <a:pt x="5104932" y="87719"/>
                </a:cubicBezTo>
                <a:cubicBezTo>
                  <a:pt x="5080712" y="92207"/>
                  <a:pt x="5064751" y="95351"/>
                  <a:pt x="5057050" y="97151"/>
                </a:cubicBezTo>
                <a:cubicBezTo>
                  <a:pt x="5049350" y="98951"/>
                  <a:pt x="5039993" y="95100"/>
                  <a:pt x="5028979" y="85600"/>
                </a:cubicBezTo>
                <a:cubicBezTo>
                  <a:pt x="5017966" y="76100"/>
                  <a:pt x="5019824" y="71808"/>
                  <a:pt x="5034551" y="72726"/>
                </a:cubicBezTo>
                <a:cubicBezTo>
                  <a:pt x="5049278" y="73644"/>
                  <a:pt x="5071613" y="72059"/>
                  <a:pt x="5101555" y="67972"/>
                </a:cubicBezTo>
                <a:cubicBezTo>
                  <a:pt x="5098186" y="55511"/>
                  <a:pt x="5093070" y="45089"/>
                  <a:pt x="5086208" y="36707"/>
                </a:cubicBezTo>
                <a:cubicBezTo>
                  <a:pt x="5079346" y="28325"/>
                  <a:pt x="5081336" y="24134"/>
                  <a:pt x="5092177" y="24134"/>
                </a:cubicBezTo>
                <a:cubicBezTo>
                  <a:pt x="5100867" y="24134"/>
                  <a:pt x="5108905" y="25468"/>
                  <a:pt x="5116290" y="28135"/>
                </a:cubicBezTo>
                <a:cubicBezTo>
                  <a:pt x="5123675" y="30803"/>
                  <a:pt x="5126912" y="35366"/>
                  <a:pt x="5126002" y="41827"/>
                </a:cubicBezTo>
                <a:cubicBezTo>
                  <a:pt x="5125091" y="48287"/>
                  <a:pt x="5124988" y="55432"/>
                  <a:pt x="5125690" y="63262"/>
                </a:cubicBezTo>
                <a:cubicBezTo>
                  <a:pt x="5142654" y="62401"/>
                  <a:pt x="5159461" y="61182"/>
                  <a:pt x="5176110" y="59605"/>
                </a:cubicBezTo>
                <a:cubicBezTo>
                  <a:pt x="5179495" y="40016"/>
                  <a:pt x="5179387" y="25604"/>
                  <a:pt x="5175787" y="16369"/>
                </a:cubicBezTo>
                <a:cubicBezTo>
                  <a:pt x="5173088" y="9443"/>
                  <a:pt x="5173875" y="5785"/>
                  <a:pt x="5178149" y="5397"/>
                </a:cubicBezTo>
                <a:close/>
                <a:moveTo>
                  <a:pt x="5862666" y="1725"/>
                </a:moveTo>
                <a:cubicBezTo>
                  <a:pt x="5864032" y="1756"/>
                  <a:pt x="5865604" y="2138"/>
                  <a:pt x="5867382" y="2871"/>
                </a:cubicBezTo>
                <a:cubicBezTo>
                  <a:pt x="5874496" y="5804"/>
                  <a:pt x="5880998" y="10013"/>
                  <a:pt x="5886892" y="15498"/>
                </a:cubicBezTo>
                <a:cubicBezTo>
                  <a:pt x="5892786" y="20983"/>
                  <a:pt x="5894080" y="25052"/>
                  <a:pt x="5890775" y="27705"/>
                </a:cubicBezTo>
                <a:cubicBezTo>
                  <a:pt x="5887470" y="30358"/>
                  <a:pt x="5882368" y="32767"/>
                  <a:pt x="5875470" y="34933"/>
                </a:cubicBezTo>
                <a:cubicBezTo>
                  <a:pt x="5895289" y="34933"/>
                  <a:pt x="5908765" y="33129"/>
                  <a:pt x="5915899" y="29523"/>
                </a:cubicBezTo>
                <a:cubicBezTo>
                  <a:pt x="5923034" y="25916"/>
                  <a:pt x="5929981" y="25805"/>
                  <a:pt x="5936742" y="29189"/>
                </a:cubicBezTo>
                <a:cubicBezTo>
                  <a:pt x="5943504" y="32574"/>
                  <a:pt x="5949606" y="36911"/>
                  <a:pt x="5955048" y="42203"/>
                </a:cubicBezTo>
                <a:cubicBezTo>
                  <a:pt x="5960490" y="47495"/>
                  <a:pt x="5960014" y="51567"/>
                  <a:pt x="5953618" y="54421"/>
                </a:cubicBezTo>
                <a:cubicBezTo>
                  <a:pt x="5947222" y="57275"/>
                  <a:pt x="5941160" y="62229"/>
                  <a:pt x="5935430" y="69284"/>
                </a:cubicBezTo>
                <a:cubicBezTo>
                  <a:pt x="5929702" y="76340"/>
                  <a:pt x="5921614" y="84858"/>
                  <a:pt x="5911166" y="94839"/>
                </a:cubicBezTo>
                <a:cubicBezTo>
                  <a:pt x="5900720" y="104820"/>
                  <a:pt x="5890026" y="113685"/>
                  <a:pt x="5879084" y="121436"/>
                </a:cubicBezTo>
                <a:lnTo>
                  <a:pt x="5874535" y="123948"/>
                </a:lnTo>
                <a:lnTo>
                  <a:pt x="5878566" y="123519"/>
                </a:lnTo>
                <a:cubicBezTo>
                  <a:pt x="5880186" y="123710"/>
                  <a:pt x="5882076" y="124234"/>
                  <a:pt x="5884236" y="125093"/>
                </a:cubicBezTo>
                <a:cubicBezTo>
                  <a:pt x="5892876" y="128527"/>
                  <a:pt x="5899200" y="132801"/>
                  <a:pt x="5903208" y="137913"/>
                </a:cubicBezTo>
                <a:cubicBezTo>
                  <a:pt x="5907216" y="143025"/>
                  <a:pt x="5907176" y="147030"/>
                  <a:pt x="5903090" y="149927"/>
                </a:cubicBezTo>
                <a:cubicBezTo>
                  <a:pt x="5899003" y="152823"/>
                  <a:pt x="5894752" y="154989"/>
                  <a:pt x="5890334" y="156423"/>
                </a:cubicBezTo>
                <a:cubicBezTo>
                  <a:pt x="5898924" y="156423"/>
                  <a:pt x="5908159" y="155347"/>
                  <a:pt x="5918040" y="153196"/>
                </a:cubicBezTo>
                <a:cubicBezTo>
                  <a:pt x="5927920" y="151045"/>
                  <a:pt x="5935606" y="148338"/>
                  <a:pt x="5941098" y="145076"/>
                </a:cubicBezTo>
                <a:cubicBezTo>
                  <a:pt x="5946591" y="141814"/>
                  <a:pt x="5953434" y="142111"/>
                  <a:pt x="5961630" y="145969"/>
                </a:cubicBezTo>
                <a:cubicBezTo>
                  <a:pt x="5969825" y="149826"/>
                  <a:pt x="5977311" y="155014"/>
                  <a:pt x="5984086" y="161531"/>
                </a:cubicBezTo>
                <a:cubicBezTo>
                  <a:pt x="5990862" y="168049"/>
                  <a:pt x="5990838" y="173222"/>
                  <a:pt x="5984012" y="177051"/>
                </a:cubicBezTo>
                <a:cubicBezTo>
                  <a:pt x="5977186" y="180880"/>
                  <a:pt x="5968862" y="188595"/>
                  <a:pt x="5959038" y="200196"/>
                </a:cubicBezTo>
                <a:cubicBezTo>
                  <a:pt x="5949216" y="211797"/>
                  <a:pt x="5933674" y="227324"/>
                  <a:pt x="5912414" y="246777"/>
                </a:cubicBezTo>
                <a:cubicBezTo>
                  <a:pt x="5891155" y="266229"/>
                  <a:pt x="5866802" y="282584"/>
                  <a:pt x="5839354" y="295842"/>
                </a:cubicBezTo>
                <a:cubicBezTo>
                  <a:pt x="5811908" y="309099"/>
                  <a:pt x="5784944" y="317094"/>
                  <a:pt x="5758465" y="319826"/>
                </a:cubicBezTo>
                <a:cubicBezTo>
                  <a:pt x="5731986" y="322558"/>
                  <a:pt x="5730788" y="319242"/>
                  <a:pt x="5754872" y="309877"/>
                </a:cubicBezTo>
                <a:cubicBezTo>
                  <a:pt x="5778957" y="300513"/>
                  <a:pt x="5802970" y="289177"/>
                  <a:pt x="5826910" y="275870"/>
                </a:cubicBezTo>
                <a:cubicBezTo>
                  <a:pt x="5850852" y="262562"/>
                  <a:pt x="5867885" y="251405"/>
                  <a:pt x="5878008" y="242400"/>
                </a:cubicBezTo>
                <a:cubicBezTo>
                  <a:pt x="5871684" y="238499"/>
                  <a:pt x="5863356" y="230619"/>
                  <a:pt x="5853024" y="218760"/>
                </a:cubicBezTo>
                <a:cubicBezTo>
                  <a:pt x="5842692" y="206900"/>
                  <a:pt x="5840534" y="200064"/>
                  <a:pt x="5846550" y="198250"/>
                </a:cubicBezTo>
                <a:cubicBezTo>
                  <a:pt x="5852566" y="196436"/>
                  <a:pt x="5861790" y="197970"/>
                  <a:pt x="5874223" y="202853"/>
                </a:cubicBezTo>
                <a:cubicBezTo>
                  <a:pt x="5886656" y="207736"/>
                  <a:pt x="5893224" y="217440"/>
                  <a:pt x="5893926" y="231967"/>
                </a:cubicBezTo>
                <a:cubicBezTo>
                  <a:pt x="5903563" y="222072"/>
                  <a:pt x="5913670" y="210292"/>
                  <a:pt x="5924245" y="196626"/>
                </a:cubicBezTo>
                <a:cubicBezTo>
                  <a:pt x="5934821" y="182959"/>
                  <a:pt x="5940109" y="174076"/>
                  <a:pt x="5940109" y="169974"/>
                </a:cubicBezTo>
                <a:cubicBezTo>
                  <a:pt x="5940109" y="168225"/>
                  <a:pt x="5935950" y="168250"/>
                  <a:pt x="5927633" y="170050"/>
                </a:cubicBezTo>
                <a:cubicBezTo>
                  <a:pt x="5919316" y="171849"/>
                  <a:pt x="5910820" y="173423"/>
                  <a:pt x="5902144" y="174771"/>
                </a:cubicBezTo>
                <a:cubicBezTo>
                  <a:pt x="5893468" y="176119"/>
                  <a:pt x="5886025" y="174097"/>
                  <a:pt x="5879816" y="168705"/>
                </a:cubicBezTo>
                <a:cubicBezTo>
                  <a:pt x="5866881" y="182558"/>
                  <a:pt x="5851243" y="194295"/>
                  <a:pt x="5832902" y="203918"/>
                </a:cubicBezTo>
                <a:cubicBezTo>
                  <a:pt x="5814561" y="213540"/>
                  <a:pt x="5797474" y="220197"/>
                  <a:pt x="5781642" y="223890"/>
                </a:cubicBezTo>
                <a:cubicBezTo>
                  <a:pt x="5765811" y="227583"/>
                  <a:pt x="5765768" y="224367"/>
                  <a:pt x="5781514" y="214243"/>
                </a:cubicBezTo>
                <a:cubicBezTo>
                  <a:pt x="5797259" y="204118"/>
                  <a:pt x="5813324" y="193080"/>
                  <a:pt x="5829707" y="181127"/>
                </a:cubicBezTo>
                <a:cubicBezTo>
                  <a:pt x="5846091" y="169175"/>
                  <a:pt x="5857115" y="158620"/>
                  <a:pt x="5862780" y="149464"/>
                </a:cubicBezTo>
                <a:cubicBezTo>
                  <a:pt x="5868444" y="140308"/>
                  <a:pt x="5871276" y="134095"/>
                  <a:pt x="5871276" y="130826"/>
                </a:cubicBezTo>
                <a:cubicBezTo>
                  <a:pt x="5871276" y="129011"/>
                  <a:pt x="5871546" y="127532"/>
                  <a:pt x="5872086" y="126386"/>
                </a:cubicBezTo>
                <a:lnTo>
                  <a:pt x="5874498" y="123969"/>
                </a:lnTo>
                <a:lnTo>
                  <a:pt x="5833138" y="146808"/>
                </a:lnTo>
                <a:cubicBezTo>
                  <a:pt x="5813450" y="155971"/>
                  <a:pt x="5794860" y="161012"/>
                  <a:pt x="5777372" y="161929"/>
                </a:cubicBezTo>
                <a:cubicBezTo>
                  <a:pt x="5759884" y="162847"/>
                  <a:pt x="5758276" y="159732"/>
                  <a:pt x="5772544" y="152583"/>
                </a:cubicBezTo>
                <a:cubicBezTo>
                  <a:pt x="5786812" y="145435"/>
                  <a:pt x="5800758" y="138569"/>
                  <a:pt x="5814381" y="131987"/>
                </a:cubicBezTo>
                <a:cubicBezTo>
                  <a:pt x="5828005" y="125405"/>
                  <a:pt x="5842466" y="117468"/>
                  <a:pt x="5857768" y="108175"/>
                </a:cubicBezTo>
                <a:cubicBezTo>
                  <a:pt x="5842897" y="97076"/>
                  <a:pt x="5834454" y="88163"/>
                  <a:pt x="5832439" y="81438"/>
                </a:cubicBezTo>
                <a:lnTo>
                  <a:pt x="5833886" y="75802"/>
                </a:lnTo>
                <a:lnTo>
                  <a:pt x="5832267" y="77082"/>
                </a:lnTo>
                <a:cubicBezTo>
                  <a:pt x="5817274" y="88432"/>
                  <a:pt x="5800453" y="96642"/>
                  <a:pt x="5781804" y="101711"/>
                </a:cubicBezTo>
                <a:cubicBezTo>
                  <a:pt x="5763154" y="106781"/>
                  <a:pt x="5762097" y="103604"/>
                  <a:pt x="5778631" y="92182"/>
                </a:cubicBezTo>
                <a:cubicBezTo>
                  <a:pt x="5795166" y="80760"/>
                  <a:pt x="5812047" y="66438"/>
                  <a:pt x="5829277" y="49215"/>
                </a:cubicBezTo>
                <a:cubicBezTo>
                  <a:pt x="5846506" y="31993"/>
                  <a:pt x="5855388" y="19230"/>
                  <a:pt x="5855918" y="10927"/>
                </a:cubicBezTo>
                <a:cubicBezTo>
                  <a:pt x="5856316" y="4700"/>
                  <a:pt x="5858565" y="1633"/>
                  <a:pt x="5862666" y="1725"/>
                </a:cubicBezTo>
                <a:close/>
                <a:moveTo>
                  <a:pt x="120701" y="80"/>
                </a:moveTo>
                <a:cubicBezTo>
                  <a:pt x="122226" y="-126"/>
                  <a:pt x="124248" y="66"/>
                  <a:pt x="126768" y="656"/>
                </a:cubicBezTo>
                <a:cubicBezTo>
                  <a:pt x="136849" y="3015"/>
                  <a:pt x="144977" y="5872"/>
                  <a:pt x="151150" y="9228"/>
                </a:cubicBezTo>
                <a:cubicBezTo>
                  <a:pt x="157324" y="12583"/>
                  <a:pt x="159260" y="15968"/>
                  <a:pt x="156958" y="19381"/>
                </a:cubicBezTo>
                <a:cubicBezTo>
                  <a:pt x="154657" y="22794"/>
                  <a:pt x="153104" y="30222"/>
                  <a:pt x="152301" y="41665"/>
                </a:cubicBezTo>
                <a:cubicBezTo>
                  <a:pt x="169424" y="39959"/>
                  <a:pt x="182900" y="37507"/>
                  <a:pt x="192730" y="34309"/>
                </a:cubicBezTo>
                <a:cubicBezTo>
                  <a:pt x="202560" y="31111"/>
                  <a:pt x="211103" y="33674"/>
                  <a:pt x="218359" y="41999"/>
                </a:cubicBezTo>
                <a:cubicBezTo>
                  <a:pt x="225616" y="50323"/>
                  <a:pt x="219851" y="55525"/>
                  <a:pt x="201065" y="57604"/>
                </a:cubicBezTo>
                <a:cubicBezTo>
                  <a:pt x="182279" y="59684"/>
                  <a:pt x="166025" y="61333"/>
                  <a:pt x="152301" y="62552"/>
                </a:cubicBezTo>
                <a:cubicBezTo>
                  <a:pt x="171288" y="78885"/>
                  <a:pt x="191332" y="91666"/>
                  <a:pt x="212433" y="100894"/>
                </a:cubicBezTo>
                <a:cubicBezTo>
                  <a:pt x="233535" y="110122"/>
                  <a:pt x="251195" y="115883"/>
                  <a:pt x="265413" y="118177"/>
                </a:cubicBezTo>
                <a:cubicBezTo>
                  <a:pt x="279632" y="120472"/>
                  <a:pt x="288404" y="123684"/>
                  <a:pt x="291731" y="127814"/>
                </a:cubicBezTo>
                <a:cubicBezTo>
                  <a:pt x="295058" y="131944"/>
                  <a:pt x="283679" y="135515"/>
                  <a:pt x="257594" y="138526"/>
                </a:cubicBezTo>
                <a:cubicBezTo>
                  <a:pt x="231509" y="141538"/>
                  <a:pt x="214143" y="139716"/>
                  <a:pt x="205496" y="133063"/>
                </a:cubicBezTo>
                <a:cubicBezTo>
                  <a:pt x="196849" y="126409"/>
                  <a:pt x="188923" y="119479"/>
                  <a:pt x="181716" y="112273"/>
                </a:cubicBezTo>
                <a:cubicBezTo>
                  <a:pt x="174511" y="105067"/>
                  <a:pt x="164706" y="93727"/>
                  <a:pt x="152301" y="78254"/>
                </a:cubicBezTo>
                <a:cubicBezTo>
                  <a:pt x="154094" y="100180"/>
                  <a:pt x="153011" y="118038"/>
                  <a:pt x="149053" y="131826"/>
                </a:cubicBezTo>
                <a:cubicBezTo>
                  <a:pt x="148064" y="135273"/>
                  <a:pt x="146955" y="137971"/>
                  <a:pt x="145726" y="139919"/>
                </a:cubicBezTo>
                <a:lnTo>
                  <a:pt x="143101" y="142253"/>
                </a:lnTo>
                <a:lnTo>
                  <a:pt x="158712" y="136418"/>
                </a:lnTo>
                <a:cubicBezTo>
                  <a:pt x="162970" y="132632"/>
                  <a:pt x="169108" y="133177"/>
                  <a:pt x="177124" y="138053"/>
                </a:cubicBezTo>
                <a:cubicBezTo>
                  <a:pt x="185140" y="142929"/>
                  <a:pt x="192232" y="148876"/>
                  <a:pt x="198398" y="155896"/>
                </a:cubicBezTo>
                <a:cubicBezTo>
                  <a:pt x="204564" y="162915"/>
                  <a:pt x="203406" y="167006"/>
                  <a:pt x="194924" y="168167"/>
                </a:cubicBezTo>
                <a:cubicBezTo>
                  <a:pt x="186442" y="169329"/>
                  <a:pt x="172234" y="177474"/>
                  <a:pt x="152301" y="192603"/>
                </a:cubicBezTo>
                <a:cubicBezTo>
                  <a:pt x="155714" y="195844"/>
                  <a:pt x="157951" y="198167"/>
                  <a:pt x="159012" y="199572"/>
                </a:cubicBezTo>
                <a:cubicBezTo>
                  <a:pt x="178874" y="197880"/>
                  <a:pt x="196028" y="196357"/>
                  <a:pt x="210476" y="195002"/>
                </a:cubicBezTo>
                <a:cubicBezTo>
                  <a:pt x="224924" y="193646"/>
                  <a:pt x="239153" y="191822"/>
                  <a:pt x="253163" y="189527"/>
                </a:cubicBezTo>
                <a:cubicBezTo>
                  <a:pt x="267174" y="187233"/>
                  <a:pt x="278388" y="191510"/>
                  <a:pt x="286805" y="202358"/>
                </a:cubicBezTo>
                <a:cubicBezTo>
                  <a:pt x="295223" y="213206"/>
                  <a:pt x="291258" y="218182"/>
                  <a:pt x="274910" y="217286"/>
                </a:cubicBezTo>
                <a:cubicBezTo>
                  <a:pt x="258562" y="216390"/>
                  <a:pt x="242859" y="215942"/>
                  <a:pt x="227803" y="215942"/>
                </a:cubicBezTo>
                <a:cubicBezTo>
                  <a:pt x="213706" y="215942"/>
                  <a:pt x="192138" y="217591"/>
                  <a:pt x="163099" y="220889"/>
                </a:cubicBezTo>
                <a:cubicBezTo>
                  <a:pt x="166699" y="253183"/>
                  <a:pt x="165175" y="275762"/>
                  <a:pt x="158529" y="288625"/>
                </a:cubicBezTo>
                <a:cubicBezTo>
                  <a:pt x="151882" y="301488"/>
                  <a:pt x="143622" y="310587"/>
                  <a:pt x="133748" y="315922"/>
                </a:cubicBezTo>
                <a:cubicBezTo>
                  <a:pt x="123876" y="321256"/>
                  <a:pt x="117623" y="320575"/>
                  <a:pt x="114992" y="313878"/>
                </a:cubicBezTo>
                <a:cubicBezTo>
                  <a:pt x="112360" y="307181"/>
                  <a:pt x="104620" y="299280"/>
                  <a:pt x="91771" y="290174"/>
                </a:cubicBezTo>
                <a:cubicBezTo>
                  <a:pt x="78922" y="281068"/>
                  <a:pt x="79682" y="277641"/>
                  <a:pt x="94051" y="279892"/>
                </a:cubicBezTo>
                <a:cubicBezTo>
                  <a:pt x="108420" y="282143"/>
                  <a:pt x="117971" y="282939"/>
                  <a:pt x="122703" y="282280"/>
                </a:cubicBezTo>
                <a:cubicBezTo>
                  <a:pt x="127435" y="281620"/>
                  <a:pt x="131501" y="276214"/>
                  <a:pt x="134899" y="266061"/>
                </a:cubicBezTo>
                <a:cubicBezTo>
                  <a:pt x="138298" y="255908"/>
                  <a:pt x="139216" y="241453"/>
                  <a:pt x="137653" y="222696"/>
                </a:cubicBezTo>
                <a:cubicBezTo>
                  <a:pt x="75129" y="231644"/>
                  <a:pt x="40910" y="236803"/>
                  <a:pt x="34995" y="238173"/>
                </a:cubicBezTo>
                <a:cubicBezTo>
                  <a:pt x="29079" y="239542"/>
                  <a:pt x="20131" y="236158"/>
                  <a:pt x="8150" y="228020"/>
                </a:cubicBezTo>
                <a:cubicBezTo>
                  <a:pt x="-3831" y="219882"/>
                  <a:pt x="-2602" y="215813"/>
                  <a:pt x="11839" y="215813"/>
                </a:cubicBezTo>
                <a:cubicBezTo>
                  <a:pt x="24057" y="215813"/>
                  <a:pt x="40014" y="215372"/>
                  <a:pt x="59710" y="214490"/>
                </a:cubicBezTo>
                <a:cubicBezTo>
                  <a:pt x="79406" y="213608"/>
                  <a:pt x="104369" y="210736"/>
                  <a:pt x="134598" y="205875"/>
                </a:cubicBezTo>
                <a:cubicBezTo>
                  <a:pt x="130626" y="199938"/>
                  <a:pt x="125134" y="193356"/>
                  <a:pt x="118121" y="186129"/>
                </a:cubicBezTo>
                <a:cubicBezTo>
                  <a:pt x="111109" y="178901"/>
                  <a:pt x="111683" y="175764"/>
                  <a:pt x="119842" y="176718"/>
                </a:cubicBezTo>
                <a:cubicBezTo>
                  <a:pt x="128002" y="177671"/>
                  <a:pt x="135595" y="179891"/>
                  <a:pt x="142621" y="183375"/>
                </a:cubicBezTo>
                <a:cubicBezTo>
                  <a:pt x="148974" y="175029"/>
                  <a:pt x="153950" y="169092"/>
                  <a:pt x="157550" y="165565"/>
                </a:cubicBezTo>
                <a:cubicBezTo>
                  <a:pt x="161149" y="162037"/>
                  <a:pt x="162063" y="160101"/>
                  <a:pt x="160292" y="159757"/>
                </a:cubicBezTo>
                <a:cubicBezTo>
                  <a:pt x="158521" y="159413"/>
                  <a:pt x="149544" y="161686"/>
                  <a:pt x="133361" y="166576"/>
                </a:cubicBezTo>
                <a:cubicBezTo>
                  <a:pt x="117178" y="171466"/>
                  <a:pt x="106276" y="175065"/>
                  <a:pt x="100655" y="177374"/>
                </a:cubicBezTo>
                <a:cubicBezTo>
                  <a:pt x="95034" y="179683"/>
                  <a:pt x="87361" y="176087"/>
                  <a:pt x="77639" y="166586"/>
                </a:cubicBezTo>
                <a:cubicBezTo>
                  <a:pt x="67916" y="157086"/>
                  <a:pt x="68630" y="153010"/>
                  <a:pt x="79779" y="154358"/>
                </a:cubicBezTo>
                <a:cubicBezTo>
                  <a:pt x="90929" y="155706"/>
                  <a:pt x="105807" y="153999"/>
                  <a:pt x="124413" y="149238"/>
                </a:cubicBezTo>
                <a:lnTo>
                  <a:pt x="140378" y="143271"/>
                </a:lnTo>
                <a:lnTo>
                  <a:pt x="136917" y="142619"/>
                </a:lnTo>
                <a:cubicBezTo>
                  <a:pt x="135210" y="141570"/>
                  <a:pt x="133383" y="139772"/>
                  <a:pt x="131436" y="137225"/>
                </a:cubicBezTo>
                <a:cubicBezTo>
                  <a:pt x="123650" y="127036"/>
                  <a:pt x="121108" y="118848"/>
                  <a:pt x="123811" y="112660"/>
                </a:cubicBezTo>
                <a:cubicBezTo>
                  <a:pt x="126514" y="106472"/>
                  <a:pt x="128310" y="96359"/>
                  <a:pt x="129199" y="82320"/>
                </a:cubicBezTo>
                <a:cubicBezTo>
                  <a:pt x="120408" y="99557"/>
                  <a:pt x="107538" y="115274"/>
                  <a:pt x="90588" y="129470"/>
                </a:cubicBezTo>
                <a:cubicBezTo>
                  <a:pt x="73638" y="143667"/>
                  <a:pt x="53113" y="153978"/>
                  <a:pt x="29015" y="160402"/>
                </a:cubicBezTo>
                <a:cubicBezTo>
                  <a:pt x="4916" y="166827"/>
                  <a:pt x="1629" y="164529"/>
                  <a:pt x="19153" y="153508"/>
                </a:cubicBezTo>
                <a:cubicBezTo>
                  <a:pt x="36676" y="142488"/>
                  <a:pt x="54307" y="129664"/>
                  <a:pt x="72047" y="115037"/>
                </a:cubicBezTo>
                <a:cubicBezTo>
                  <a:pt x="89785" y="100410"/>
                  <a:pt x="104333" y="84550"/>
                  <a:pt x="115691" y="67456"/>
                </a:cubicBezTo>
                <a:cubicBezTo>
                  <a:pt x="102483" y="70166"/>
                  <a:pt x="91377" y="72421"/>
                  <a:pt x="82371" y="74221"/>
                </a:cubicBezTo>
                <a:cubicBezTo>
                  <a:pt x="73366" y="76021"/>
                  <a:pt x="64747" y="73074"/>
                  <a:pt x="56516" y="65380"/>
                </a:cubicBezTo>
                <a:cubicBezTo>
                  <a:pt x="48284" y="57687"/>
                  <a:pt x="50945" y="53840"/>
                  <a:pt x="64496" y="53840"/>
                </a:cubicBezTo>
                <a:cubicBezTo>
                  <a:pt x="75051" y="53840"/>
                  <a:pt x="96618" y="51331"/>
                  <a:pt x="129199" y="46311"/>
                </a:cubicBezTo>
                <a:cubicBezTo>
                  <a:pt x="129199" y="34266"/>
                  <a:pt x="126274" y="23055"/>
                  <a:pt x="120423" y="12680"/>
                </a:cubicBezTo>
                <a:cubicBezTo>
                  <a:pt x="116035" y="4899"/>
                  <a:pt x="116127" y="699"/>
                  <a:pt x="120701" y="8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123957" y="5842731"/>
            <a:ext cx="4572000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答：李阿姨花了</a:t>
            </a: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7200</a:t>
            </a: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元钱。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3426631" y="2136116"/>
            <a:ext cx="4416223" cy="1575914"/>
            <a:chOff x="2390707" y="1413852"/>
            <a:chExt cx="4416223" cy="1575914"/>
          </a:xfrm>
        </p:grpSpPr>
        <p:pic>
          <p:nvPicPr>
            <p:cNvPr id="8" name="Picture 1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7088" y="1413852"/>
              <a:ext cx="4367160" cy="1554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9770" y="1435226"/>
              <a:ext cx="4367160" cy="1554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7088" y="1425392"/>
              <a:ext cx="4367160" cy="1554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7088" y="1430530"/>
              <a:ext cx="4367160" cy="1554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0707" y="1419622"/>
              <a:ext cx="4367160" cy="1554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1987708" y="4026876"/>
            <a:ext cx="3004744" cy="54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75×60</a:t>
            </a: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+45×60</a:t>
            </a:r>
            <a:endParaRPr kumimoji="0" lang="zh-CN" altLang="en-US" sz="2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" name="Line 41"/>
          <p:cNvSpPr>
            <a:spLocks noChangeShapeType="1"/>
          </p:cNvSpPr>
          <p:nvPr/>
        </p:nvSpPr>
        <p:spPr bwMode="auto">
          <a:xfrm>
            <a:off x="2284075" y="4460093"/>
            <a:ext cx="972000" cy="0"/>
          </a:xfrm>
          <a:prstGeom prst="line">
            <a:avLst/>
          </a:prstGeom>
          <a:noFill/>
          <a:ln w="25400">
            <a:solidFill>
              <a:srgbClr val="7030A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Line 41"/>
          <p:cNvSpPr>
            <a:spLocks noChangeShapeType="1"/>
          </p:cNvSpPr>
          <p:nvPr/>
        </p:nvSpPr>
        <p:spPr bwMode="auto">
          <a:xfrm>
            <a:off x="3434667" y="4473441"/>
            <a:ext cx="972000" cy="0"/>
          </a:xfrm>
          <a:prstGeom prst="line">
            <a:avLst/>
          </a:prstGeom>
          <a:noFill/>
          <a:ln w="25400">
            <a:solidFill>
              <a:srgbClr val="7030A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1827594" y="4507541"/>
            <a:ext cx="2313168" cy="1020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＝</a:t>
            </a: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4500+2700</a:t>
            </a:r>
            <a:endParaRPr kumimoji="0" lang="zh-CN" altLang="en-US" sz="2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＝7200（元）</a:t>
            </a:r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5656903" y="4488451"/>
            <a:ext cx="3143250" cy="1020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＝120×60</a:t>
            </a: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＝7200（元）</a:t>
            </a:r>
          </a:p>
        </p:txBody>
      </p:sp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4730763" y="3957817"/>
            <a:ext cx="1253314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方法二：</a:t>
            </a:r>
          </a:p>
        </p:txBody>
      </p:sp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880539" y="3930298"/>
            <a:ext cx="1253314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方法一：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9" grpId="0"/>
      <p:bldP spid="20" grpId="0" animBg="1"/>
      <p:bldP spid="21" grpId="0" animBg="1"/>
      <p:bldP spid="22" grpId="0"/>
      <p:bldP spid="23" grpId="0"/>
      <p:bldP spid="24" grpId="0"/>
      <p:bldP spid="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-4258719" y="-919168"/>
            <a:ext cx="9103285" cy="9103285"/>
          </a:xfrm>
          <a:prstGeom prst="ellipse">
            <a:avLst/>
          </a:prstGeom>
          <a:blipFill>
            <a:blip r:embed="rId3"/>
            <a:stretch>
              <a:fillRect l="-39140" r="-17320"/>
            </a:stretch>
          </a:blipFill>
          <a:ln w="165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558415" y="2505670"/>
            <a:ext cx="3776663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290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60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cs typeface="+mn-ea"/>
                <a:sym typeface="+mn-lt"/>
              </a:rPr>
              <a:t>课堂小结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6844165" y="3858417"/>
            <a:ext cx="4162425" cy="4635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学而不思则惘，思而不学则殆</a:t>
            </a:r>
          </a:p>
        </p:txBody>
      </p:sp>
      <p:sp>
        <p:nvSpPr>
          <p:cNvPr id="15" name="椭圆 14"/>
          <p:cNvSpPr>
            <a:spLocks noChangeAspect="1"/>
          </p:cNvSpPr>
          <p:nvPr/>
        </p:nvSpPr>
        <p:spPr>
          <a:xfrm>
            <a:off x="4085090" y="2644773"/>
            <a:ext cx="2087563" cy="2085975"/>
          </a:xfrm>
          <a:prstGeom prst="ellipse">
            <a:avLst/>
          </a:prstGeom>
          <a:gradFill>
            <a:gsLst>
              <a:gs pos="0">
                <a:srgbClr val="C00000"/>
              </a:gs>
              <a:gs pos="22000">
                <a:srgbClr val="FFC000"/>
              </a:gs>
              <a:gs pos="84000">
                <a:srgbClr val="00B0F0"/>
              </a:gs>
              <a:gs pos="62000">
                <a:srgbClr val="00B050"/>
              </a:gs>
              <a:gs pos="42000">
                <a:srgbClr val="92D050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800" dirty="0">
                <a:solidFill>
                  <a:schemeClr val="tx1"/>
                </a:solidFill>
                <a:cs typeface="+mn-ea"/>
                <a:sym typeface="+mn-lt"/>
              </a:rPr>
              <a:t>03</a:t>
            </a:r>
            <a:endParaRPr lang="zh-CN" altLang="en-US" sz="48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4386715" y="2793998"/>
            <a:ext cx="1800225" cy="18002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4</a:t>
            </a:r>
            <a:endParaRPr lang="zh-CN" altLang="en-US" sz="80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7" name="直接连接符 16"/>
          <p:cNvCxnSpPr/>
          <p:nvPr/>
        </p:nvCxnSpPr>
        <p:spPr>
          <a:xfrm flipV="1">
            <a:off x="6172653" y="3700461"/>
            <a:ext cx="470535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-4258719" y="-919168"/>
            <a:ext cx="9103285" cy="9103285"/>
          </a:xfrm>
          <a:prstGeom prst="ellipse">
            <a:avLst/>
          </a:prstGeom>
          <a:blipFill>
            <a:blip r:embed="rId13"/>
            <a:stretch>
              <a:fillRect l="-39140" r="-17320"/>
            </a:stretch>
          </a:blipFill>
          <a:ln w="165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3" name="MH_Other_1"/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7565345" y="1896156"/>
            <a:ext cx="681037" cy="682625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0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1</a:t>
            </a:r>
          </a:p>
        </p:txBody>
      </p:sp>
      <p:sp>
        <p:nvSpPr>
          <p:cNvPr id="34" name="MH_Other_2"/>
          <p:cNvSpPr>
            <a:spLocks noChangeAspect="1"/>
          </p:cNvSpPr>
          <p:nvPr>
            <p:custDataLst>
              <p:tags r:id="rId2"/>
            </p:custDataLst>
          </p:nvPr>
        </p:nvSpPr>
        <p:spPr>
          <a:xfrm>
            <a:off x="7565345" y="2850244"/>
            <a:ext cx="681037" cy="682625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0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2</a:t>
            </a:r>
          </a:p>
        </p:txBody>
      </p:sp>
      <p:sp>
        <p:nvSpPr>
          <p:cNvPr id="35" name="MH_Other_3"/>
          <p:cNvSpPr>
            <a:spLocks noChangeAspect="1"/>
          </p:cNvSpPr>
          <p:nvPr>
            <p:custDataLst>
              <p:tags r:id="rId3"/>
            </p:custDataLst>
          </p:nvPr>
        </p:nvSpPr>
        <p:spPr>
          <a:xfrm>
            <a:off x="7565345" y="3804331"/>
            <a:ext cx="681037" cy="682625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0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3</a:t>
            </a:r>
          </a:p>
        </p:txBody>
      </p:sp>
      <p:sp>
        <p:nvSpPr>
          <p:cNvPr id="36" name="MH_Other_4"/>
          <p:cNvSpPr>
            <a:spLocks noChangeAspect="1"/>
          </p:cNvSpPr>
          <p:nvPr>
            <p:custDataLst>
              <p:tags r:id="rId4"/>
            </p:custDataLst>
          </p:nvPr>
        </p:nvSpPr>
        <p:spPr>
          <a:xfrm>
            <a:off x="7565345" y="4760006"/>
            <a:ext cx="681037" cy="682625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0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4</a:t>
            </a:r>
          </a:p>
        </p:txBody>
      </p:sp>
      <p:sp>
        <p:nvSpPr>
          <p:cNvPr id="37" name="MH_Text_1"/>
          <p:cNvSpPr/>
          <p:nvPr>
            <p:custDataLst>
              <p:tags r:id="rId5"/>
            </p:custDataLst>
          </p:nvPr>
        </p:nvSpPr>
        <p:spPr>
          <a:xfrm>
            <a:off x="8673427" y="1999344"/>
            <a:ext cx="2179637" cy="4730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dist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3065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温故知新</a:t>
            </a:r>
            <a:endParaRPr lang="en-US" altLang="zh-CN" sz="3065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8" name="MH_Text_2"/>
          <p:cNvSpPr/>
          <p:nvPr>
            <p:custDataLst>
              <p:tags r:id="rId6"/>
            </p:custDataLst>
          </p:nvPr>
        </p:nvSpPr>
        <p:spPr>
          <a:xfrm>
            <a:off x="8673427" y="2953431"/>
            <a:ext cx="2179637" cy="4730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dist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3065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新知探究</a:t>
            </a:r>
            <a:endParaRPr lang="en-US" altLang="zh-CN" sz="3065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9" name="MH_Text_3"/>
          <p:cNvSpPr/>
          <p:nvPr>
            <p:custDataLst>
              <p:tags r:id="rId7"/>
            </p:custDataLst>
          </p:nvPr>
        </p:nvSpPr>
        <p:spPr>
          <a:xfrm>
            <a:off x="8673427" y="3909106"/>
            <a:ext cx="2179637" cy="4730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dist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3065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课堂练习</a:t>
            </a:r>
            <a:endParaRPr lang="en-US" altLang="zh-CN" sz="3065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0" name="MH_Text_4"/>
          <p:cNvSpPr/>
          <p:nvPr>
            <p:custDataLst>
              <p:tags r:id="rId8"/>
            </p:custDataLst>
          </p:nvPr>
        </p:nvSpPr>
        <p:spPr>
          <a:xfrm>
            <a:off x="8673427" y="4863194"/>
            <a:ext cx="2179637" cy="4730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dist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3065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课堂小结</a:t>
            </a:r>
            <a:endParaRPr lang="en-US" altLang="zh-CN" sz="3065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1" name="MH_Others_1"/>
          <p:cNvSpPr txBox="1"/>
          <p:nvPr>
            <p:custDataLst>
              <p:tags r:id="rId9"/>
            </p:custDataLst>
          </p:nvPr>
        </p:nvSpPr>
        <p:spPr>
          <a:xfrm>
            <a:off x="5145995" y="1610175"/>
            <a:ext cx="2724150" cy="2313454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6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目</a:t>
            </a:r>
            <a:r>
              <a:rPr lang="zh-CN" altLang="en-US" sz="88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 </a:t>
            </a:r>
            <a:endParaRPr lang="en-US" altLang="zh-CN" sz="88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indent="-342900" algn="ctr" defTabSz="914400" eaLnBrk="1" hangingPunct="1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6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录</a:t>
            </a:r>
          </a:p>
        </p:txBody>
      </p:sp>
      <p:sp>
        <p:nvSpPr>
          <p:cNvPr id="42" name="MH_Others_2"/>
          <p:cNvSpPr txBox="1"/>
          <p:nvPr>
            <p:custDataLst>
              <p:tags r:id="rId10"/>
            </p:custDataLst>
          </p:nvPr>
        </p:nvSpPr>
        <p:spPr>
          <a:xfrm>
            <a:off x="5736437" y="2545444"/>
            <a:ext cx="398571" cy="2519362"/>
          </a:xfrm>
          <a:prstGeom prst="rect">
            <a:avLst/>
          </a:prstGeom>
          <a:noFill/>
        </p:spPr>
        <p:txBody>
          <a:bodyPr vert="eaVert" lIns="0" tIns="0" rIns="0" bIns="0">
            <a:spAutoFit/>
          </a:bodyPr>
          <a:lstStyle/>
          <a:p>
            <a:pPr indent="-342900" algn="ctr" defTabSz="914400" eaLnBrk="1" hangingPunct="1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altLang="zh-CN" sz="28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cs typeface="+mn-ea"/>
                <a:sym typeface="+mn-lt"/>
              </a:rPr>
              <a:t>CONTENTS</a:t>
            </a:r>
            <a:endParaRPr lang="zh-CN" altLang="en-US" sz="2800" b="1" dirty="0">
              <a:gradFill flip="none" rotWithShape="1">
                <a:gsLst>
                  <a:gs pos="5000">
                    <a:srgbClr val="C00000"/>
                  </a:gs>
                  <a:gs pos="26000">
                    <a:srgbClr val="FF9A05"/>
                  </a:gs>
                  <a:gs pos="48000">
                    <a:srgbClr val="92D050"/>
                  </a:gs>
                  <a:gs pos="73000">
                    <a:srgbClr val="00B0F0"/>
                  </a:gs>
                  <a:gs pos="97000">
                    <a:srgbClr val="7030A0"/>
                  </a:gs>
                </a:gsLst>
                <a:path path="circle">
                  <a:fillToRect t="100000" r="100000"/>
                </a:path>
                <a:tileRect l="-100000" b="-100000"/>
              </a:gradFill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37" grpId="0"/>
      <p:bldP spid="38" grpId="0"/>
      <p:bldP spid="39" grpId="0"/>
      <p:bldP spid="40" grpId="0"/>
      <p:bldP spid="41" grpId="0"/>
      <p:bldP spid="4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1694006" y="1836119"/>
            <a:ext cx="138564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" name="Text Box 10"/>
          <p:cNvSpPr txBox="1">
            <a:spLocks noChangeArrowheads="1"/>
          </p:cNvSpPr>
          <p:nvPr/>
        </p:nvSpPr>
        <p:spPr bwMode="auto">
          <a:xfrm>
            <a:off x="5255039" y="2105782"/>
            <a:ext cx="2835554" cy="671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4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×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25+2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×2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5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TextBox 11"/>
          <p:cNvSpPr txBox="1"/>
          <p:nvPr/>
        </p:nvSpPr>
        <p:spPr>
          <a:xfrm>
            <a:off x="4990641" y="2114109"/>
            <a:ext cx="422614" cy="671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=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3087484" y="2107435"/>
            <a:ext cx="2276722" cy="671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（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4+2)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×2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5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5253937" y="2629871"/>
            <a:ext cx="2835554" cy="671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25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×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4+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5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×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TextBox 11"/>
          <p:cNvSpPr txBox="1"/>
          <p:nvPr/>
        </p:nvSpPr>
        <p:spPr>
          <a:xfrm>
            <a:off x="4989539" y="2638198"/>
            <a:ext cx="422614" cy="671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=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3319972" y="2631524"/>
            <a:ext cx="1703232" cy="668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5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×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(4+2)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513657" y="3290299"/>
            <a:ext cx="8316144" cy="1140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两个数的和与一个数相乘，可以先把它们与这个数分别相乘，再相加。这叫做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乘法分配律。</a:t>
            </a:r>
          </a:p>
        </p:txBody>
      </p:sp>
      <p:sp>
        <p:nvSpPr>
          <p:cNvPr id="10" name="矩形 9"/>
          <p:cNvSpPr/>
          <p:nvPr/>
        </p:nvSpPr>
        <p:spPr>
          <a:xfrm>
            <a:off x="1513657" y="4682102"/>
            <a:ext cx="597613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用字母表示为：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(</a:t>
            </a:r>
            <a:r>
              <a:rPr kumimoji="0" lang="en-US" altLang="zh-CN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a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+</a:t>
            </a:r>
            <a:r>
              <a:rPr kumimoji="0" lang="en-US" altLang="zh-CN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b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)×</a:t>
            </a: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c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=</a:t>
            </a:r>
            <a:r>
              <a:rPr kumimoji="0" lang="en-US" altLang="zh-CN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a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×</a:t>
            </a:r>
            <a:r>
              <a:rPr kumimoji="0" lang="en-US" altLang="zh-CN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c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+</a:t>
            </a:r>
            <a:r>
              <a:rPr kumimoji="0" lang="en-US" altLang="zh-CN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b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×</a:t>
            </a:r>
            <a:r>
              <a:rPr kumimoji="0" lang="en-US" altLang="zh-CN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c</a:t>
            </a:r>
            <a:endParaRPr kumimoji="0" lang="en-US" altLang="zh-CN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106520" y="5099398"/>
            <a:ext cx="43441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或：</a:t>
            </a: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a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×(</a:t>
            </a:r>
            <a:r>
              <a:rPr kumimoji="0" lang="en-US" altLang="zh-CN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b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+</a:t>
            </a:r>
            <a:r>
              <a:rPr kumimoji="0" lang="en-US" altLang="zh-CN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c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)=</a:t>
            </a:r>
            <a:r>
              <a:rPr kumimoji="0" lang="en-US" altLang="zh-CN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a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×</a:t>
            </a:r>
            <a:r>
              <a:rPr kumimoji="0" lang="en-US" altLang="zh-CN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b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+</a:t>
            </a:r>
            <a:r>
              <a:rPr kumimoji="0" lang="en-US" altLang="zh-CN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a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×</a:t>
            </a:r>
            <a:r>
              <a:rPr kumimoji="0" lang="en-US" altLang="zh-CN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c</a:t>
            </a:r>
            <a:endParaRPr kumimoji="0" lang="en-US" altLang="zh-CN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980052" y="981499"/>
            <a:ext cx="11047494" cy="5876501"/>
            <a:chOff x="1516344" y="1196751"/>
            <a:chExt cx="11047494" cy="5876501"/>
          </a:xfrm>
        </p:grpSpPr>
        <p:grpSp>
          <p:nvGrpSpPr>
            <p:cNvPr id="13" name="组合 12"/>
            <p:cNvGrpSpPr/>
            <p:nvPr/>
          </p:nvGrpSpPr>
          <p:grpSpPr>
            <a:xfrm>
              <a:off x="1516344" y="1196751"/>
              <a:ext cx="11047494" cy="5876501"/>
              <a:chOff x="1516344" y="1280656"/>
              <a:chExt cx="11047494" cy="5876501"/>
            </a:xfrm>
          </p:grpSpPr>
          <p:pic>
            <p:nvPicPr>
              <p:cNvPr id="15" name="图片 14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9596" b="37904"/>
              <a:stretch>
                <a:fillRect/>
              </a:stretch>
            </p:blipFill>
            <p:spPr>
              <a:xfrm>
                <a:off x="5042837" y="1280656"/>
                <a:ext cx="2166271" cy="921041"/>
              </a:xfrm>
              <a:prstGeom prst="rect">
                <a:avLst/>
              </a:prstGeom>
            </p:spPr>
          </p:pic>
          <p:sp>
            <p:nvSpPr>
              <p:cNvPr id="16" name="矩形: 圆角 15"/>
              <p:cNvSpPr/>
              <p:nvPr/>
            </p:nvSpPr>
            <p:spPr>
              <a:xfrm>
                <a:off x="1516344" y="2056006"/>
                <a:ext cx="9145016" cy="4265209"/>
              </a:xfrm>
              <a:prstGeom prst="roundRect">
                <a:avLst/>
              </a:prstGeom>
              <a:noFill/>
              <a:ln w="57150">
                <a:solidFill>
                  <a:srgbClr val="F1604B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pic>
            <p:nvPicPr>
              <p:cNvPr id="17" name="图片 16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268853" y="4802382"/>
                <a:ext cx="2294985" cy="2354775"/>
              </a:xfrm>
              <a:prstGeom prst="rect">
                <a:avLst/>
              </a:prstGeom>
            </p:spPr>
          </p:pic>
        </p:grpSp>
        <p:sp>
          <p:nvSpPr>
            <p:cNvPr id="14" name="Rectangle 5"/>
            <p:cNvSpPr>
              <a:spLocks noChangeArrowheads="1"/>
            </p:cNvSpPr>
            <p:nvPr/>
          </p:nvSpPr>
          <p:spPr bwMode="auto">
            <a:xfrm>
              <a:off x="5403726" y="1384162"/>
              <a:ext cx="1613262" cy="500137"/>
            </a:xfrm>
            <a:prstGeom prst="rect">
              <a:avLst/>
            </a:prstGeom>
            <a:noFill/>
            <a:effectLst>
              <a:softEdge rad="0"/>
            </a:effectLst>
          </p:spPr>
          <p:txBody>
            <a:bodyPr wrap="none" lIns="68580" tIns="34290" rIns="68580" bIns="34290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gradFill flip="none" rotWithShape="1">
                    <a:gsLst>
                      <a:gs pos="9000">
                        <a:srgbClr val="0194A3"/>
                      </a:gs>
                      <a:gs pos="42000">
                        <a:srgbClr val="FF9A05"/>
                      </a:gs>
                      <a:gs pos="67000">
                        <a:srgbClr val="71B96F"/>
                      </a:gs>
                      <a:gs pos="92000">
                        <a:srgbClr val="D3443C"/>
                      </a:gs>
                    </a:gsLst>
                    <a:path path="circle">
                      <a:fillToRect l="100000" t="100000"/>
                    </a:path>
                    <a:tileRect r="-100000" b="-100000"/>
                  </a:gradFill>
                  <a:effectLst/>
                  <a:uLnTx/>
                  <a:uFillTx/>
                  <a:cs typeface="+mn-ea"/>
                  <a:sym typeface="+mn-lt"/>
                </a:rPr>
                <a:t>知识小结</a:t>
              </a: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课堂小结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-4258719" y="-919168"/>
            <a:ext cx="9103285" cy="9103285"/>
          </a:xfrm>
          <a:prstGeom prst="ellipse">
            <a:avLst/>
          </a:prstGeom>
          <a:blipFill>
            <a:blip r:embed="rId11"/>
            <a:stretch>
              <a:fillRect l="-39140" r="-17320"/>
            </a:stretch>
          </a:blipFill>
          <a:ln w="165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5516079" y="4072297"/>
            <a:ext cx="596900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5474804" y="2827697"/>
            <a:ext cx="6010275" cy="5715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30"/>
          <p:cNvGrpSpPr/>
          <p:nvPr/>
        </p:nvGrpSpPr>
        <p:grpSpPr bwMode="auto">
          <a:xfrm>
            <a:off x="6350821" y="4470798"/>
            <a:ext cx="5068887" cy="399494"/>
            <a:chOff x="7206155" y="5040852"/>
            <a:chExt cx="5067096" cy="398488"/>
          </a:xfrm>
        </p:grpSpPr>
        <p:sp>
          <p:nvSpPr>
            <p:cNvPr id="13" name="文本框 12"/>
            <p:cNvSpPr txBox="1"/>
            <p:nvPr/>
          </p:nvSpPr>
          <p:spPr>
            <a:xfrm>
              <a:off x="9397717" y="5040852"/>
              <a:ext cx="2875534" cy="36840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1219200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fld id="{DA49AB0B-674F-4E91-8EAF-1E8B3A081EB2}" type="datetime2">
                <a:rPr lang="zh-CN" altLang="en-US" sz="18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2021年1月9日</a:t>
              </a:fld>
              <a:endPara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7206155" y="5070938"/>
              <a:ext cx="2159824" cy="36840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1219200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zh-CN" altLang="en-US" sz="18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讲师：</a:t>
              </a:r>
              <a:r>
                <a:rPr lang="en-US" altLang="zh-CN" sz="18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xippt</a:t>
              </a:r>
              <a:endPara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5" name="副标题 2"/>
          <p:cNvSpPr>
            <a:spLocks noChangeArrowheads="1"/>
          </p:cNvSpPr>
          <p:nvPr/>
        </p:nvSpPr>
        <p:spPr bwMode="auto">
          <a:xfrm>
            <a:off x="4844566" y="3130097"/>
            <a:ext cx="7089913" cy="7429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marL="0" algn="ctr" defTabSz="914400">
              <a:lnSpc>
                <a:spcPct val="90000"/>
              </a:lnSpc>
              <a:spcBef>
                <a:spcPts val="1000"/>
              </a:spcBef>
            </a:pPr>
            <a:r>
              <a:rPr lang="zh-CN" altLang="en-US" sz="48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+mn-lt"/>
                <a:ea typeface="+mn-ea"/>
                <a:cs typeface="+mn-ea"/>
                <a:sym typeface="+mn-lt"/>
              </a:rPr>
              <a:t>感谢各位的仔细聆听</a:t>
            </a:r>
          </a:p>
        </p:txBody>
      </p:sp>
      <p:grpSp>
        <p:nvGrpSpPr>
          <p:cNvPr id="16" name="PA_组合 42"/>
          <p:cNvGrpSpPr/>
          <p:nvPr>
            <p:custDataLst>
              <p:tags r:id="rId1"/>
            </p:custDataLst>
          </p:nvPr>
        </p:nvGrpSpPr>
        <p:grpSpPr>
          <a:xfrm>
            <a:off x="7716758" y="1683110"/>
            <a:ext cx="540000" cy="540000"/>
            <a:chOff x="5309025" y="2094564"/>
            <a:chExt cx="1461661" cy="1461661"/>
          </a:xfrm>
        </p:grpSpPr>
        <p:sp>
          <p:nvSpPr>
            <p:cNvPr id="17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8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6EADAA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19" name="PA_组合 45"/>
          <p:cNvGrpSpPr/>
          <p:nvPr>
            <p:custDataLst>
              <p:tags r:id="rId2"/>
            </p:custDataLst>
          </p:nvPr>
        </p:nvGrpSpPr>
        <p:grpSpPr>
          <a:xfrm>
            <a:off x="8256758" y="1683110"/>
            <a:ext cx="540000" cy="540000"/>
            <a:chOff x="5309025" y="2094564"/>
            <a:chExt cx="1461661" cy="1461661"/>
          </a:xfrm>
        </p:grpSpPr>
        <p:sp>
          <p:nvSpPr>
            <p:cNvPr id="20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1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F3913F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22" name="PA_组合 48"/>
          <p:cNvGrpSpPr/>
          <p:nvPr>
            <p:custDataLst>
              <p:tags r:id="rId3"/>
            </p:custDataLst>
          </p:nvPr>
        </p:nvGrpSpPr>
        <p:grpSpPr>
          <a:xfrm>
            <a:off x="8753286" y="1683110"/>
            <a:ext cx="540000" cy="540000"/>
            <a:chOff x="5309025" y="2094564"/>
            <a:chExt cx="1461661" cy="1461661"/>
          </a:xfrm>
        </p:grpSpPr>
        <p:sp>
          <p:nvSpPr>
            <p:cNvPr id="23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4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56CA93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25" name="PA_组合 51"/>
          <p:cNvGrpSpPr/>
          <p:nvPr>
            <p:custDataLst>
              <p:tags r:id="rId4"/>
            </p:custDataLst>
          </p:nvPr>
        </p:nvGrpSpPr>
        <p:grpSpPr>
          <a:xfrm>
            <a:off x="9255862" y="1683110"/>
            <a:ext cx="540000" cy="540000"/>
            <a:chOff x="5309025" y="2094564"/>
            <a:chExt cx="1461661" cy="1461661"/>
          </a:xfrm>
        </p:grpSpPr>
        <p:sp>
          <p:nvSpPr>
            <p:cNvPr id="26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7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FB606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28" name="PA_文本框 26"/>
          <p:cNvSpPr txBox="1"/>
          <p:nvPr>
            <p:custDataLst>
              <p:tags r:id="rId5"/>
            </p:custDataLst>
          </p:nvPr>
        </p:nvSpPr>
        <p:spPr>
          <a:xfrm>
            <a:off x="7690671" y="1683110"/>
            <a:ext cx="540000" cy="54000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四</a:t>
            </a:r>
            <a:endParaRPr lang="zh-CN" altLang="en-US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9" name="PA_文本框 26"/>
          <p:cNvSpPr txBox="1"/>
          <p:nvPr>
            <p:custDataLst>
              <p:tags r:id="rId6"/>
            </p:custDataLst>
          </p:nvPr>
        </p:nvSpPr>
        <p:spPr>
          <a:xfrm>
            <a:off x="8256758" y="1683110"/>
            <a:ext cx="540000" cy="54000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下</a:t>
            </a:r>
          </a:p>
        </p:txBody>
      </p:sp>
      <p:sp>
        <p:nvSpPr>
          <p:cNvPr id="30" name="PA_矩形 56"/>
          <p:cNvSpPr/>
          <p:nvPr>
            <p:custDataLst>
              <p:tags r:id="rId7"/>
            </p:custDataLst>
          </p:nvPr>
        </p:nvSpPr>
        <p:spPr>
          <a:xfrm>
            <a:off x="8740623" y="1706693"/>
            <a:ext cx="540000" cy="540000"/>
          </a:xfrm>
          <a:prstGeom prst="rect">
            <a:avLst/>
          </a:prstGeom>
        </p:spPr>
        <p:txBody>
          <a:bodyPr wrap="square" lIns="121889" tIns="60944" rIns="121889" bIns="60944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数</a:t>
            </a:r>
          </a:p>
        </p:txBody>
      </p:sp>
      <p:sp>
        <p:nvSpPr>
          <p:cNvPr id="31" name="PA_矩形 57"/>
          <p:cNvSpPr/>
          <p:nvPr>
            <p:custDataLst>
              <p:tags r:id="rId8"/>
            </p:custDataLst>
          </p:nvPr>
        </p:nvSpPr>
        <p:spPr>
          <a:xfrm>
            <a:off x="9255862" y="1683110"/>
            <a:ext cx="540000" cy="540000"/>
          </a:xfrm>
          <a:prstGeom prst="rect">
            <a:avLst/>
          </a:prstGeom>
        </p:spPr>
        <p:txBody>
          <a:bodyPr wrap="square" lIns="121889" tIns="60944" rIns="121889" bIns="60944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学</a:t>
            </a:r>
          </a:p>
        </p:txBody>
      </p:sp>
      <p:pic>
        <p:nvPicPr>
          <p:cNvPr id="32" name="Picture 2" descr="“书”的图片搜索结果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1915" y="1419585"/>
            <a:ext cx="990171" cy="83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8" grpId="0"/>
      <p:bldP spid="29" grpId="0"/>
      <p:bldP spid="30" grpId="0"/>
      <p:bldP spid="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-4258719" y="-919168"/>
            <a:ext cx="9103285" cy="9103285"/>
          </a:xfrm>
          <a:prstGeom prst="ellipse">
            <a:avLst/>
          </a:prstGeom>
          <a:blipFill>
            <a:blip r:embed="rId3"/>
            <a:stretch>
              <a:fillRect l="-39140" r="-17320"/>
            </a:stretch>
          </a:blipFill>
          <a:ln w="165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558415" y="2505670"/>
            <a:ext cx="3776663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2900" algn="ctr" defTabSz="914400" eaLnBrk="1" hangingPunct="1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60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cs typeface="+mn-ea"/>
                <a:sym typeface="+mn-lt"/>
              </a:rPr>
              <a:t>温故知新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6844165" y="3858417"/>
            <a:ext cx="4162425" cy="46294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学而时习之，不亦说乎</a:t>
            </a:r>
            <a:endParaRPr lang="en-US" altLang="zh-CN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椭圆 14"/>
          <p:cNvSpPr>
            <a:spLocks noChangeAspect="1"/>
          </p:cNvSpPr>
          <p:nvPr/>
        </p:nvSpPr>
        <p:spPr>
          <a:xfrm>
            <a:off x="4085090" y="2644773"/>
            <a:ext cx="2087563" cy="2085975"/>
          </a:xfrm>
          <a:prstGeom prst="ellipse">
            <a:avLst/>
          </a:prstGeom>
          <a:gradFill>
            <a:gsLst>
              <a:gs pos="0">
                <a:srgbClr val="C00000"/>
              </a:gs>
              <a:gs pos="22000">
                <a:srgbClr val="FFC000"/>
              </a:gs>
              <a:gs pos="84000">
                <a:srgbClr val="00B0F0"/>
              </a:gs>
              <a:gs pos="62000">
                <a:srgbClr val="00B050"/>
              </a:gs>
              <a:gs pos="42000">
                <a:srgbClr val="92D050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800" dirty="0">
                <a:solidFill>
                  <a:schemeClr val="tx1"/>
                </a:solidFill>
                <a:cs typeface="+mn-ea"/>
                <a:sym typeface="+mn-lt"/>
              </a:rPr>
              <a:t>03</a:t>
            </a:r>
            <a:endParaRPr lang="zh-CN" altLang="en-US" sz="48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4386715" y="2793998"/>
            <a:ext cx="1800225" cy="18002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1</a:t>
            </a:r>
            <a:endParaRPr lang="zh-CN" altLang="en-US" sz="80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7" name="直接连接符 16"/>
          <p:cNvCxnSpPr/>
          <p:nvPr/>
        </p:nvCxnSpPr>
        <p:spPr>
          <a:xfrm flipV="1">
            <a:off x="6172653" y="3700461"/>
            <a:ext cx="470535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2670698" y="1790286"/>
            <a:ext cx="4750159" cy="322690"/>
          </a:xfrm>
          <a:custGeom>
            <a:avLst/>
            <a:gdLst/>
            <a:ahLst/>
            <a:cxnLst/>
            <a:rect l="l" t="t" r="r" b="b"/>
            <a:pathLst>
              <a:path w="4750159" h="322690">
                <a:moveTo>
                  <a:pt x="4704543" y="225715"/>
                </a:moveTo>
                <a:cubicBezTo>
                  <a:pt x="4701171" y="225905"/>
                  <a:pt x="4697892" y="227184"/>
                  <a:pt x="4694705" y="229554"/>
                </a:cubicBezTo>
                <a:cubicBezTo>
                  <a:pt x="4688330" y="234294"/>
                  <a:pt x="4685143" y="240610"/>
                  <a:pt x="4685143" y="248505"/>
                </a:cubicBezTo>
                <a:cubicBezTo>
                  <a:pt x="4685143" y="256399"/>
                  <a:pt x="4688693" y="262325"/>
                  <a:pt x="4695791" y="266283"/>
                </a:cubicBezTo>
                <a:cubicBezTo>
                  <a:pt x="4702889" y="270241"/>
                  <a:pt x="4709837" y="270040"/>
                  <a:pt x="4716634" y="265681"/>
                </a:cubicBezTo>
                <a:cubicBezTo>
                  <a:pt x="4723432" y="261307"/>
                  <a:pt x="4726626" y="254997"/>
                  <a:pt x="4726217" y="246752"/>
                </a:cubicBezTo>
                <a:cubicBezTo>
                  <a:pt x="4725809" y="238506"/>
                  <a:pt x="4722048" y="232394"/>
                  <a:pt x="4714935" y="228414"/>
                </a:cubicBezTo>
                <a:cubicBezTo>
                  <a:pt x="4711379" y="226424"/>
                  <a:pt x="4707915" y="225525"/>
                  <a:pt x="4704543" y="225715"/>
                </a:cubicBezTo>
                <a:close/>
                <a:moveTo>
                  <a:pt x="4707025" y="202795"/>
                </a:moveTo>
                <a:cubicBezTo>
                  <a:pt x="4712546" y="202917"/>
                  <a:pt x="4718191" y="204190"/>
                  <a:pt x="4723959" y="206613"/>
                </a:cubicBezTo>
                <a:cubicBezTo>
                  <a:pt x="4735496" y="211460"/>
                  <a:pt x="4743157" y="219140"/>
                  <a:pt x="4746943" y="229651"/>
                </a:cubicBezTo>
                <a:cubicBezTo>
                  <a:pt x="4750728" y="240162"/>
                  <a:pt x="4751173" y="250559"/>
                  <a:pt x="4748276" y="260841"/>
                </a:cubicBezTo>
                <a:cubicBezTo>
                  <a:pt x="4745380" y="271123"/>
                  <a:pt x="4739959" y="278992"/>
                  <a:pt x="4732014" y="284448"/>
                </a:cubicBezTo>
                <a:cubicBezTo>
                  <a:pt x="4724070" y="289905"/>
                  <a:pt x="4714631" y="292633"/>
                  <a:pt x="4703696" y="292633"/>
                </a:cubicBezTo>
                <a:cubicBezTo>
                  <a:pt x="4692762" y="292633"/>
                  <a:pt x="4682860" y="288195"/>
                  <a:pt x="4673990" y="279318"/>
                </a:cubicBezTo>
                <a:cubicBezTo>
                  <a:pt x="4665121" y="270442"/>
                  <a:pt x="4660686" y="260898"/>
                  <a:pt x="4660686" y="250688"/>
                </a:cubicBezTo>
                <a:cubicBezTo>
                  <a:pt x="4660686" y="240478"/>
                  <a:pt x="4663074" y="231547"/>
                  <a:pt x="4667849" y="223897"/>
                </a:cubicBezTo>
                <a:cubicBezTo>
                  <a:pt x="4672624" y="216246"/>
                  <a:pt x="4680286" y="210241"/>
                  <a:pt x="4690833" y="205882"/>
                </a:cubicBezTo>
                <a:cubicBezTo>
                  <a:pt x="4696106" y="203702"/>
                  <a:pt x="4701504" y="202673"/>
                  <a:pt x="4707025" y="202795"/>
                </a:cubicBezTo>
                <a:close/>
                <a:moveTo>
                  <a:pt x="3734902" y="181814"/>
                </a:moveTo>
                <a:lnTo>
                  <a:pt x="3676296" y="188437"/>
                </a:lnTo>
                <a:cubicBezTo>
                  <a:pt x="3674962" y="190506"/>
                  <a:pt x="3673681" y="192146"/>
                  <a:pt x="3672453" y="193358"/>
                </a:cubicBezTo>
                <a:lnTo>
                  <a:pt x="3671022" y="194311"/>
                </a:lnTo>
                <a:lnTo>
                  <a:pt x="3678210" y="196149"/>
                </a:lnTo>
                <a:cubicBezTo>
                  <a:pt x="3684133" y="198436"/>
                  <a:pt x="3686621" y="200885"/>
                  <a:pt x="3685674" y="203494"/>
                </a:cubicBezTo>
                <a:cubicBezTo>
                  <a:pt x="3684728" y="206104"/>
                  <a:pt x="3683854" y="208764"/>
                  <a:pt x="3683050" y="211475"/>
                </a:cubicBezTo>
                <a:cubicBezTo>
                  <a:pt x="3696588" y="210686"/>
                  <a:pt x="3714979" y="208628"/>
                  <a:pt x="3738224" y="205301"/>
                </a:cubicBezTo>
                <a:cubicBezTo>
                  <a:pt x="3738224" y="198619"/>
                  <a:pt x="3737102" y="192578"/>
                  <a:pt x="3734858" y="187179"/>
                </a:cubicBezTo>
                <a:close/>
                <a:moveTo>
                  <a:pt x="3745581" y="180607"/>
                </a:moveTo>
                <a:lnTo>
                  <a:pt x="3737896" y="181476"/>
                </a:lnTo>
                <a:lnTo>
                  <a:pt x="3741773" y="181253"/>
                </a:lnTo>
                <a:lnTo>
                  <a:pt x="3748363" y="183232"/>
                </a:lnTo>
                <a:close/>
                <a:moveTo>
                  <a:pt x="1515939" y="160737"/>
                </a:moveTo>
                <a:cubicBezTo>
                  <a:pt x="1518439" y="159888"/>
                  <a:pt x="1523348" y="161470"/>
                  <a:pt x="1530665" y="165486"/>
                </a:cubicBezTo>
                <a:cubicBezTo>
                  <a:pt x="1545299" y="173516"/>
                  <a:pt x="1555675" y="182325"/>
                  <a:pt x="1561791" y="191911"/>
                </a:cubicBezTo>
                <a:cubicBezTo>
                  <a:pt x="1567907" y="201498"/>
                  <a:pt x="1568391" y="211457"/>
                  <a:pt x="1563243" y="221789"/>
                </a:cubicBezTo>
                <a:cubicBezTo>
                  <a:pt x="1558095" y="232121"/>
                  <a:pt x="1551849" y="232895"/>
                  <a:pt x="1544507" y="224112"/>
                </a:cubicBezTo>
                <a:cubicBezTo>
                  <a:pt x="1537165" y="215329"/>
                  <a:pt x="1531759" y="207459"/>
                  <a:pt x="1528288" y="200504"/>
                </a:cubicBezTo>
                <a:cubicBezTo>
                  <a:pt x="1524503" y="191986"/>
                  <a:pt x="1520294" y="182013"/>
                  <a:pt x="1515662" y="170584"/>
                </a:cubicBezTo>
                <a:cubicBezTo>
                  <a:pt x="1513346" y="164869"/>
                  <a:pt x="1513438" y="161587"/>
                  <a:pt x="1515939" y="160737"/>
                </a:cubicBezTo>
                <a:close/>
                <a:moveTo>
                  <a:pt x="1196976" y="157495"/>
                </a:moveTo>
                <a:cubicBezTo>
                  <a:pt x="1203723" y="155695"/>
                  <a:pt x="1210803" y="157731"/>
                  <a:pt x="1218217" y="163604"/>
                </a:cubicBezTo>
                <a:cubicBezTo>
                  <a:pt x="1225631" y="169476"/>
                  <a:pt x="1223885" y="174889"/>
                  <a:pt x="1212980" y="179844"/>
                </a:cubicBezTo>
                <a:cubicBezTo>
                  <a:pt x="1202074" y="184798"/>
                  <a:pt x="1193581" y="187484"/>
                  <a:pt x="1187500" y="187899"/>
                </a:cubicBezTo>
                <a:cubicBezTo>
                  <a:pt x="1192907" y="191972"/>
                  <a:pt x="1194914" y="195561"/>
                  <a:pt x="1193523" y="198665"/>
                </a:cubicBezTo>
                <a:cubicBezTo>
                  <a:pt x="1192133" y="201770"/>
                  <a:pt x="1191028" y="210091"/>
                  <a:pt x="1190211" y="223628"/>
                </a:cubicBezTo>
                <a:cubicBezTo>
                  <a:pt x="1203877" y="220115"/>
                  <a:pt x="1217640" y="217211"/>
                  <a:pt x="1231500" y="214916"/>
                </a:cubicBezTo>
                <a:cubicBezTo>
                  <a:pt x="1245360" y="212622"/>
                  <a:pt x="1247629" y="215268"/>
                  <a:pt x="1238308" y="222854"/>
                </a:cubicBezTo>
                <a:cubicBezTo>
                  <a:pt x="1228987" y="230440"/>
                  <a:pt x="1209477" y="239180"/>
                  <a:pt x="1179778" y="249075"/>
                </a:cubicBezTo>
                <a:cubicBezTo>
                  <a:pt x="1151829" y="260791"/>
                  <a:pt x="1133700" y="269180"/>
                  <a:pt x="1125389" y="274242"/>
                </a:cubicBezTo>
                <a:cubicBezTo>
                  <a:pt x="1117079" y="279304"/>
                  <a:pt x="1109052" y="278899"/>
                  <a:pt x="1101309" y="273027"/>
                </a:cubicBezTo>
                <a:cubicBezTo>
                  <a:pt x="1093565" y="267154"/>
                  <a:pt x="1088420" y="261784"/>
                  <a:pt x="1085875" y="256915"/>
                </a:cubicBezTo>
                <a:cubicBezTo>
                  <a:pt x="1083330" y="252047"/>
                  <a:pt x="1088625" y="249351"/>
                  <a:pt x="1101760" y="248827"/>
                </a:cubicBezTo>
                <a:cubicBezTo>
                  <a:pt x="1114896" y="248304"/>
                  <a:pt x="1136672" y="242550"/>
                  <a:pt x="1167087" y="231565"/>
                </a:cubicBezTo>
                <a:cubicBezTo>
                  <a:pt x="1167087" y="216064"/>
                  <a:pt x="1165667" y="203573"/>
                  <a:pt x="1162828" y="194094"/>
                </a:cubicBezTo>
                <a:cubicBezTo>
                  <a:pt x="1156117" y="194998"/>
                  <a:pt x="1149470" y="195450"/>
                  <a:pt x="1142888" y="195450"/>
                </a:cubicBezTo>
                <a:cubicBezTo>
                  <a:pt x="1136865" y="195450"/>
                  <a:pt x="1130172" y="193413"/>
                  <a:pt x="1122808" y="189341"/>
                </a:cubicBezTo>
                <a:cubicBezTo>
                  <a:pt x="1115445" y="185268"/>
                  <a:pt x="1117000" y="181436"/>
                  <a:pt x="1127476" y="177843"/>
                </a:cubicBezTo>
                <a:cubicBezTo>
                  <a:pt x="1137951" y="174251"/>
                  <a:pt x="1150467" y="170412"/>
                  <a:pt x="1165022" y="166325"/>
                </a:cubicBezTo>
                <a:cubicBezTo>
                  <a:pt x="1179578" y="162238"/>
                  <a:pt x="1190229" y="159294"/>
                  <a:pt x="1196976" y="157495"/>
                </a:cubicBezTo>
                <a:close/>
                <a:moveTo>
                  <a:pt x="1565714" y="131486"/>
                </a:moveTo>
                <a:cubicBezTo>
                  <a:pt x="1568598" y="131273"/>
                  <a:pt x="1573381" y="133192"/>
                  <a:pt x="1580064" y="137243"/>
                </a:cubicBezTo>
                <a:cubicBezTo>
                  <a:pt x="1593429" y="145345"/>
                  <a:pt x="1602004" y="153494"/>
                  <a:pt x="1605790" y="161689"/>
                </a:cubicBezTo>
                <a:cubicBezTo>
                  <a:pt x="1609576" y="169885"/>
                  <a:pt x="1609106" y="178908"/>
                  <a:pt x="1604381" y="188760"/>
                </a:cubicBezTo>
                <a:cubicBezTo>
                  <a:pt x="1599656" y="198612"/>
                  <a:pt x="1593870" y="199160"/>
                  <a:pt x="1587022" y="190405"/>
                </a:cubicBezTo>
                <a:cubicBezTo>
                  <a:pt x="1580175" y="181651"/>
                  <a:pt x="1574880" y="173064"/>
                  <a:pt x="1571137" y="164647"/>
                </a:cubicBezTo>
                <a:cubicBezTo>
                  <a:pt x="1567380" y="156186"/>
                  <a:pt x="1564587" y="147478"/>
                  <a:pt x="1562759" y="138523"/>
                </a:cubicBezTo>
                <a:cubicBezTo>
                  <a:pt x="1561845" y="134045"/>
                  <a:pt x="1562830" y="131699"/>
                  <a:pt x="1565714" y="131486"/>
                </a:cubicBezTo>
                <a:close/>
                <a:moveTo>
                  <a:pt x="3267350" y="119956"/>
                </a:moveTo>
                <a:cubicBezTo>
                  <a:pt x="3271525" y="120249"/>
                  <a:pt x="3276649" y="121977"/>
                  <a:pt x="3282722" y="125143"/>
                </a:cubicBezTo>
                <a:cubicBezTo>
                  <a:pt x="3294868" y="131474"/>
                  <a:pt x="3297488" y="137515"/>
                  <a:pt x="3290584" y="143266"/>
                </a:cubicBezTo>
                <a:cubicBezTo>
                  <a:pt x="3283679" y="149016"/>
                  <a:pt x="3279180" y="156426"/>
                  <a:pt x="3277086" y="165496"/>
                </a:cubicBezTo>
                <a:cubicBezTo>
                  <a:pt x="3274992" y="174567"/>
                  <a:pt x="3276419" y="183809"/>
                  <a:pt x="3281366" y="193223"/>
                </a:cubicBezTo>
                <a:cubicBezTo>
                  <a:pt x="3286314" y="202638"/>
                  <a:pt x="3287440" y="214034"/>
                  <a:pt x="3284744" y="227414"/>
                </a:cubicBezTo>
                <a:cubicBezTo>
                  <a:pt x="3325054" y="238513"/>
                  <a:pt x="3353688" y="245852"/>
                  <a:pt x="3370645" y="249430"/>
                </a:cubicBezTo>
                <a:cubicBezTo>
                  <a:pt x="3387603" y="253008"/>
                  <a:pt x="3407385" y="255460"/>
                  <a:pt x="3429992" y="256786"/>
                </a:cubicBezTo>
                <a:cubicBezTo>
                  <a:pt x="3452599" y="258113"/>
                  <a:pt x="3476110" y="257191"/>
                  <a:pt x="3500524" y="254022"/>
                </a:cubicBezTo>
                <a:cubicBezTo>
                  <a:pt x="3524939" y="250853"/>
                  <a:pt x="3532399" y="254094"/>
                  <a:pt x="3522906" y="263745"/>
                </a:cubicBezTo>
                <a:lnTo>
                  <a:pt x="3484811" y="282158"/>
                </a:lnTo>
                <a:cubicBezTo>
                  <a:pt x="3465251" y="291837"/>
                  <a:pt x="3450922" y="296222"/>
                  <a:pt x="3441823" y="295311"/>
                </a:cubicBezTo>
                <a:cubicBezTo>
                  <a:pt x="3432724" y="294401"/>
                  <a:pt x="3413899" y="289109"/>
                  <a:pt x="3385347" y="279437"/>
                </a:cubicBezTo>
                <a:cubicBezTo>
                  <a:pt x="3356796" y="269764"/>
                  <a:pt x="3333927" y="262121"/>
                  <a:pt x="3316740" y="256507"/>
                </a:cubicBezTo>
                <a:cubicBezTo>
                  <a:pt x="3299553" y="250892"/>
                  <a:pt x="3287522" y="247185"/>
                  <a:pt x="3280646" y="245386"/>
                </a:cubicBezTo>
                <a:cubicBezTo>
                  <a:pt x="3273770" y="243586"/>
                  <a:pt x="3266890" y="244676"/>
                  <a:pt x="3260007" y="248655"/>
                </a:cubicBezTo>
                <a:cubicBezTo>
                  <a:pt x="3253123" y="252635"/>
                  <a:pt x="3246194" y="256234"/>
                  <a:pt x="3239217" y="259453"/>
                </a:cubicBezTo>
                <a:cubicBezTo>
                  <a:pt x="3232241" y="262673"/>
                  <a:pt x="3224558" y="260335"/>
                  <a:pt x="3216169" y="252441"/>
                </a:cubicBezTo>
                <a:cubicBezTo>
                  <a:pt x="3207780" y="244547"/>
                  <a:pt x="3206809" y="240270"/>
                  <a:pt x="3213254" y="239610"/>
                </a:cubicBezTo>
                <a:cubicBezTo>
                  <a:pt x="3219700" y="238951"/>
                  <a:pt x="3237442" y="234778"/>
                  <a:pt x="3266481" y="227091"/>
                </a:cubicBezTo>
                <a:cubicBezTo>
                  <a:pt x="3266840" y="226589"/>
                  <a:pt x="3265937" y="221900"/>
                  <a:pt x="3263771" y="213023"/>
                </a:cubicBezTo>
                <a:cubicBezTo>
                  <a:pt x="3261606" y="204147"/>
                  <a:pt x="3258684" y="196661"/>
                  <a:pt x="3255006" y="190567"/>
                </a:cubicBezTo>
                <a:cubicBezTo>
                  <a:pt x="3251327" y="184472"/>
                  <a:pt x="3250610" y="176338"/>
                  <a:pt x="3252855" y="166163"/>
                </a:cubicBezTo>
                <a:cubicBezTo>
                  <a:pt x="3255099" y="155989"/>
                  <a:pt x="3252787" y="151576"/>
                  <a:pt x="3245917" y="152924"/>
                </a:cubicBezTo>
                <a:cubicBezTo>
                  <a:pt x="3239049" y="154272"/>
                  <a:pt x="3231628" y="152823"/>
                  <a:pt x="3223654" y="148579"/>
                </a:cubicBezTo>
                <a:cubicBezTo>
                  <a:pt x="3215682" y="144334"/>
                  <a:pt x="3214588" y="141426"/>
                  <a:pt x="3220374" y="139856"/>
                </a:cubicBezTo>
                <a:cubicBezTo>
                  <a:pt x="3226160" y="138286"/>
                  <a:pt x="3232685" y="136440"/>
                  <a:pt x="3239948" y="134317"/>
                </a:cubicBezTo>
                <a:cubicBezTo>
                  <a:pt x="3247212" y="132195"/>
                  <a:pt x="3253120" y="128552"/>
                  <a:pt x="3257673" y="123390"/>
                </a:cubicBezTo>
                <a:cubicBezTo>
                  <a:pt x="3259949" y="120809"/>
                  <a:pt x="3263175" y="119664"/>
                  <a:pt x="3267350" y="119956"/>
                </a:cubicBezTo>
                <a:close/>
                <a:moveTo>
                  <a:pt x="4105178" y="116270"/>
                </a:moveTo>
                <a:cubicBezTo>
                  <a:pt x="4110500" y="116639"/>
                  <a:pt x="4114888" y="118565"/>
                  <a:pt x="4118340" y="122046"/>
                </a:cubicBezTo>
                <a:cubicBezTo>
                  <a:pt x="4125245" y="129008"/>
                  <a:pt x="4122692" y="134658"/>
                  <a:pt x="4110682" y="138996"/>
                </a:cubicBezTo>
                <a:cubicBezTo>
                  <a:pt x="4098672" y="143334"/>
                  <a:pt x="4084881" y="147460"/>
                  <a:pt x="4069307" y="151375"/>
                </a:cubicBezTo>
                <a:cubicBezTo>
                  <a:pt x="4078298" y="156150"/>
                  <a:pt x="4081894" y="160352"/>
                  <a:pt x="4080095" y="163980"/>
                </a:cubicBezTo>
                <a:cubicBezTo>
                  <a:pt x="4078295" y="167608"/>
                  <a:pt x="4077395" y="173997"/>
                  <a:pt x="4077395" y="183146"/>
                </a:cubicBezTo>
                <a:cubicBezTo>
                  <a:pt x="4086372" y="182343"/>
                  <a:pt x="4096238" y="179890"/>
                  <a:pt x="4106993" y="175789"/>
                </a:cubicBezTo>
                <a:cubicBezTo>
                  <a:pt x="4117748" y="171688"/>
                  <a:pt x="4126528" y="173749"/>
                  <a:pt x="4133333" y="181973"/>
                </a:cubicBezTo>
                <a:cubicBezTo>
                  <a:pt x="4140137" y="190197"/>
                  <a:pt x="4135745" y="195625"/>
                  <a:pt x="4120158" y="198257"/>
                </a:cubicBezTo>
                <a:cubicBezTo>
                  <a:pt x="4104570" y="200888"/>
                  <a:pt x="4090315" y="202204"/>
                  <a:pt x="4077395" y="202204"/>
                </a:cubicBezTo>
                <a:lnTo>
                  <a:pt x="4077395" y="242708"/>
                </a:lnTo>
                <a:cubicBezTo>
                  <a:pt x="4102763" y="256245"/>
                  <a:pt x="4126557" y="264792"/>
                  <a:pt x="4148777" y="268348"/>
                </a:cubicBezTo>
                <a:cubicBezTo>
                  <a:pt x="4170997" y="271904"/>
                  <a:pt x="4190977" y="274518"/>
                  <a:pt x="4208716" y="276189"/>
                </a:cubicBezTo>
                <a:cubicBezTo>
                  <a:pt x="4226454" y="277859"/>
                  <a:pt x="4231273" y="281433"/>
                  <a:pt x="4223170" y="286911"/>
                </a:cubicBezTo>
                <a:cubicBezTo>
                  <a:pt x="4215068" y="292389"/>
                  <a:pt x="4199151" y="297412"/>
                  <a:pt x="4175418" y="301979"/>
                </a:cubicBezTo>
                <a:cubicBezTo>
                  <a:pt x="4151684" y="306547"/>
                  <a:pt x="4132060" y="303704"/>
                  <a:pt x="4116544" y="293451"/>
                </a:cubicBezTo>
                <a:cubicBezTo>
                  <a:pt x="4101028" y="283197"/>
                  <a:pt x="4084870" y="272105"/>
                  <a:pt x="4068070" y="260174"/>
                </a:cubicBezTo>
                <a:cubicBezTo>
                  <a:pt x="4051271" y="248243"/>
                  <a:pt x="4033191" y="233867"/>
                  <a:pt x="4013832" y="217046"/>
                </a:cubicBezTo>
                <a:cubicBezTo>
                  <a:pt x="4001557" y="242285"/>
                  <a:pt x="3989808" y="258876"/>
                  <a:pt x="3978587" y="266821"/>
                </a:cubicBezTo>
                <a:cubicBezTo>
                  <a:pt x="3967366" y="274765"/>
                  <a:pt x="3956708" y="280154"/>
                  <a:pt x="3946612" y="282986"/>
                </a:cubicBezTo>
                <a:cubicBezTo>
                  <a:pt x="3936517" y="285818"/>
                  <a:pt x="3936717" y="282064"/>
                  <a:pt x="3947214" y="271725"/>
                </a:cubicBezTo>
                <a:cubicBezTo>
                  <a:pt x="3957712" y="261386"/>
                  <a:pt x="3967839" y="247777"/>
                  <a:pt x="3977598" y="230899"/>
                </a:cubicBezTo>
                <a:cubicBezTo>
                  <a:pt x="3987356" y="214020"/>
                  <a:pt x="3993354" y="202125"/>
                  <a:pt x="3995591" y="195213"/>
                </a:cubicBezTo>
                <a:cubicBezTo>
                  <a:pt x="3997828" y="188301"/>
                  <a:pt x="3998047" y="181636"/>
                  <a:pt x="3996247" y="175219"/>
                </a:cubicBezTo>
                <a:cubicBezTo>
                  <a:pt x="3994448" y="168802"/>
                  <a:pt x="3997559" y="166809"/>
                  <a:pt x="4005583" y="169239"/>
                </a:cubicBezTo>
                <a:cubicBezTo>
                  <a:pt x="4013606" y="171670"/>
                  <a:pt x="4021056" y="175581"/>
                  <a:pt x="4027932" y="180973"/>
                </a:cubicBezTo>
                <a:cubicBezTo>
                  <a:pt x="4034808" y="186365"/>
                  <a:pt x="4036052" y="191036"/>
                  <a:pt x="4031664" y="194987"/>
                </a:cubicBezTo>
                <a:cubicBezTo>
                  <a:pt x="4027276" y="198938"/>
                  <a:pt x="4024071" y="202132"/>
                  <a:pt x="4022049" y="204570"/>
                </a:cubicBezTo>
                <a:cubicBezTo>
                  <a:pt x="4036389" y="215124"/>
                  <a:pt x="4046234" y="222825"/>
                  <a:pt x="4051583" y="227672"/>
                </a:cubicBezTo>
                <a:cubicBezTo>
                  <a:pt x="4051583" y="178299"/>
                  <a:pt x="4050385" y="154279"/>
                  <a:pt x="4047990" y="155612"/>
                </a:cubicBezTo>
                <a:cubicBezTo>
                  <a:pt x="4045595" y="156946"/>
                  <a:pt x="4040085" y="157846"/>
                  <a:pt x="4031460" y="158312"/>
                </a:cubicBezTo>
                <a:cubicBezTo>
                  <a:pt x="4022834" y="158778"/>
                  <a:pt x="4014585" y="156935"/>
                  <a:pt x="4006712" y="152784"/>
                </a:cubicBezTo>
                <a:cubicBezTo>
                  <a:pt x="3998839" y="148632"/>
                  <a:pt x="4000205" y="145062"/>
                  <a:pt x="4010810" y="142072"/>
                </a:cubicBezTo>
                <a:cubicBezTo>
                  <a:pt x="4021414" y="139082"/>
                  <a:pt x="4033069" y="135999"/>
                  <a:pt x="4045775" y="132822"/>
                </a:cubicBezTo>
                <a:cubicBezTo>
                  <a:pt x="4058480" y="129646"/>
                  <a:pt x="4072025" y="125315"/>
                  <a:pt x="4086408" y="119830"/>
                </a:cubicBezTo>
                <a:cubicBezTo>
                  <a:pt x="4093599" y="117087"/>
                  <a:pt x="4099856" y="115901"/>
                  <a:pt x="4105178" y="116270"/>
                </a:cubicBezTo>
                <a:close/>
                <a:moveTo>
                  <a:pt x="1643919" y="104803"/>
                </a:moveTo>
                <a:cubicBezTo>
                  <a:pt x="1645093" y="104493"/>
                  <a:pt x="1646502" y="104579"/>
                  <a:pt x="1648144" y="105063"/>
                </a:cubicBezTo>
                <a:cubicBezTo>
                  <a:pt x="1654712" y="106999"/>
                  <a:pt x="1662839" y="111298"/>
                  <a:pt x="1672526" y="117959"/>
                </a:cubicBezTo>
                <a:cubicBezTo>
                  <a:pt x="1682213" y="124620"/>
                  <a:pt x="1684858" y="130424"/>
                  <a:pt x="1680463" y="135371"/>
                </a:cubicBezTo>
                <a:cubicBezTo>
                  <a:pt x="1676068" y="140319"/>
                  <a:pt x="1671977" y="145947"/>
                  <a:pt x="1668192" y="152257"/>
                </a:cubicBezTo>
                <a:cubicBezTo>
                  <a:pt x="1664406" y="158567"/>
                  <a:pt x="1657515" y="171720"/>
                  <a:pt x="1647520" y="191718"/>
                </a:cubicBezTo>
                <a:cubicBezTo>
                  <a:pt x="1637525" y="211715"/>
                  <a:pt x="1622805" y="234053"/>
                  <a:pt x="1603359" y="258733"/>
                </a:cubicBezTo>
                <a:cubicBezTo>
                  <a:pt x="1631466" y="256998"/>
                  <a:pt x="1653396" y="254764"/>
                  <a:pt x="1669149" y="252032"/>
                </a:cubicBezTo>
                <a:cubicBezTo>
                  <a:pt x="1684901" y="249301"/>
                  <a:pt x="1696998" y="253029"/>
                  <a:pt x="1705437" y="263218"/>
                </a:cubicBezTo>
                <a:cubicBezTo>
                  <a:pt x="1713876" y="273407"/>
                  <a:pt x="1714507" y="278831"/>
                  <a:pt x="1707329" y="279490"/>
                </a:cubicBezTo>
                <a:cubicBezTo>
                  <a:pt x="1700152" y="280150"/>
                  <a:pt x="1691548" y="280254"/>
                  <a:pt x="1681517" y="279802"/>
                </a:cubicBezTo>
                <a:cubicBezTo>
                  <a:pt x="1671486" y="279351"/>
                  <a:pt x="1656286" y="279347"/>
                  <a:pt x="1635915" y="279792"/>
                </a:cubicBezTo>
                <a:cubicBezTo>
                  <a:pt x="1615545" y="280236"/>
                  <a:pt x="1592160" y="282487"/>
                  <a:pt x="1565759" y="286546"/>
                </a:cubicBezTo>
                <a:cubicBezTo>
                  <a:pt x="1539359" y="290604"/>
                  <a:pt x="1522638" y="293307"/>
                  <a:pt x="1515597" y="294655"/>
                </a:cubicBezTo>
                <a:cubicBezTo>
                  <a:pt x="1508556" y="296003"/>
                  <a:pt x="1500028" y="292110"/>
                  <a:pt x="1490011" y="282975"/>
                </a:cubicBezTo>
                <a:cubicBezTo>
                  <a:pt x="1479994" y="273840"/>
                  <a:pt x="1477420" y="268868"/>
                  <a:pt x="1482289" y="268058"/>
                </a:cubicBezTo>
                <a:cubicBezTo>
                  <a:pt x="1487157" y="267247"/>
                  <a:pt x="1493212" y="267072"/>
                  <a:pt x="1500454" y="267531"/>
                </a:cubicBezTo>
                <a:cubicBezTo>
                  <a:pt x="1507696" y="267990"/>
                  <a:pt x="1536003" y="265623"/>
                  <a:pt x="1585377" y="260432"/>
                </a:cubicBezTo>
                <a:cubicBezTo>
                  <a:pt x="1607260" y="220151"/>
                  <a:pt x="1622002" y="189090"/>
                  <a:pt x="1629602" y="167250"/>
                </a:cubicBezTo>
                <a:cubicBezTo>
                  <a:pt x="1637202" y="145409"/>
                  <a:pt x="1640551" y="129101"/>
                  <a:pt x="1639647" y="118324"/>
                </a:cubicBezTo>
                <a:cubicBezTo>
                  <a:pt x="1638970" y="110242"/>
                  <a:pt x="1640393" y="105735"/>
                  <a:pt x="1643919" y="104803"/>
                </a:cubicBezTo>
                <a:close/>
                <a:moveTo>
                  <a:pt x="4498502" y="103665"/>
                </a:moveTo>
                <a:lnTo>
                  <a:pt x="4474368" y="107257"/>
                </a:lnTo>
                <a:lnTo>
                  <a:pt x="4474368" y="127800"/>
                </a:lnTo>
                <a:lnTo>
                  <a:pt x="4494717" y="124466"/>
                </a:lnTo>
                <a:cubicBezTo>
                  <a:pt x="4496337" y="113882"/>
                  <a:pt x="4497599" y="106949"/>
                  <a:pt x="4498502" y="103665"/>
                </a:cubicBezTo>
                <a:close/>
                <a:moveTo>
                  <a:pt x="3735831" y="94203"/>
                </a:moveTo>
                <a:cubicBezTo>
                  <a:pt x="3731597" y="94438"/>
                  <a:pt x="3725870" y="95118"/>
                  <a:pt x="3718650" y="96244"/>
                </a:cubicBezTo>
                <a:cubicBezTo>
                  <a:pt x="3704209" y="98495"/>
                  <a:pt x="3688292" y="100804"/>
                  <a:pt x="3670897" y="103170"/>
                </a:cubicBezTo>
                <a:cubicBezTo>
                  <a:pt x="3670897" y="109652"/>
                  <a:pt x="3671083" y="113359"/>
                  <a:pt x="3671456" y="114291"/>
                </a:cubicBezTo>
                <a:cubicBezTo>
                  <a:pt x="3680964" y="113502"/>
                  <a:pt x="3691303" y="111057"/>
                  <a:pt x="3702474" y="106956"/>
                </a:cubicBezTo>
                <a:cubicBezTo>
                  <a:pt x="3713645" y="102855"/>
                  <a:pt x="3722199" y="104181"/>
                  <a:pt x="3728136" y="110936"/>
                </a:cubicBezTo>
                <a:cubicBezTo>
                  <a:pt x="3734073" y="117690"/>
                  <a:pt x="3729688" y="122662"/>
                  <a:pt x="3714982" y="125853"/>
                </a:cubicBezTo>
                <a:cubicBezTo>
                  <a:pt x="3700277" y="129044"/>
                  <a:pt x="3686485" y="131005"/>
                  <a:pt x="3673607" y="131736"/>
                </a:cubicBezTo>
                <a:cubicBezTo>
                  <a:pt x="3674510" y="135464"/>
                  <a:pt x="3674962" y="138648"/>
                  <a:pt x="3674962" y="141287"/>
                </a:cubicBezTo>
                <a:cubicBezTo>
                  <a:pt x="3685746" y="138920"/>
                  <a:pt x="3696276" y="136307"/>
                  <a:pt x="3706550" y="133446"/>
                </a:cubicBezTo>
                <a:cubicBezTo>
                  <a:pt x="3716825" y="130585"/>
                  <a:pt x="3724927" y="132267"/>
                  <a:pt x="3730857" y="138490"/>
                </a:cubicBezTo>
                <a:cubicBezTo>
                  <a:pt x="3736787" y="144714"/>
                  <a:pt x="3733341" y="149461"/>
                  <a:pt x="3720521" y="152730"/>
                </a:cubicBezTo>
                <a:cubicBezTo>
                  <a:pt x="3707701" y="156000"/>
                  <a:pt x="3692959" y="158022"/>
                  <a:pt x="3676296" y="158796"/>
                </a:cubicBezTo>
                <a:lnTo>
                  <a:pt x="3677307" y="172347"/>
                </a:lnTo>
                <a:cubicBezTo>
                  <a:pt x="3678325" y="171573"/>
                  <a:pt x="3687109" y="169809"/>
                  <a:pt x="3703657" y="167056"/>
                </a:cubicBezTo>
                <a:cubicBezTo>
                  <a:pt x="3720206" y="164303"/>
                  <a:pt x="3730409" y="162926"/>
                  <a:pt x="3734266" y="162926"/>
                </a:cubicBezTo>
                <a:cubicBezTo>
                  <a:pt x="3739027" y="162926"/>
                  <a:pt x="3742706" y="162912"/>
                  <a:pt x="3745301" y="162883"/>
                </a:cubicBezTo>
                <a:cubicBezTo>
                  <a:pt x="3747782" y="138576"/>
                  <a:pt x="3748818" y="121486"/>
                  <a:pt x="3748409" y="111613"/>
                </a:cubicBezTo>
                <a:cubicBezTo>
                  <a:pt x="3748000" y="101740"/>
                  <a:pt x="3746549" y="96147"/>
                  <a:pt x="3744053" y="94835"/>
                </a:cubicBezTo>
                <a:cubicBezTo>
                  <a:pt x="3742806" y="94179"/>
                  <a:pt x="3740065" y="93968"/>
                  <a:pt x="3735831" y="94203"/>
                </a:cubicBezTo>
                <a:close/>
                <a:moveTo>
                  <a:pt x="3461999" y="91404"/>
                </a:moveTo>
                <a:cubicBezTo>
                  <a:pt x="3470095" y="90472"/>
                  <a:pt x="3477444" y="93928"/>
                  <a:pt x="3484047" y="101772"/>
                </a:cubicBezTo>
                <a:cubicBezTo>
                  <a:pt x="3490651" y="109616"/>
                  <a:pt x="3487489" y="114366"/>
                  <a:pt x="3474561" y="116023"/>
                </a:cubicBezTo>
                <a:cubicBezTo>
                  <a:pt x="3461634" y="117679"/>
                  <a:pt x="3436599" y="120493"/>
                  <a:pt x="3399458" y="124466"/>
                </a:cubicBezTo>
                <a:cubicBezTo>
                  <a:pt x="3404865" y="128997"/>
                  <a:pt x="3404693" y="134314"/>
                  <a:pt x="3398942" y="140415"/>
                </a:cubicBezTo>
                <a:cubicBezTo>
                  <a:pt x="3393192" y="146517"/>
                  <a:pt x="3387459" y="153741"/>
                  <a:pt x="3381744" y="162087"/>
                </a:cubicBezTo>
                <a:cubicBezTo>
                  <a:pt x="3376030" y="170433"/>
                  <a:pt x="3370806" y="177833"/>
                  <a:pt x="3366074" y="184286"/>
                </a:cubicBezTo>
                <a:cubicBezTo>
                  <a:pt x="3361342" y="190739"/>
                  <a:pt x="3359851" y="193965"/>
                  <a:pt x="3361600" y="193965"/>
                </a:cubicBezTo>
                <a:cubicBezTo>
                  <a:pt x="3366734" y="193965"/>
                  <a:pt x="3389198" y="190215"/>
                  <a:pt x="3428992" y="182715"/>
                </a:cubicBezTo>
                <a:cubicBezTo>
                  <a:pt x="3426640" y="178184"/>
                  <a:pt x="3423805" y="173606"/>
                  <a:pt x="3420484" y="168981"/>
                </a:cubicBezTo>
                <a:cubicBezTo>
                  <a:pt x="3417165" y="164356"/>
                  <a:pt x="3416921" y="160162"/>
                  <a:pt x="3419753" y="156398"/>
                </a:cubicBezTo>
                <a:cubicBezTo>
                  <a:pt x="3422585" y="152633"/>
                  <a:pt x="3431355" y="155516"/>
                  <a:pt x="3446060" y="165045"/>
                </a:cubicBezTo>
                <a:cubicBezTo>
                  <a:pt x="3460766" y="174574"/>
                  <a:pt x="3469052" y="184791"/>
                  <a:pt x="3470915" y="195697"/>
                </a:cubicBezTo>
                <a:cubicBezTo>
                  <a:pt x="3472780" y="206603"/>
                  <a:pt x="3471833" y="216035"/>
                  <a:pt x="3468076" y="223994"/>
                </a:cubicBezTo>
                <a:cubicBezTo>
                  <a:pt x="3464319" y="231953"/>
                  <a:pt x="3458959" y="231748"/>
                  <a:pt x="3451997" y="223381"/>
                </a:cubicBezTo>
                <a:cubicBezTo>
                  <a:pt x="3445035" y="215013"/>
                  <a:pt x="3438973" y="206155"/>
                  <a:pt x="3433810" y="196805"/>
                </a:cubicBezTo>
                <a:cubicBezTo>
                  <a:pt x="3396612" y="207416"/>
                  <a:pt x="3372610" y="215196"/>
                  <a:pt x="3361804" y="220143"/>
                </a:cubicBezTo>
                <a:cubicBezTo>
                  <a:pt x="3350999" y="225091"/>
                  <a:pt x="3342825" y="228737"/>
                  <a:pt x="3337283" y="231081"/>
                </a:cubicBezTo>
                <a:cubicBezTo>
                  <a:pt x="3331740" y="233426"/>
                  <a:pt x="3327869" y="229457"/>
                  <a:pt x="3325667" y="219175"/>
                </a:cubicBezTo>
                <a:cubicBezTo>
                  <a:pt x="3323466" y="208894"/>
                  <a:pt x="3324939" y="202319"/>
                  <a:pt x="3330087" y="199450"/>
                </a:cubicBezTo>
                <a:cubicBezTo>
                  <a:pt x="3335236" y="196582"/>
                  <a:pt x="3343112" y="185429"/>
                  <a:pt x="3353716" y="165991"/>
                </a:cubicBezTo>
                <a:cubicBezTo>
                  <a:pt x="3364321" y="146553"/>
                  <a:pt x="3370068" y="133428"/>
                  <a:pt x="3370957" y="126617"/>
                </a:cubicBezTo>
                <a:cubicBezTo>
                  <a:pt x="3359958" y="130173"/>
                  <a:pt x="3349659" y="132410"/>
                  <a:pt x="3340057" y="133328"/>
                </a:cubicBezTo>
                <a:cubicBezTo>
                  <a:pt x="3330457" y="134246"/>
                  <a:pt x="3321283" y="131643"/>
                  <a:pt x="3312535" y="125520"/>
                </a:cubicBezTo>
                <a:cubicBezTo>
                  <a:pt x="3303788" y="119396"/>
                  <a:pt x="3304451" y="116012"/>
                  <a:pt x="3314525" y="115367"/>
                </a:cubicBezTo>
                <a:cubicBezTo>
                  <a:pt x="3324599" y="114721"/>
                  <a:pt x="3340570" y="112359"/>
                  <a:pt x="3362439" y="108279"/>
                </a:cubicBezTo>
                <a:cubicBezTo>
                  <a:pt x="3384308" y="104199"/>
                  <a:pt x="3404345" y="100600"/>
                  <a:pt x="3422549" y="97481"/>
                </a:cubicBezTo>
                <a:cubicBezTo>
                  <a:pt x="3440755" y="94362"/>
                  <a:pt x="3453904" y="92336"/>
                  <a:pt x="3461999" y="91404"/>
                </a:cubicBezTo>
                <a:close/>
                <a:moveTo>
                  <a:pt x="4358674" y="85394"/>
                </a:moveTo>
                <a:cubicBezTo>
                  <a:pt x="4360221" y="85606"/>
                  <a:pt x="4362064" y="86136"/>
                  <a:pt x="4364203" y="86984"/>
                </a:cubicBezTo>
                <a:cubicBezTo>
                  <a:pt x="4372757" y="90375"/>
                  <a:pt x="4379984" y="94781"/>
                  <a:pt x="4385885" y="100202"/>
                </a:cubicBezTo>
                <a:cubicBezTo>
                  <a:pt x="4391786" y="105622"/>
                  <a:pt x="4391854" y="110728"/>
                  <a:pt x="4386090" y="115517"/>
                </a:cubicBezTo>
                <a:cubicBezTo>
                  <a:pt x="4380325" y="120307"/>
                  <a:pt x="4369254" y="134869"/>
                  <a:pt x="4352878" y="159205"/>
                </a:cubicBezTo>
                <a:cubicBezTo>
                  <a:pt x="4359187" y="166948"/>
                  <a:pt x="4361442" y="174549"/>
                  <a:pt x="4359643" y="182006"/>
                </a:cubicBezTo>
                <a:cubicBezTo>
                  <a:pt x="4357843" y="189463"/>
                  <a:pt x="4356943" y="204262"/>
                  <a:pt x="4356943" y="226403"/>
                </a:cubicBezTo>
                <a:cubicBezTo>
                  <a:pt x="4356943" y="248200"/>
                  <a:pt x="4356226" y="262433"/>
                  <a:pt x="4354792" y="269101"/>
                </a:cubicBezTo>
                <a:cubicBezTo>
                  <a:pt x="4353358" y="275769"/>
                  <a:pt x="4350633" y="282484"/>
                  <a:pt x="4346618" y="289245"/>
                </a:cubicBezTo>
                <a:cubicBezTo>
                  <a:pt x="4342603" y="296007"/>
                  <a:pt x="4337666" y="293841"/>
                  <a:pt x="4331808" y="282749"/>
                </a:cubicBezTo>
                <a:cubicBezTo>
                  <a:pt x="4325950" y="271657"/>
                  <a:pt x="4325047" y="258554"/>
                  <a:pt x="4329098" y="243439"/>
                </a:cubicBezTo>
                <a:cubicBezTo>
                  <a:pt x="4333149" y="228324"/>
                  <a:pt x="4335175" y="204677"/>
                  <a:pt x="4335175" y="172498"/>
                </a:cubicBezTo>
                <a:cubicBezTo>
                  <a:pt x="4326312" y="187985"/>
                  <a:pt x="4317744" y="198945"/>
                  <a:pt x="4309470" y="205377"/>
                </a:cubicBezTo>
                <a:cubicBezTo>
                  <a:pt x="4301196" y="211808"/>
                  <a:pt x="4290365" y="218060"/>
                  <a:pt x="4276978" y="224134"/>
                </a:cubicBezTo>
                <a:cubicBezTo>
                  <a:pt x="4263592" y="230207"/>
                  <a:pt x="4265065" y="225159"/>
                  <a:pt x="4281399" y="208990"/>
                </a:cubicBezTo>
                <a:cubicBezTo>
                  <a:pt x="4297732" y="192822"/>
                  <a:pt x="4312600" y="175355"/>
                  <a:pt x="4326000" y="156591"/>
                </a:cubicBezTo>
                <a:cubicBezTo>
                  <a:pt x="4339401" y="137827"/>
                  <a:pt x="4347432" y="124078"/>
                  <a:pt x="4350092" y="115345"/>
                </a:cubicBezTo>
                <a:cubicBezTo>
                  <a:pt x="4352752" y="106612"/>
                  <a:pt x="4353630" y="98854"/>
                  <a:pt x="4352727" y="92071"/>
                </a:cubicBezTo>
                <a:cubicBezTo>
                  <a:pt x="4352049" y="86984"/>
                  <a:pt x="4354032" y="84758"/>
                  <a:pt x="4358674" y="85394"/>
                </a:cubicBezTo>
                <a:close/>
                <a:moveTo>
                  <a:pt x="844490" y="79993"/>
                </a:moveTo>
                <a:cubicBezTo>
                  <a:pt x="853618" y="81420"/>
                  <a:pt x="860616" y="83560"/>
                  <a:pt x="865484" y="86414"/>
                </a:cubicBezTo>
                <a:cubicBezTo>
                  <a:pt x="870353" y="89267"/>
                  <a:pt x="872296" y="91960"/>
                  <a:pt x="871314" y="94491"/>
                </a:cubicBezTo>
                <a:cubicBezTo>
                  <a:pt x="870331" y="97022"/>
                  <a:pt x="869023" y="100474"/>
                  <a:pt x="867388" y="104848"/>
                </a:cubicBezTo>
                <a:cubicBezTo>
                  <a:pt x="872178" y="104920"/>
                  <a:pt x="881545" y="103364"/>
                  <a:pt x="895491" y="100180"/>
                </a:cubicBezTo>
                <a:cubicBezTo>
                  <a:pt x="909437" y="96997"/>
                  <a:pt x="919490" y="99872"/>
                  <a:pt x="925649" y="108806"/>
                </a:cubicBezTo>
                <a:cubicBezTo>
                  <a:pt x="931808" y="117740"/>
                  <a:pt x="929370" y="122483"/>
                  <a:pt x="918335" y="123035"/>
                </a:cubicBezTo>
                <a:cubicBezTo>
                  <a:pt x="907300" y="123587"/>
                  <a:pt x="890239" y="125104"/>
                  <a:pt x="867151" y="127585"/>
                </a:cubicBezTo>
                <a:lnTo>
                  <a:pt x="866054" y="145352"/>
                </a:lnTo>
                <a:cubicBezTo>
                  <a:pt x="887335" y="144492"/>
                  <a:pt x="905260" y="143402"/>
                  <a:pt x="919830" y="142082"/>
                </a:cubicBezTo>
                <a:cubicBezTo>
                  <a:pt x="934400" y="140763"/>
                  <a:pt x="949636" y="138953"/>
                  <a:pt x="965540" y="136651"/>
                </a:cubicBezTo>
                <a:cubicBezTo>
                  <a:pt x="981443" y="134350"/>
                  <a:pt x="993356" y="138623"/>
                  <a:pt x="1001279" y="149471"/>
                </a:cubicBezTo>
                <a:cubicBezTo>
                  <a:pt x="1009202" y="160320"/>
                  <a:pt x="1002767" y="164844"/>
                  <a:pt x="981973" y="163044"/>
                </a:cubicBezTo>
                <a:cubicBezTo>
                  <a:pt x="961180" y="161245"/>
                  <a:pt x="930184" y="161334"/>
                  <a:pt x="888984" y="163313"/>
                </a:cubicBezTo>
                <a:cubicBezTo>
                  <a:pt x="902493" y="164891"/>
                  <a:pt x="908569" y="167612"/>
                  <a:pt x="907214" y="171476"/>
                </a:cubicBezTo>
                <a:cubicBezTo>
                  <a:pt x="905859" y="175341"/>
                  <a:pt x="905182" y="179238"/>
                  <a:pt x="905182" y="183167"/>
                </a:cubicBezTo>
                <a:cubicBezTo>
                  <a:pt x="910975" y="183167"/>
                  <a:pt x="918679" y="181812"/>
                  <a:pt x="928294" y="179102"/>
                </a:cubicBezTo>
                <a:cubicBezTo>
                  <a:pt x="937910" y="176391"/>
                  <a:pt x="947485" y="179786"/>
                  <a:pt x="957021" y="189287"/>
                </a:cubicBezTo>
                <a:cubicBezTo>
                  <a:pt x="966558" y="198787"/>
                  <a:pt x="964769" y="203315"/>
                  <a:pt x="951655" y="202871"/>
                </a:cubicBezTo>
                <a:cubicBezTo>
                  <a:pt x="938541" y="202426"/>
                  <a:pt x="923049" y="202591"/>
                  <a:pt x="905182" y="203365"/>
                </a:cubicBezTo>
                <a:cubicBezTo>
                  <a:pt x="905182" y="239216"/>
                  <a:pt x="905404" y="261138"/>
                  <a:pt x="905848" y="269133"/>
                </a:cubicBezTo>
                <a:cubicBezTo>
                  <a:pt x="906293" y="277128"/>
                  <a:pt x="905067" y="285230"/>
                  <a:pt x="902170" y="293440"/>
                </a:cubicBezTo>
                <a:cubicBezTo>
                  <a:pt x="899273" y="301650"/>
                  <a:pt x="893541" y="308967"/>
                  <a:pt x="884973" y="315391"/>
                </a:cubicBezTo>
                <a:cubicBezTo>
                  <a:pt x="876404" y="321816"/>
                  <a:pt x="870511" y="320952"/>
                  <a:pt x="867291" y="312799"/>
                </a:cubicBezTo>
                <a:cubicBezTo>
                  <a:pt x="864072" y="304647"/>
                  <a:pt x="856285" y="294946"/>
                  <a:pt x="843931" y="283696"/>
                </a:cubicBezTo>
                <a:cubicBezTo>
                  <a:pt x="831577" y="272446"/>
                  <a:pt x="832455" y="268620"/>
                  <a:pt x="846566" y="272220"/>
                </a:cubicBezTo>
                <a:cubicBezTo>
                  <a:pt x="860677" y="275819"/>
                  <a:pt x="869077" y="277687"/>
                  <a:pt x="871765" y="277823"/>
                </a:cubicBezTo>
                <a:cubicBezTo>
                  <a:pt x="874454" y="277960"/>
                  <a:pt x="876619" y="274539"/>
                  <a:pt x="878261" y="267563"/>
                </a:cubicBezTo>
                <a:cubicBezTo>
                  <a:pt x="879903" y="260586"/>
                  <a:pt x="880724" y="239696"/>
                  <a:pt x="880724" y="204893"/>
                </a:cubicBezTo>
                <a:cubicBezTo>
                  <a:pt x="856748" y="207589"/>
                  <a:pt x="838500" y="209611"/>
                  <a:pt x="825981" y="210958"/>
                </a:cubicBezTo>
                <a:lnTo>
                  <a:pt x="806489" y="213806"/>
                </a:lnTo>
                <a:lnTo>
                  <a:pt x="809439" y="214583"/>
                </a:lnTo>
                <a:cubicBezTo>
                  <a:pt x="820395" y="218448"/>
                  <a:pt x="827619" y="223158"/>
                  <a:pt x="831111" y="228715"/>
                </a:cubicBezTo>
                <a:cubicBezTo>
                  <a:pt x="834603" y="234272"/>
                  <a:pt x="835166" y="241589"/>
                  <a:pt x="832799" y="250667"/>
                </a:cubicBezTo>
                <a:cubicBezTo>
                  <a:pt x="830433" y="259744"/>
                  <a:pt x="826271" y="262232"/>
                  <a:pt x="820313" y="258131"/>
                </a:cubicBezTo>
                <a:cubicBezTo>
                  <a:pt x="814354" y="254029"/>
                  <a:pt x="809045" y="248716"/>
                  <a:pt x="804384" y="242191"/>
                </a:cubicBezTo>
                <a:cubicBezTo>
                  <a:pt x="800613" y="234634"/>
                  <a:pt x="797773" y="227177"/>
                  <a:pt x="795866" y="219821"/>
                </a:cubicBezTo>
                <a:lnTo>
                  <a:pt x="795643" y="215390"/>
                </a:lnTo>
                <a:lnTo>
                  <a:pt x="793586" y="215691"/>
                </a:lnTo>
                <a:cubicBezTo>
                  <a:pt x="784509" y="217498"/>
                  <a:pt x="775166" y="214103"/>
                  <a:pt x="765558" y="205506"/>
                </a:cubicBezTo>
                <a:cubicBezTo>
                  <a:pt x="755950" y="196909"/>
                  <a:pt x="757477" y="192610"/>
                  <a:pt x="770140" y="192610"/>
                </a:cubicBezTo>
                <a:cubicBezTo>
                  <a:pt x="781010" y="192610"/>
                  <a:pt x="794439" y="192392"/>
                  <a:pt x="810429" y="191954"/>
                </a:cubicBezTo>
                <a:cubicBezTo>
                  <a:pt x="826418" y="191517"/>
                  <a:pt x="849405" y="189642"/>
                  <a:pt x="879391" y="186329"/>
                </a:cubicBezTo>
                <a:cubicBezTo>
                  <a:pt x="878559" y="174828"/>
                  <a:pt x="876795" y="167967"/>
                  <a:pt x="874099" y="165744"/>
                </a:cubicBezTo>
                <a:cubicBezTo>
                  <a:pt x="838335" y="168454"/>
                  <a:pt x="811067" y="170706"/>
                  <a:pt x="792295" y="172498"/>
                </a:cubicBezTo>
                <a:cubicBezTo>
                  <a:pt x="773524" y="174291"/>
                  <a:pt x="759162" y="176313"/>
                  <a:pt x="749210" y="178564"/>
                </a:cubicBezTo>
                <a:cubicBezTo>
                  <a:pt x="739258" y="180815"/>
                  <a:pt x="728320" y="177191"/>
                  <a:pt x="716396" y="167690"/>
                </a:cubicBezTo>
                <a:cubicBezTo>
                  <a:pt x="704472" y="158190"/>
                  <a:pt x="708369" y="154125"/>
                  <a:pt x="728087" y="155494"/>
                </a:cubicBezTo>
                <a:cubicBezTo>
                  <a:pt x="747805" y="156864"/>
                  <a:pt x="786086" y="154530"/>
                  <a:pt x="842931" y="148493"/>
                </a:cubicBezTo>
                <a:lnTo>
                  <a:pt x="842931" y="130660"/>
                </a:lnTo>
                <a:cubicBezTo>
                  <a:pt x="822467" y="132453"/>
                  <a:pt x="808654" y="133575"/>
                  <a:pt x="801491" y="134027"/>
                </a:cubicBezTo>
                <a:cubicBezTo>
                  <a:pt x="794328" y="134479"/>
                  <a:pt x="786172" y="131309"/>
                  <a:pt x="777023" y="124519"/>
                </a:cubicBezTo>
                <a:cubicBezTo>
                  <a:pt x="767874" y="117729"/>
                  <a:pt x="770979" y="114334"/>
                  <a:pt x="786337" y="114334"/>
                </a:cubicBezTo>
                <a:cubicBezTo>
                  <a:pt x="799659" y="114334"/>
                  <a:pt x="818524" y="112707"/>
                  <a:pt x="842931" y="109451"/>
                </a:cubicBezTo>
                <a:cubicBezTo>
                  <a:pt x="842931" y="101234"/>
                  <a:pt x="840909" y="93914"/>
                  <a:pt x="836865" y="87489"/>
                </a:cubicBezTo>
                <a:cubicBezTo>
                  <a:pt x="832821" y="81065"/>
                  <a:pt x="835363" y="78566"/>
                  <a:pt x="844490" y="79993"/>
                </a:cubicBezTo>
                <a:close/>
                <a:moveTo>
                  <a:pt x="534248" y="75841"/>
                </a:moveTo>
                <a:cubicBezTo>
                  <a:pt x="535454" y="75540"/>
                  <a:pt x="537067" y="75565"/>
                  <a:pt x="539087" y="75917"/>
                </a:cubicBezTo>
                <a:cubicBezTo>
                  <a:pt x="547168" y="77322"/>
                  <a:pt x="554872" y="79401"/>
                  <a:pt x="562200" y="82155"/>
                </a:cubicBezTo>
                <a:cubicBezTo>
                  <a:pt x="571205" y="85783"/>
                  <a:pt x="574568" y="90232"/>
                  <a:pt x="572288" y="95502"/>
                </a:cubicBezTo>
                <a:cubicBezTo>
                  <a:pt x="570008" y="100772"/>
                  <a:pt x="568660" y="111136"/>
                  <a:pt x="568244" y="126595"/>
                </a:cubicBezTo>
                <a:cubicBezTo>
                  <a:pt x="567828" y="142054"/>
                  <a:pt x="567620" y="156430"/>
                  <a:pt x="567620" y="169723"/>
                </a:cubicBezTo>
                <a:cubicBezTo>
                  <a:pt x="567620" y="181884"/>
                  <a:pt x="565433" y="193037"/>
                  <a:pt x="561060" y="203183"/>
                </a:cubicBezTo>
                <a:cubicBezTo>
                  <a:pt x="556686" y="213328"/>
                  <a:pt x="551484" y="212869"/>
                  <a:pt x="545454" y="201806"/>
                </a:cubicBezTo>
                <a:cubicBezTo>
                  <a:pt x="539424" y="190742"/>
                  <a:pt x="537309" y="180797"/>
                  <a:pt x="539108" y="171971"/>
                </a:cubicBezTo>
                <a:cubicBezTo>
                  <a:pt x="540908" y="163145"/>
                  <a:pt x="541808" y="148894"/>
                  <a:pt x="541808" y="129219"/>
                </a:cubicBezTo>
                <a:cubicBezTo>
                  <a:pt x="541808" y="110333"/>
                  <a:pt x="539334" y="96377"/>
                  <a:pt x="534387" y="87349"/>
                </a:cubicBezTo>
                <a:cubicBezTo>
                  <a:pt x="530676" y="80579"/>
                  <a:pt x="530630" y="76743"/>
                  <a:pt x="534248" y="75841"/>
                </a:cubicBezTo>
                <a:close/>
                <a:moveTo>
                  <a:pt x="4503719" y="66420"/>
                </a:moveTo>
                <a:cubicBezTo>
                  <a:pt x="4502693" y="66054"/>
                  <a:pt x="4492910" y="67478"/>
                  <a:pt x="4474368" y="70690"/>
                </a:cubicBezTo>
                <a:lnTo>
                  <a:pt x="4474368" y="87296"/>
                </a:lnTo>
                <a:lnTo>
                  <a:pt x="4501428" y="83811"/>
                </a:lnTo>
                <a:cubicBezTo>
                  <a:pt x="4502188" y="77774"/>
                  <a:pt x="4503016" y="73457"/>
                  <a:pt x="4503912" y="70862"/>
                </a:cubicBezTo>
                <a:cubicBezTo>
                  <a:pt x="4504808" y="68266"/>
                  <a:pt x="4504744" y="66786"/>
                  <a:pt x="4503719" y="66420"/>
                </a:cubicBezTo>
                <a:close/>
                <a:moveTo>
                  <a:pt x="799405" y="63806"/>
                </a:moveTo>
                <a:cubicBezTo>
                  <a:pt x="809077" y="65240"/>
                  <a:pt x="816753" y="68051"/>
                  <a:pt x="822431" y="72238"/>
                </a:cubicBezTo>
                <a:cubicBezTo>
                  <a:pt x="828110" y="76426"/>
                  <a:pt x="830075" y="82710"/>
                  <a:pt x="828325" y="91092"/>
                </a:cubicBezTo>
                <a:cubicBezTo>
                  <a:pt x="826576" y="99474"/>
                  <a:pt x="821352" y="101711"/>
                  <a:pt x="812655" y="97803"/>
                </a:cubicBezTo>
                <a:cubicBezTo>
                  <a:pt x="803958" y="93896"/>
                  <a:pt x="797185" y="88063"/>
                  <a:pt x="792338" y="80305"/>
                </a:cubicBezTo>
                <a:cubicBezTo>
                  <a:pt x="787377" y="67872"/>
                  <a:pt x="789732" y="62372"/>
                  <a:pt x="799405" y="63806"/>
                </a:cubicBezTo>
                <a:close/>
                <a:moveTo>
                  <a:pt x="3045193" y="59749"/>
                </a:moveTo>
                <a:cubicBezTo>
                  <a:pt x="3047495" y="58751"/>
                  <a:pt x="3051060" y="59813"/>
                  <a:pt x="3055889" y="62935"/>
                </a:cubicBezTo>
                <a:cubicBezTo>
                  <a:pt x="3065547" y="69180"/>
                  <a:pt x="3073223" y="75884"/>
                  <a:pt x="3078916" y="83047"/>
                </a:cubicBezTo>
                <a:cubicBezTo>
                  <a:pt x="3084609" y="90210"/>
                  <a:pt x="3084329" y="96369"/>
                  <a:pt x="3078077" y="101525"/>
                </a:cubicBezTo>
                <a:cubicBezTo>
                  <a:pt x="3071825" y="106680"/>
                  <a:pt x="3061026" y="117647"/>
                  <a:pt x="3045682" y="134425"/>
                </a:cubicBezTo>
                <a:cubicBezTo>
                  <a:pt x="3030338" y="151203"/>
                  <a:pt x="3013048" y="170731"/>
                  <a:pt x="2993810" y="193008"/>
                </a:cubicBezTo>
                <a:cubicBezTo>
                  <a:pt x="2974573" y="215286"/>
                  <a:pt x="2962427" y="228432"/>
                  <a:pt x="2957372" y="232447"/>
                </a:cubicBezTo>
                <a:cubicBezTo>
                  <a:pt x="2952317" y="236463"/>
                  <a:pt x="2952399" y="238485"/>
                  <a:pt x="2957619" y="238513"/>
                </a:cubicBezTo>
                <a:cubicBezTo>
                  <a:pt x="2962839" y="238542"/>
                  <a:pt x="2977717" y="237215"/>
                  <a:pt x="3002253" y="234534"/>
                </a:cubicBezTo>
                <a:cubicBezTo>
                  <a:pt x="3026789" y="231852"/>
                  <a:pt x="3046141" y="229414"/>
                  <a:pt x="3060309" y="227220"/>
                </a:cubicBezTo>
                <a:cubicBezTo>
                  <a:pt x="3056108" y="220810"/>
                  <a:pt x="3051232" y="211636"/>
                  <a:pt x="3045682" y="199698"/>
                </a:cubicBezTo>
                <a:cubicBezTo>
                  <a:pt x="3040133" y="187760"/>
                  <a:pt x="3044169" y="185100"/>
                  <a:pt x="3057793" y="191718"/>
                </a:cubicBezTo>
                <a:cubicBezTo>
                  <a:pt x="3071416" y="198336"/>
                  <a:pt x="3083781" y="206968"/>
                  <a:pt x="3094887" y="217616"/>
                </a:cubicBezTo>
                <a:cubicBezTo>
                  <a:pt x="3105994" y="228264"/>
                  <a:pt x="3112705" y="239259"/>
                  <a:pt x="3115021" y="250602"/>
                </a:cubicBezTo>
                <a:cubicBezTo>
                  <a:pt x="3117337" y="261945"/>
                  <a:pt x="3116132" y="271786"/>
                  <a:pt x="3111407" y="280125"/>
                </a:cubicBezTo>
                <a:cubicBezTo>
                  <a:pt x="3106682" y="288464"/>
                  <a:pt x="3100250" y="288077"/>
                  <a:pt x="3092113" y="278963"/>
                </a:cubicBezTo>
                <a:cubicBezTo>
                  <a:pt x="3083974" y="269850"/>
                  <a:pt x="3075811" y="257758"/>
                  <a:pt x="3067623" y="242686"/>
                </a:cubicBezTo>
                <a:cubicBezTo>
                  <a:pt x="3041681" y="247189"/>
                  <a:pt x="3013775" y="253230"/>
                  <a:pt x="2983905" y="260809"/>
                </a:cubicBezTo>
                <a:cubicBezTo>
                  <a:pt x="2954034" y="268387"/>
                  <a:pt x="2932911" y="275586"/>
                  <a:pt x="2920535" y="282405"/>
                </a:cubicBezTo>
                <a:cubicBezTo>
                  <a:pt x="2908160" y="289224"/>
                  <a:pt x="2900914" y="285922"/>
                  <a:pt x="2898799" y="272500"/>
                </a:cubicBezTo>
                <a:cubicBezTo>
                  <a:pt x="2896684" y="259077"/>
                  <a:pt x="2899635" y="249982"/>
                  <a:pt x="2907651" y="245214"/>
                </a:cubicBezTo>
                <a:cubicBezTo>
                  <a:pt x="2915667" y="240446"/>
                  <a:pt x="2925225" y="232956"/>
                  <a:pt x="2936324" y="222746"/>
                </a:cubicBezTo>
                <a:cubicBezTo>
                  <a:pt x="2947423" y="212536"/>
                  <a:pt x="2963284" y="194424"/>
                  <a:pt x="2983905" y="168411"/>
                </a:cubicBezTo>
                <a:cubicBezTo>
                  <a:pt x="3004526" y="142398"/>
                  <a:pt x="3019490" y="121874"/>
                  <a:pt x="3028797" y="106838"/>
                </a:cubicBezTo>
                <a:cubicBezTo>
                  <a:pt x="3038103" y="91802"/>
                  <a:pt x="3042531" y="79165"/>
                  <a:pt x="3042080" y="68926"/>
                </a:cubicBezTo>
                <a:cubicBezTo>
                  <a:pt x="3041854" y="63806"/>
                  <a:pt x="3042891" y="60747"/>
                  <a:pt x="3045193" y="59749"/>
                </a:cubicBezTo>
                <a:close/>
                <a:moveTo>
                  <a:pt x="1656931" y="55401"/>
                </a:moveTo>
                <a:cubicBezTo>
                  <a:pt x="1660960" y="56384"/>
                  <a:pt x="1665051" y="58429"/>
                  <a:pt x="1669203" y="61537"/>
                </a:cubicBezTo>
                <a:cubicBezTo>
                  <a:pt x="1677506" y="67754"/>
                  <a:pt x="1677326" y="73163"/>
                  <a:pt x="1668665" y="77767"/>
                </a:cubicBezTo>
                <a:cubicBezTo>
                  <a:pt x="1660003" y="82370"/>
                  <a:pt x="1643989" y="86249"/>
                  <a:pt x="1620622" y="89404"/>
                </a:cubicBezTo>
                <a:cubicBezTo>
                  <a:pt x="1597254" y="92559"/>
                  <a:pt x="1577078" y="95050"/>
                  <a:pt x="1560091" y="96879"/>
                </a:cubicBezTo>
                <a:cubicBezTo>
                  <a:pt x="1543105" y="98707"/>
                  <a:pt x="1529077" y="99169"/>
                  <a:pt x="1518007" y="98266"/>
                </a:cubicBezTo>
                <a:cubicBezTo>
                  <a:pt x="1515468" y="139164"/>
                  <a:pt x="1510998" y="171505"/>
                  <a:pt x="1504595" y="195288"/>
                </a:cubicBezTo>
                <a:cubicBezTo>
                  <a:pt x="1498192" y="219071"/>
                  <a:pt x="1489695" y="238793"/>
                  <a:pt x="1479105" y="254452"/>
                </a:cubicBezTo>
                <a:cubicBezTo>
                  <a:pt x="1468515" y="270112"/>
                  <a:pt x="1453257" y="284664"/>
                  <a:pt x="1433331" y="298108"/>
                </a:cubicBezTo>
                <a:cubicBezTo>
                  <a:pt x="1413406" y="311552"/>
                  <a:pt x="1410702" y="309526"/>
                  <a:pt x="1425222" y="292031"/>
                </a:cubicBezTo>
                <a:cubicBezTo>
                  <a:pt x="1439741" y="274536"/>
                  <a:pt x="1452113" y="254904"/>
                  <a:pt x="1462338" y="233136"/>
                </a:cubicBezTo>
                <a:cubicBezTo>
                  <a:pt x="1472562" y="211367"/>
                  <a:pt x="1479700" y="188319"/>
                  <a:pt x="1483751" y="163991"/>
                </a:cubicBezTo>
                <a:cubicBezTo>
                  <a:pt x="1487802" y="139663"/>
                  <a:pt x="1489828" y="121777"/>
                  <a:pt x="1489828" y="110333"/>
                </a:cubicBezTo>
                <a:cubicBezTo>
                  <a:pt x="1489828" y="99148"/>
                  <a:pt x="1488702" y="89364"/>
                  <a:pt x="1486451" y="80982"/>
                </a:cubicBezTo>
                <a:cubicBezTo>
                  <a:pt x="1484199" y="72601"/>
                  <a:pt x="1486612" y="69392"/>
                  <a:pt x="1493689" y="71357"/>
                </a:cubicBezTo>
                <a:cubicBezTo>
                  <a:pt x="1500766" y="73321"/>
                  <a:pt x="1508040" y="76390"/>
                  <a:pt x="1515511" y="80563"/>
                </a:cubicBezTo>
                <a:cubicBezTo>
                  <a:pt x="1546242" y="77967"/>
                  <a:pt x="1573557" y="73737"/>
                  <a:pt x="1597455" y="67872"/>
                </a:cubicBezTo>
                <a:cubicBezTo>
                  <a:pt x="1621353" y="62007"/>
                  <a:pt x="1637209" y="57931"/>
                  <a:pt x="1645025" y="55643"/>
                </a:cubicBezTo>
                <a:cubicBezTo>
                  <a:pt x="1648933" y="54500"/>
                  <a:pt x="1652901" y="54419"/>
                  <a:pt x="1656931" y="55401"/>
                </a:cubicBezTo>
                <a:close/>
                <a:moveTo>
                  <a:pt x="4145564" y="52366"/>
                </a:moveTo>
                <a:cubicBezTo>
                  <a:pt x="4149455" y="53088"/>
                  <a:pt x="4154000" y="54765"/>
                  <a:pt x="4159199" y="57396"/>
                </a:cubicBezTo>
                <a:cubicBezTo>
                  <a:pt x="4169596" y="62659"/>
                  <a:pt x="4179031" y="70657"/>
                  <a:pt x="4187506" y="81391"/>
                </a:cubicBezTo>
                <a:cubicBezTo>
                  <a:pt x="4195981" y="92125"/>
                  <a:pt x="4193472" y="98277"/>
                  <a:pt x="4179978" y="99847"/>
                </a:cubicBezTo>
                <a:cubicBezTo>
                  <a:pt x="4166483" y="101417"/>
                  <a:pt x="4152961" y="106046"/>
                  <a:pt x="4139409" y="113732"/>
                </a:cubicBezTo>
                <a:cubicBezTo>
                  <a:pt x="4125858" y="121418"/>
                  <a:pt x="4123355" y="118371"/>
                  <a:pt x="4131902" y="104590"/>
                </a:cubicBezTo>
                <a:cubicBezTo>
                  <a:pt x="4140449" y="90809"/>
                  <a:pt x="4143342" y="82259"/>
                  <a:pt x="4140582" y="78939"/>
                </a:cubicBezTo>
                <a:cubicBezTo>
                  <a:pt x="4137821" y="75619"/>
                  <a:pt x="4129722" y="75508"/>
                  <a:pt x="4116286" y="78606"/>
                </a:cubicBezTo>
                <a:cubicBezTo>
                  <a:pt x="4102849" y="81703"/>
                  <a:pt x="4082256" y="85754"/>
                  <a:pt x="4054508" y="90759"/>
                </a:cubicBezTo>
                <a:cubicBezTo>
                  <a:pt x="4026760" y="95764"/>
                  <a:pt x="4007952" y="98266"/>
                  <a:pt x="3998086" y="98266"/>
                </a:cubicBezTo>
                <a:cubicBezTo>
                  <a:pt x="3993010" y="116894"/>
                  <a:pt x="3985980" y="129649"/>
                  <a:pt x="3976996" y="136533"/>
                </a:cubicBezTo>
                <a:cubicBezTo>
                  <a:pt x="3968011" y="143416"/>
                  <a:pt x="3961777" y="142559"/>
                  <a:pt x="3958292" y="133962"/>
                </a:cubicBezTo>
                <a:cubicBezTo>
                  <a:pt x="3954808" y="125365"/>
                  <a:pt x="3955779" y="116919"/>
                  <a:pt x="3961207" y="108623"/>
                </a:cubicBezTo>
                <a:cubicBezTo>
                  <a:pt x="3966635" y="100327"/>
                  <a:pt x="3970582" y="90877"/>
                  <a:pt x="3973048" y="80273"/>
                </a:cubicBezTo>
                <a:cubicBezTo>
                  <a:pt x="3975515" y="69668"/>
                  <a:pt x="3978967" y="64914"/>
                  <a:pt x="3983406" y="66011"/>
                </a:cubicBezTo>
                <a:cubicBezTo>
                  <a:pt x="3987844" y="67108"/>
                  <a:pt x="3992652" y="72403"/>
                  <a:pt x="3997828" y="81897"/>
                </a:cubicBezTo>
                <a:cubicBezTo>
                  <a:pt x="4010663" y="81983"/>
                  <a:pt x="4027387" y="80007"/>
                  <a:pt x="4048001" y="75971"/>
                </a:cubicBezTo>
                <a:cubicBezTo>
                  <a:pt x="4068615" y="71934"/>
                  <a:pt x="4087118" y="67700"/>
                  <a:pt x="4103509" y="63269"/>
                </a:cubicBezTo>
                <a:cubicBezTo>
                  <a:pt x="4119899" y="58838"/>
                  <a:pt x="4130680" y="55435"/>
                  <a:pt x="4135849" y="53062"/>
                </a:cubicBezTo>
                <a:cubicBezTo>
                  <a:pt x="4138434" y="51875"/>
                  <a:pt x="4141673" y="51643"/>
                  <a:pt x="4145564" y="52366"/>
                </a:cubicBezTo>
                <a:close/>
                <a:moveTo>
                  <a:pt x="3763536" y="47867"/>
                </a:moveTo>
                <a:cubicBezTo>
                  <a:pt x="3766265" y="47157"/>
                  <a:pt x="3771580" y="48147"/>
                  <a:pt x="3779481" y="50836"/>
                </a:cubicBezTo>
                <a:cubicBezTo>
                  <a:pt x="3795284" y="56213"/>
                  <a:pt x="3802002" y="64111"/>
                  <a:pt x="3799636" y="74529"/>
                </a:cubicBezTo>
                <a:cubicBezTo>
                  <a:pt x="3797270" y="84947"/>
                  <a:pt x="3790623" y="86105"/>
                  <a:pt x="3779696" y="78003"/>
                </a:cubicBezTo>
                <a:cubicBezTo>
                  <a:pt x="3773530" y="70948"/>
                  <a:pt x="3768002" y="63312"/>
                  <a:pt x="3763111" y="55095"/>
                </a:cubicBezTo>
                <a:cubicBezTo>
                  <a:pt x="3760667" y="50986"/>
                  <a:pt x="3760808" y="48577"/>
                  <a:pt x="3763536" y="47867"/>
                </a:cubicBezTo>
                <a:close/>
                <a:moveTo>
                  <a:pt x="3253427" y="37459"/>
                </a:moveTo>
                <a:cubicBezTo>
                  <a:pt x="3257566" y="36934"/>
                  <a:pt x="3264373" y="38238"/>
                  <a:pt x="3273849" y="41371"/>
                </a:cubicBezTo>
                <a:cubicBezTo>
                  <a:pt x="3292799" y="47638"/>
                  <a:pt x="3300919" y="58687"/>
                  <a:pt x="3298209" y="74519"/>
                </a:cubicBezTo>
                <a:cubicBezTo>
                  <a:pt x="3295499" y="90350"/>
                  <a:pt x="3286328" y="91490"/>
                  <a:pt x="3270697" y="77939"/>
                </a:cubicBezTo>
                <a:cubicBezTo>
                  <a:pt x="3258638" y="64029"/>
                  <a:pt x="3251410" y="52890"/>
                  <a:pt x="3249015" y="44522"/>
                </a:cubicBezTo>
                <a:cubicBezTo>
                  <a:pt x="3247818" y="40339"/>
                  <a:pt x="3249288" y="37984"/>
                  <a:pt x="3253427" y="37459"/>
                </a:cubicBezTo>
                <a:close/>
                <a:moveTo>
                  <a:pt x="3425170" y="35430"/>
                </a:moveTo>
                <a:cubicBezTo>
                  <a:pt x="3432240" y="35151"/>
                  <a:pt x="3438300" y="38053"/>
                  <a:pt x="3443350" y="44135"/>
                </a:cubicBezTo>
                <a:cubicBezTo>
                  <a:pt x="3450083" y="52245"/>
                  <a:pt x="3439658" y="59243"/>
                  <a:pt x="3412074" y="65129"/>
                </a:cubicBezTo>
                <a:cubicBezTo>
                  <a:pt x="3384491" y="71016"/>
                  <a:pt x="3366755" y="72511"/>
                  <a:pt x="3358868" y="69614"/>
                </a:cubicBezTo>
                <a:cubicBezTo>
                  <a:pt x="3350981" y="66717"/>
                  <a:pt x="3345851" y="63538"/>
                  <a:pt x="3343477" y="60074"/>
                </a:cubicBezTo>
                <a:cubicBezTo>
                  <a:pt x="3341104" y="56611"/>
                  <a:pt x="3350551" y="52750"/>
                  <a:pt x="3371817" y="48491"/>
                </a:cubicBezTo>
                <a:cubicBezTo>
                  <a:pt x="3392123" y="43874"/>
                  <a:pt x="3407438" y="39966"/>
                  <a:pt x="3417763" y="36768"/>
                </a:cubicBezTo>
                <a:cubicBezTo>
                  <a:pt x="3420345" y="35968"/>
                  <a:pt x="3422814" y="35522"/>
                  <a:pt x="3425170" y="35430"/>
                </a:cubicBezTo>
                <a:close/>
                <a:moveTo>
                  <a:pt x="509258" y="33647"/>
                </a:moveTo>
                <a:cubicBezTo>
                  <a:pt x="516568" y="33401"/>
                  <a:pt x="523137" y="35940"/>
                  <a:pt x="528966" y="41264"/>
                </a:cubicBezTo>
                <a:cubicBezTo>
                  <a:pt x="536739" y="48362"/>
                  <a:pt x="535111" y="53331"/>
                  <a:pt x="524083" y="56170"/>
                </a:cubicBezTo>
                <a:cubicBezTo>
                  <a:pt x="513056" y="59010"/>
                  <a:pt x="501207" y="61107"/>
                  <a:pt x="488538" y="62462"/>
                </a:cubicBezTo>
                <a:cubicBezTo>
                  <a:pt x="475868" y="63817"/>
                  <a:pt x="466235" y="64932"/>
                  <a:pt x="459638" y="65807"/>
                </a:cubicBezTo>
                <a:cubicBezTo>
                  <a:pt x="468630" y="73450"/>
                  <a:pt x="471415" y="78939"/>
                  <a:pt x="467995" y="82273"/>
                </a:cubicBezTo>
                <a:cubicBezTo>
                  <a:pt x="464575" y="85607"/>
                  <a:pt x="460646" y="91709"/>
                  <a:pt x="456208" y="100578"/>
                </a:cubicBezTo>
                <a:cubicBezTo>
                  <a:pt x="451769" y="109448"/>
                  <a:pt x="447958" y="114929"/>
                  <a:pt x="444775" y="117023"/>
                </a:cubicBezTo>
                <a:cubicBezTo>
                  <a:pt x="446252" y="117023"/>
                  <a:pt x="450185" y="116385"/>
                  <a:pt x="456573" y="115109"/>
                </a:cubicBezTo>
                <a:cubicBezTo>
                  <a:pt x="462962" y="113832"/>
                  <a:pt x="469347" y="111803"/>
                  <a:pt x="475728" y="109021"/>
                </a:cubicBezTo>
                <a:cubicBezTo>
                  <a:pt x="482109" y="106239"/>
                  <a:pt x="488918" y="106562"/>
                  <a:pt x="496152" y="109989"/>
                </a:cubicBezTo>
                <a:cubicBezTo>
                  <a:pt x="503387" y="113416"/>
                  <a:pt x="509230" y="117919"/>
                  <a:pt x="513683" y="123498"/>
                </a:cubicBezTo>
                <a:cubicBezTo>
                  <a:pt x="518136" y="129076"/>
                  <a:pt x="517982" y="133464"/>
                  <a:pt x="513221" y="136662"/>
                </a:cubicBezTo>
                <a:cubicBezTo>
                  <a:pt x="508460" y="139860"/>
                  <a:pt x="504577" y="145105"/>
                  <a:pt x="501573" y="152397"/>
                </a:cubicBezTo>
                <a:cubicBezTo>
                  <a:pt x="498569" y="159689"/>
                  <a:pt x="491556" y="171835"/>
                  <a:pt x="480536" y="188835"/>
                </a:cubicBezTo>
                <a:cubicBezTo>
                  <a:pt x="469515" y="205835"/>
                  <a:pt x="454178" y="224159"/>
                  <a:pt x="434525" y="243805"/>
                </a:cubicBezTo>
                <a:cubicBezTo>
                  <a:pt x="414872" y="263451"/>
                  <a:pt x="394770" y="276049"/>
                  <a:pt x="374221" y="281598"/>
                </a:cubicBezTo>
                <a:cubicBezTo>
                  <a:pt x="353671" y="287148"/>
                  <a:pt x="349692" y="285083"/>
                  <a:pt x="362283" y="275403"/>
                </a:cubicBezTo>
                <a:cubicBezTo>
                  <a:pt x="374873" y="265724"/>
                  <a:pt x="387565" y="255367"/>
                  <a:pt x="400356" y="244332"/>
                </a:cubicBezTo>
                <a:cubicBezTo>
                  <a:pt x="413147" y="233297"/>
                  <a:pt x="425652" y="219871"/>
                  <a:pt x="437870" y="204054"/>
                </a:cubicBezTo>
                <a:cubicBezTo>
                  <a:pt x="428879" y="200483"/>
                  <a:pt x="420784" y="192958"/>
                  <a:pt x="413585" y="181479"/>
                </a:cubicBezTo>
                <a:cubicBezTo>
                  <a:pt x="406386" y="169999"/>
                  <a:pt x="406859" y="164260"/>
                  <a:pt x="415005" y="164260"/>
                </a:cubicBezTo>
                <a:cubicBezTo>
                  <a:pt x="422175" y="164260"/>
                  <a:pt x="429291" y="166274"/>
                  <a:pt x="436354" y="170304"/>
                </a:cubicBezTo>
                <a:cubicBezTo>
                  <a:pt x="443416" y="174334"/>
                  <a:pt x="448259" y="180414"/>
                  <a:pt x="450884" y="188545"/>
                </a:cubicBezTo>
                <a:cubicBezTo>
                  <a:pt x="457681" y="176327"/>
                  <a:pt x="463510" y="164528"/>
                  <a:pt x="468372" y="153150"/>
                </a:cubicBezTo>
                <a:cubicBezTo>
                  <a:pt x="473233" y="141771"/>
                  <a:pt x="475391" y="134952"/>
                  <a:pt x="474846" y="132693"/>
                </a:cubicBezTo>
                <a:cubicBezTo>
                  <a:pt x="474301" y="130435"/>
                  <a:pt x="470286" y="130431"/>
                  <a:pt x="462800" y="132682"/>
                </a:cubicBezTo>
                <a:cubicBezTo>
                  <a:pt x="455315" y="134934"/>
                  <a:pt x="446223" y="135156"/>
                  <a:pt x="435525" y="133349"/>
                </a:cubicBezTo>
                <a:cubicBezTo>
                  <a:pt x="423537" y="147274"/>
                  <a:pt x="411032" y="156831"/>
                  <a:pt x="398011" y="162023"/>
                </a:cubicBezTo>
                <a:cubicBezTo>
                  <a:pt x="384990" y="167214"/>
                  <a:pt x="383266" y="163980"/>
                  <a:pt x="392838" y="152321"/>
                </a:cubicBezTo>
                <a:cubicBezTo>
                  <a:pt x="402410" y="140663"/>
                  <a:pt x="411860" y="126398"/>
                  <a:pt x="421189" y="109527"/>
                </a:cubicBezTo>
                <a:cubicBezTo>
                  <a:pt x="430517" y="92655"/>
                  <a:pt x="435181" y="79452"/>
                  <a:pt x="435181" y="69915"/>
                </a:cubicBezTo>
                <a:cubicBezTo>
                  <a:pt x="424885" y="73500"/>
                  <a:pt x="415815" y="75522"/>
                  <a:pt x="407971" y="75981"/>
                </a:cubicBezTo>
                <a:cubicBezTo>
                  <a:pt x="400127" y="76440"/>
                  <a:pt x="391677" y="72597"/>
                  <a:pt x="382621" y="64452"/>
                </a:cubicBezTo>
                <a:cubicBezTo>
                  <a:pt x="373565" y="56306"/>
                  <a:pt x="375361" y="52234"/>
                  <a:pt x="388009" y="52234"/>
                </a:cubicBezTo>
                <a:cubicBezTo>
                  <a:pt x="398635" y="52234"/>
                  <a:pt x="410681" y="51338"/>
                  <a:pt x="424146" y="49545"/>
                </a:cubicBezTo>
                <a:cubicBezTo>
                  <a:pt x="437612" y="47753"/>
                  <a:pt x="451303" y="45551"/>
                  <a:pt x="465220" y="42941"/>
                </a:cubicBezTo>
                <a:cubicBezTo>
                  <a:pt x="479138" y="40332"/>
                  <a:pt x="491298" y="37625"/>
                  <a:pt x="501702" y="34821"/>
                </a:cubicBezTo>
                <a:cubicBezTo>
                  <a:pt x="504303" y="34120"/>
                  <a:pt x="506822" y="33729"/>
                  <a:pt x="509258" y="33647"/>
                </a:cubicBezTo>
                <a:close/>
                <a:moveTo>
                  <a:pt x="244691" y="32537"/>
                </a:moveTo>
                <a:cubicBezTo>
                  <a:pt x="261610" y="31620"/>
                  <a:pt x="273788" y="34418"/>
                  <a:pt x="281225" y="40930"/>
                </a:cubicBezTo>
                <a:cubicBezTo>
                  <a:pt x="291141" y="49613"/>
                  <a:pt x="294332" y="55941"/>
                  <a:pt x="290797" y="59913"/>
                </a:cubicBezTo>
                <a:cubicBezTo>
                  <a:pt x="287262" y="63885"/>
                  <a:pt x="277364" y="65420"/>
                  <a:pt x="261102" y="64516"/>
                </a:cubicBezTo>
                <a:cubicBezTo>
                  <a:pt x="244841" y="63613"/>
                  <a:pt x="229550" y="63613"/>
                  <a:pt x="215232" y="64516"/>
                </a:cubicBezTo>
                <a:cubicBezTo>
                  <a:pt x="200913" y="65420"/>
                  <a:pt x="179729" y="67019"/>
                  <a:pt x="151679" y="69313"/>
                </a:cubicBezTo>
                <a:cubicBezTo>
                  <a:pt x="159767" y="78032"/>
                  <a:pt x="162689" y="84123"/>
                  <a:pt x="160445" y="87586"/>
                </a:cubicBezTo>
                <a:cubicBezTo>
                  <a:pt x="158201" y="91049"/>
                  <a:pt x="157078" y="105364"/>
                  <a:pt x="157078" y="130531"/>
                </a:cubicBezTo>
                <a:cubicBezTo>
                  <a:pt x="177269" y="130531"/>
                  <a:pt x="194868" y="132951"/>
                  <a:pt x="209875" y="137791"/>
                </a:cubicBezTo>
                <a:cubicBezTo>
                  <a:pt x="224883" y="142631"/>
                  <a:pt x="233555" y="152325"/>
                  <a:pt x="235892" y="166873"/>
                </a:cubicBezTo>
                <a:cubicBezTo>
                  <a:pt x="238230" y="181421"/>
                  <a:pt x="227883" y="183035"/>
                  <a:pt x="204853" y="171713"/>
                </a:cubicBezTo>
                <a:cubicBezTo>
                  <a:pt x="181822" y="160391"/>
                  <a:pt x="165898" y="151203"/>
                  <a:pt x="157078" y="144147"/>
                </a:cubicBezTo>
                <a:cubicBezTo>
                  <a:pt x="157925" y="211934"/>
                  <a:pt x="156924" y="257453"/>
                  <a:pt x="154078" y="280706"/>
                </a:cubicBezTo>
                <a:cubicBezTo>
                  <a:pt x="151231" y="303958"/>
                  <a:pt x="146804" y="315585"/>
                  <a:pt x="140795" y="315585"/>
                </a:cubicBezTo>
                <a:cubicBezTo>
                  <a:pt x="136335" y="315585"/>
                  <a:pt x="131607" y="310257"/>
                  <a:pt x="126609" y="299603"/>
                </a:cubicBezTo>
                <a:cubicBezTo>
                  <a:pt x="121611" y="288948"/>
                  <a:pt x="120038" y="279777"/>
                  <a:pt x="121888" y="272091"/>
                </a:cubicBezTo>
                <a:cubicBezTo>
                  <a:pt x="123737" y="264404"/>
                  <a:pt x="125537" y="256195"/>
                  <a:pt x="127287" y="247461"/>
                </a:cubicBezTo>
                <a:cubicBezTo>
                  <a:pt x="129036" y="238728"/>
                  <a:pt x="130363" y="209037"/>
                  <a:pt x="131266" y="158387"/>
                </a:cubicBezTo>
                <a:cubicBezTo>
                  <a:pt x="132169" y="107738"/>
                  <a:pt x="129452" y="79150"/>
                  <a:pt x="123114" y="72626"/>
                </a:cubicBezTo>
                <a:cubicBezTo>
                  <a:pt x="78487" y="79824"/>
                  <a:pt x="50513" y="84546"/>
                  <a:pt x="39191" y="86790"/>
                </a:cubicBezTo>
                <a:cubicBezTo>
                  <a:pt x="27870" y="89034"/>
                  <a:pt x="17215" y="84958"/>
                  <a:pt x="7227" y="74562"/>
                </a:cubicBezTo>
                <a:cubicBezTo>
                  <a:pt x="-2761" y="64165"/>
                  <a:pt x="-2395" y="59422"/>
                  <a:pt x="8324" y="60333"/>
                </a:cubicBezTo>
                <a:cubicBezTo>
                  <a:pt x="19043" y="61243"/>
                  <a:pt x="37542" y="60365"/>
                  <a:pt x="63820" y="57697"/>
                </a:cubicBezTo>
                <a:cubicBezTo>
                  <a:pt x="90099" y="55030"/>
                  <a:pt x="117037" y="51660"/>
                  <a:pt x="144635" y="47588"/>
                </a:cubicBezTo>
                <a:cubicBezTo>
                  <a:pt x="172232" y="43515"/>
                  <a:pt x="199418" y="39217"/>
                  <a:pt x="226191" y="34692"/>
                </a:cubicBezTo>
                <a:cubicBezTo>
                  <a:pt x="232884" y="33561"/>
                  <a:pt x="239051" y="32843"/>
                  <a:pt x="244691" y="32537"/>
                </a:cubicBezTo>
                <a:close/>
                <a:moveTo>
                  <a:pt x="2357916" y="27951"/>
                </a:moveTo>
                <a:cubicBezTo>
                  <a:pt x="2361956" y="28609"/>
                  <a:pt x="2366269" y="30630"/>
                  <a:pt x="2370854" y="34015"/>
                </a:cubicBezTo>
                <a:cubicBezTo>
                  <a:pt x="2380024" y="40783"/>
                  <a:pt x="2386514" y="47563"/>
                  <a:pt x="2390321" y="54353"/>
                </a:cubicBezTo>
                <a:cubicBezTo>
                  <a:pt x="2394128" y="61143"/>
                  <a:pt x="2391794" y="65620"/>
                  <a:pt x="2383319" y="67786"/>
                </a:cubicBezTo>
                <a:cubicBezTo>
                  <a:pt x="2374844" y="69951"/>
                  <a:pt x="2362820" y="75927"/>
                  <a:pt x="2347246" y="85715"/>
                </a:cubicBezTo>
                <a:cubicBezTo>
                  <a:pt x="2331673" y="95502"/>
                  <a:pt x="2316437" y="105895"/>
                  <a:pt x="2301537" y="116894"/>
                </a:cubicBezTo>
                <a:cubicBezTo>
                  <a:pt x="2313239" y="121913"/>
                  <a:pt x="2317716" y="126821"/>
                  <a:pt x="2314970" y="131618"/>
                </a:cubicBezTo>
                <a:cubicBezTo>
                  <a:pt x="2312224" y="136415"/>
                  <a:pt x="2310417" y="144897"/>
                  <a:pt x="2309550" y="157064"/>
                </a:cubicBezTo>
                <a:cubicBezTo>
                  <a:pt x="2308682" y="169232"/>
                  <a:pt x="2308919" y="186978"/>
                  <a:pt x="2310259" y="210302"/>
                </a:cubicBezTo>
                <a:cubicBezTo>
                  <a:pt x="2311600" y="233627"/>
                  <a:pt x="2312041" y="251172"/>
                  <a:pt x="2311582" y="262938"/>
                </a:cubicBezTo>
                <a:cubicBezTo>
                  <a:pt x="2311124" y="274704"/>
                  <a:pt x="2305635" y="287320"/>
                  <a:pt x="2295116" y="300786"/>
                </a:cubicBezTo>
                <a:cubicBezTo>
                  <a:pt x="2284598" y="314251"/>
                  <a:pt x="2276402" y="316019"/>
                  <a:pt x="2270530" y="306088"/>
                </a:cubicBezTo>
                <a:cubicBezTo>
                  <a:pt x="2264658" y="296157"/>
                  <a:pt x="2256183" y="285556"/>
                  <a:pt x="2245105" y="274285"/>
                </a:cubicBezTo>
                <a:cubicBezTo>
                  <a:pt x="2234027" y="263013"/>
                  <a:pt x="2234418" y="258952"/>
                  <a:pt x="2246277" y="262099"/>
                </a:cubicBezTo>
                <a:cubicBezTo>
                  <a:pt x="2258136" y="265247"/>
                  <a:pt x="2266303" y="266688"/>
                  <a:pt x="2270777" y="266423"/>
                </a:cubicBezTo>
                <a:cubicBezTo>
                  <a:pt x="2275251" y="266158"/>
                  <a:pt x="2278098" y="262770"/>
                  <a:pt x="2279317" y="256259"/>
                </a:cubicBezTo>
                <a:cubicBezTo>
                  <a:pt x="2280536" y="249749"/>
                  <a:pt x="2281368" y="233785"/>
                  <a:pt x="2281812" y="208367"/>
                </a:cubicBezTo>
                <a:cubicBezTo>
                  <a:pt x="2282257" y="182949"/>
                  <a:pt x="2281604" y="163249"/>
                  <a:pt x="2279855" y="149267"/>
                </a:cubicBezTo>
                <a:cubicBezTo>
                  <a:pt x="2278105" y="135285"/>
                  <a:pt x="2274732" y="124387"/>
                  <a:pt x="2269734" y="116571"/>
                </a:cubicBezTo>
                <a:cubicBezTo>
                  <a:pt x="2264737" y="108756"/>
                  <a:pt x="2265364" y="105325"/>
                  <a:pt x="2271616" y="106279"/>
                </a:cubicBezTo>
                <a:cubicBezTo>
                  <a:pt x="2277869" y="107232"/>
                  <a:pt x="2283712" y="108103"/>
                  <a:pt x="2289147" y="108892"/>
                </a:cubicBezTo>
                <a:cubicBezTo>
                  <a:pt x="2311217" y="88228"/>
                  <a:pt x="2326421" y="73418"/>
                  <a:pt x="2334760" y="64462"/>
                </a:cubicBezTo>
                <a:cubicBezTo>
                  <a:pt x="2343098" y="55507"/>
                  <a:pt x="2338617" y="52603"/>
                  <a:pt x="2321316" y="55751"/>
                </a:cubicBezTo>
                <a:cubicBezTo>
                  <a:pt x="2304014" y="58898"/>
                  <a:pt x="2284440" y="62691"/>
                  <a:pt x="2262593" y="67130"/>
                </a:cubicBezTo>
                <a:cubicBezTo>
                  <a:pt x="2240745" y="71568"/>
                  <a:pt x="2226466" y="75167"/>
                  <a:pt x="2219755" y="77928"/>
                </a:cubicBezTo>
                <a:cubicBezTo>
                  <a:pt x="2213044" y="80688"/>
                  <a:pt x="2205913" y="80620"/>
                  <a:pt x="2198363" y="77724"/>
                </a:cubicBezTo>
                <a:cubicBezTo>
                  <a:pt x="2190813" y="74827"/>
                  <a:pt x="2184274" y="69625"/>
                  <a:pt x="2178745" y="62118"/>
                </a:cubicBezTo>
                <a:cubicBezTo>
                  <a:pt x="2173217" y="54611"/>
                  <a:pt x="2176265" y="51316"/>
                  <a:pt x="2187887" y="52234"/>
                </a:cubicBezTo>
                <a:cubicBezTo>
                  <a:pt x="2199510" y="53152"/>
                  <a:pt x="2216905" y="52496"/>
                  <a:pt x="2240071" y="50266"/>
                </a:cubicBezTo>
                <a:cubicBezTo>
                  <a:pt x="2263238" y="48036"/>
                  <a:pt x="2285039" y="45146"/>
                  <a:pt x="2305474" y="41597"/>
                </a:cubicBezTo>
                <a:cubicBezTo>
                  <a:pt x="2325908" y="38048"/>
                  <a:pt x="2339621" y="34205"/>
                  <a:pt x="2346612" y="30067"/>
                </a:cubicBezTo>
                <a:cubicBezTo>
                  <a:pt x="2350107" y="27999"/>
                  <a:pt x="2353875" y="27294"/>
                  <a:pt x="2357916" y="27951"/>
                </a:cubicBezTo>
                <a:close/>
                <a:moveTo>
                  <a:pt x="2982471" y="27396"/>
                </a:moveTo>
                <a:cubicBezTo>
                  <a:pt x="2984296" y="27406"/>
                  <a:pt x="2986463" y="27956"/>
                  <a:pt x="2988971" y="29046"/>
                </a:cubicBezTo>
                <a:cubicBezTo>
                  <a:pt x="2999001" y="33405"/>
                  <a:pt x="3006451" y="38489"/>
                  <a:pt x="3011320" y="44297"/>
                </a:cubicBezTo>
                <a:cubicBezTo>
                  <a:pt x="3016188" y="50104"/>
                  <a:pt x="3016199" y="55367"/>
                  <a:pt x="3011352" y="60085"/>
                </a:cubicBezTo>
                <a:cubicBezTo>
                  <a:pt x="3006505" y="64803"/>
                  <a:pt x="2997098" y="75953"/>
                  <a:pt x="2983130" y="93534"/>
                </a:cubicBezTo>
                <a:cubicBezTo>
                  <a:pt x="2969163" y="111115"/>
                  <a:pt x="2954619" y="126323"/>
                  <a:pt x="2939497" y="139157"/>
                </a:cubicBezTo>
                <a:cubicBezTo>
                  <a:pt x="2924375" y="151992"/>
                  <a:pt x="2909909" y="160983"/>
                  <a:pt x="2896100" y="166131"/>
                </a:cubicBezTo>
                <a:cubicBezTo>
                  <a:pt x="2882290" y="171279"/>
                  <a:pt x="2882917" y="166855"/>
                  <a:pt x="2897982" y="152859"/>
                </a:cubicBezTo>
                <a:cubicBezTo>
                  <a:pt x="2913046" y="138863"/>
                  <a:pt x="2929917" y="119203"/>
                  <a:pt x="2948596" y="93878"/>
                </a:cubicBezTo>
                <a:cubicBezTo>
                  <a:pt x="2967274" y="68553"/>
                  <a:pt x="2976161" y="51223"/>
                  <a:pt x="2975258" y="41887"/>
                </a:cubicBezTo>
                <a:cubicBezTo>
                  <a:pt x="2974591" y="32197"/>
                  <a:pt x="2976995" y="27367"/>
                  <a:pt x="2982471" y="27396"/>
                </a:cubicBezTo>
                <a:close/>
                <a:moveTo>
                  <a:pt x="2008701" y="25327"/>
                </a:moveTo>
                <a:cubicBezTo>
                  <a:pt x="2012541" y="25820"/>
                  <a:pt x="2016934" y="27253"/>
                  <a:pt x="2021882" y="29627"/>
                </a:cubicBezTo>
                <a:cubicBezTo>
                  <a:pt x="2031776" y="34373"/>
                  <a:pt x="2040119" y="39536"/>
                  <a:pt x="2046909" y="45114"/>
                </a:cubicBezTo>
                <a:cubicBezTo>
                  <a:pt x="2053699" y="50692"/>
                  <a:pt x="2055265" y="56461"/>
                  <a:pt x="2051609" y="62419"/>
                </a:cubicBezTo>
                <a:cubicBezTo>
                  <a:pt x="2047952" y="68377"/>
                  <a:pt x="2045704" y="75153"/>
                  <a:pt x="2044865" y="82746"/>
                </a:cubicBezTo>
                <a:cubicBezTo>
                  <a:pt x="2044026" y="90339"/>
                  <a:pt x="2043607" y="107186"/>
                  <a:pt x="2043607" y="133285"/>
                </a:cubicBezTo>
                <a:cubicBezTo>
                  <a:pt x="2043607" y="160058"/>
                  <a:pt x="2044263" y="185322"/>
                  <a:pt x="2045575" y="209076"/>
                </a:cubicBezTo>
                <a:cubicBezTo>
                  <a:pt x="2046887" y="232831"/>
                  <a:pt x="2048235" y="249910"/>
                  <a:pt x="2049619" y="260314"/>
                </a:cubicBezTo>
                <a:cubicBezTo>
                  <a:pt x="2051003" y="270718"/>
                  <a:pt x="2046787" y="283430"/>
                  <a:pt x="2036971" y="298452"/>
                </a:cubicBezTo>
                <a:cubicBezTo>
                  <a:pt x="2027155" y="313473"/>
                  <a:pt x="2019820" y="314692"/>
                  <a:pt x="2014966" y="302108"/>
                </a:cubicBezTo>
                <a:cubicBezTo>
                  <a:pt x="2010112" y="289525"/>
                  <a:pt x="2000823" y="278250"/>
                  <a:pt x="1987099" y="268283"/>
                </a:cubicBezTo>
                <a:cubicBezTo>
                  <a:pt x="1973376" y="258317"/>
                  <a:pt x="1974458" y="255134"/>
                  <a:pt x="1990347" y="258733"/>
                </a:cubicBezTo>
                <a:cubicBezTo>
                  <a:pt x="2006236" y="262332"/>
                  <a:pt x="2014783" y="259590"/>
                  <a:pt x="2015988" y="250505"/>
                </a:cubicBezTo>
                <a:cubicBezTo>
                  <a:pt x="2017192" y="241421"/>
                  <a:pt x="2017794" y="229787"/>
                  <a:pt x="2017794" y="215605"/>
                </a:cubicBezTo>
                <a:cubicBezTo>
                  <a:pt x="2017794" y="200447"/>
                  <a:pt x="2017128" y="171734"/>
                  <a:pt x="2015794" y="129467"/>
                </a:cubicBezTo>
                <a:cubicBezTo>
                  <a:pt x="2014460" y="87199"/>
                  <a:pt x="2011467" y="63333"/>
                  <a:pt x="2006814" y="57870"/>
                </a:cubicBezTo>
                <a:cubicBezTo>
                  <a:pt x="2002160" y="52406"/>
                  <a:pt x="1995320" y="49896"/>
                  <a:pt x="1986293" y="50341"/>
                </a:cubicBezTo>
                <a:cubicBezTo>
                  <a:pt x="1977265" y="50786"/>
                  <a:pt x="1962176" y="52248"/>
                  <a:pt x="1941024" y="54729"/>
                </a:cubicBezTo>
                <a:cubicBezTo>
                  <a:pt x="1953615" y="58873"/>
                  <a:pt x="1958337" y="64176"/>
                  <a:pt x="1955189" y="70636"/>
                </a:cubicBezTo>
                <a:cubicBezTo>
                  <a:pt x="1952041" y="77096"/>
                  <a:pt x="1950467" y="88049"/>
                  <a:pt x="1950467" y="103493"/>
                </a:cubicBezTo>
                <a:cubicBezTo>
                  <a:pt x="1957365" y="102618"/>
                  <a:pt x="1962735" y="102181"/>
                  <a:pt x="1966579" y="102181"/>
                </a:cubicBezTo>
                <a:cubicBezTo>
                  <a:pt x="1972343" y="102181"/>
                  <a:pt x="1977624" y="104823"/>
                  <a:pt x="1982421" y="110107"/>
                </a:cubicBezTo>
                <a:cubicBezTo>
                  <a:pt x="1987218" y="115392"/>
                  <a:pt x="1983970" y="119654"/>
                  <a:pt x="1972677" y="122895"/>
                </a:cubicBezTo>
                <a:cubicBezTo>
                  <a:pt x="1961384" y="126136"/>
                  <a:pt x="1953923" y="128366"/>
                  <a:pt x="1950295" y="129585"/>
                </a:cubicBezTo>
                <a:lnTo>
                  <a:pt x="1949112" y="161549"/>
                </a:lnTo>
                <a:cubicBezTo>
                  <a:pt x="1960039" y="158939"/>
                  <a:pt x="1968984" y="157161"/>
                  <a:pt x="1975946" y="156215"/>
                </a:cubicBezTo>
                <a:cubicBezTo>
                  <a:pt x="1982909" y="155268"/>
                  <a:pt x="1988275" y="157885"/>
                  <a:pt x="1992047" y="164066"/>
                </a:cubicBezTo>
                <a:cubicBezTo>
                  <a:pt x="1995818" y="170247"/>
                  <a:pt x="1993151" y="174975"/>
                  <a:pt x="1984045" y="178252"/>
                </a:cubicBezTo>
                <a:cubicBezTo>
                  <a:pt x="1974939" y="181529"/>
                  <a:pt x="1963295" y="185139"/>
                  <a:pt x="1949112" y="189083"/>
                </a:cubicBezTo>
                <a:cubicBezTo>
                  <a:pt x="1949112" y="209532"/>
                  <a:pt x="1947689" y="230691"/>
                  <a:pt x="1944842" y="252559"/>
                </a:cubicBezTo>
                <a:cubicBezTo>
                  <a:pt x="1941996" y="274428"/>
                  <a:pt x="1937977" y="285675"/>
                  <a:pt x="1932786" y="286298"/>
                </a:cubicBezTo>
                <a:cubicBezTo>
                  <a:pt x="1927595" y="286922"/>
                  <a:pt x="1924494" y="280724"/>
                  <a:pt x="1923483" y="267703"/>
                </a:cubicBezTo>
                <a:cubicBezTo>
                  <a:pt x="1922472" y="254682"/>
                  <a:pt x="1922418" y="229694"/>
                  <a:pt x="1923321" y="192739"/>
                </a:cubicBezTo>
                <a:cubicBezTo>
                  <a:pt x="1915707" y="194546"/>
                  <a:pt x="1908529" y="195450"/>
                  <a:pt x="1901790" y="195450"/>
                </a:cubicBezTo>
                <a:cubicBezTo>
                  <a:pt x="1895795" y="195450"/>
                  <a:pt x="1888887" y="193342"/>
                  <a:pt x="1881064" y="189126"/>
                </a:cubicBezTo>
                <a:cubicBezTo>
                  <a:pt x="1873242" y="184910"/>
                  <a:pt x="1873209" y="181758"/>
                  <a:pt x="1880968" y="179672"/>
                </a:cubicBezTo>
                <a:cubicBezTo>
                  <a:pt x="1888726" y="177585"/>
                  <a:pt x="1903288" y="173667"/>
                  <a:pt x="1924655" y="167916"/>
                </a:cubicBezTo>
                <a:lnTo>
                  <a:pt x="1924655" y="133349"/>
                </a:lnTo>
                <a:cubicBezTo>
                  <a:pt x="1914574" y="136060"/>
                  <a:pt x="1904855" y="135106"/>
                  <a:pt x="1895498" y="130488"/>
                </a:cubicBezTo>
                <a:cubicBezTo>
                  <a:pt x="1886141" y="125871"/>
                  <a:pt x="1885151" y="122487"/>
                  <a:pt x="1892529" y="120336"/>
                </a:cubicBezTo>
                <a:cubicBezTo>
                  <a:pt x="1899907" y="118184"/>
                  <a:pt x="1910616" y="115546"/>
                  <a:pt x="1924655" y="112420"/>
                </a:cubicBezTo>
                <a:cubicBezTo>
                  <a:pt x="1924655" y="92559"/>
                  <a:pt x="1923501" y="74791"/>
                  <a:pt x="1921192" y="59117"/>
                </a:cubicBezTo>
                <a:cubicBezTo>
                  <a:pt x="1905862" y="60924"/>
                  <a:pt x="1892189" y="62573"/>
                  <a:pt x="1880172" y="64065"/>
                </a:cubicBezTo>
                <a:cubicBezTo>
                  <a:pt x="1879297" y="125842"/>
                  <a:pt x="1877727" y="166260"/>
                  <a:pt x="1875461" y="185318"/>
                </a:cubicBezTo>
                <a:cubicBezTo>
                  <a:pt x="1873195" y="204376"/>
                  <a:pt x="1869062" y="224069"/>
                  <a:pt x="1863060" y="244396"/>
                </a:cubicBezTo>
                <a:cubicBezTo>
                  <a:pt x="1857059" y="264724"/>
                  <a:pt x="1844680" y="280770"/>
                  <a:pt x="1825923" y="292536"/>
                </a:cubicBezTo>
                <a:cubicBezTo>
                  <a:pt x="1807166" y="304303"/>
                  <a:pt x="1803878" y="301951"/>
                  <a:pt x="1816060" y="285481"/>
                </a:cubicBezTo>
                <a:cubicBezTo>
                  <a:pt x="1828242" y="269011"/>
                  <a:pt x="1837466" y="246225"/>
                  <a:pt x="1843733" y="217121"/>
                </a:cubicBezTo>
                <a:cubicBezTo>
                  <a:pt x="1850000" y="188018"/>
                  <a:pt x="1853133" y="163672"/>
                  <a:pt x="1853133" y="144083"/>
                </a:cubicBezTo>
                <a:lnTo>
                  <a:pt x="1853133" y="88737"/>
                </a:lnTo>
                <a:cubicBezTo>
                  <a:pt x="1853133" y="72647"/>
                  <a:pt x="1850656" y="60512"/>
                  <a:pt x="1845701" y="52331"/>
                </a:cubicBezTo>
                <a:cubicBezTo>
                  <a:pt x="1840747" y="44150"/>
                  <a:pt x="1844400" y="41411"/>
                  <a:pt x="1856661" y="44114"/>
                </a:cubicBezTo>
                <a:cubicBezTo>
                  <a:pt x="1868922" y="46817"/>
                  <a:pt x="1883889" y="47053"/>
                  <a:pt x="1901564" y="44824"/>
                </a:cubicBezTo>
                <a:cubicBezTo>
                  <a:pt x="1919238" y="42594"/>
                  <a:pt x="1938504" y="39704"/>
                  <a:pt x="1959362" y="36155"/>
                </a:cubicBezTo>
                <a:cubicBezTo>
                  <a:pt x="1980220" y="32606"/>
                  <a:pt x="1993380" y="29444"/>
                  <a:pt x="1998844" y="26669"/>
                </a:cubicBezTo>
                <a:cubicBezTo>
                  <a:pt x="2001576" y="25281"/>
                  <a:pt x="2004861" y="24834"/>
                  <a:pt x="2008701" y="25327"/>
                </a:cubicBezTo>
                <a:close/>
                <a:moveTo>
                  <a:pt x="1267408" y="21935"/>
                </a:moveTo>
                <a:cubicBezTo>
                  <a:pt x="1269812" y="21707"/>
                  <a:pt x="1273111" y="21940"/>
                  <a:pt x="1277306" y="22636"/>
                </a:cubicBezTo>
                <a:cubicBezTo>
                  <a:pt x="1292421" y="23553"/>
                  <a:pt x="1303502" y="26551"/>
                  <a:pt x="1310550" y="31627"/>
                </a:cubicBezTo>
                <a:cubicBezTo>
                  <a:pt x="1317598" y="36703"/>
                  <a:pt x="1320549" y="43906"/>
                  <a:pt x="1319402" y="53234"/>
                </a:cubicBezTo>
                <a:cubicBezTo>
                  <a:pt x="1318255" y="62562"/>
                  <a:pt x="1312691" y="65101"/>
                  <a:pt x="1302710" y="60849"/>
                </a:cubicBezTo>
                <a:cubicBezTo>
                  <a:pt x="1292729" y="56597"/>
                  <a:pt x="1281805" y="48470"/>
                  <a:pt x="1269939" y="36467"/>
                </a:cubicBezTo>
                <a:cubicBezTo>
                  <a:pt x="1261039" y="27465"/>
                  <a:pt x="1260195" y="22621"/>
                  <a:pt x="1267408" y="21935"/>
                </a:cubicBezTo>
                <a:close/>
                <a:moveTo>
                  <a:pt x="2593673" y="20853"/>
                </a:moveTo>
                <a:cubicBezTo>
                  <a:pt x="2597174" y="21095"/>
                  <a:pt x="2602649" y="23482"/>
                  <a:pt x="2610098" y="28013"/>
                </a:cubicBezTo>
                <a:cubicBezTo>
                  <a:pt x="2624998" y="37076"/>
                  <a:pt x="2630264" y="43834"/>
                  <a:pt x="2625898" y="48287"/>
                </a:cubicBezTo>
                <a:cubicBezTo>
                  <a:pt x="2621531" y="52739"/>
                  <a:pt x="2614677" y="62530"/>
                  <a:pt x="2605334" y="77659"/>
                </a:cubicBezTo>
                <a:cubicBezTo>
                  <a:pt x="2595991" y="92788"/>
                  <a:pt x="2587484" y="106390"/>
                  <a:pt x="2579812" y="118464"/>
                </a:cubicBezTo>
                <a:cubicBezTo>
                  <a:pt x="2588803" y="127914"/>
                  <a:pt x="2592851" y="140050"/>
                  <a:pt x="2591954" y="154870"/>
                </a:cubicBezTo>
                <a:cubicBezTo>
                  <a:pt x="2591058" y="169691"/>
                  <a:pt x="2590610" y="194439"/>
                  <a:pt x="2590610" y="229113"/>
                </a:cubicBezTo>
                <a:cubicBezTo>
                  <a:pt x="2590610" y="264146"/>
                  <a:pt x="2587710" y="285065"/>
                  <a:pt x="2581909" y="291870"/>
                </a:cubicBezTo>
                <a:cubicBezTo>
                  <a:pt x="2576109" y="298674"/>
                  <a:pt x="2570681" y="296025"/>
                  <a:pt x="2565626" y="283921"/>
                </a:cubicBezTo>
                <a:cubicBezTo>
                  <a:pt x="2560571" y="271818"/>
                  <a:pt x="2559399" y="262522"/>
                  <a:pt x="2562109" y="256033"/>
                </a:cubicBezTo>
                <a:cubicBezTo>
                  <a:pt x="2564819" y="249544"/>
                  <a:pt x="2567071" y="228385"/>
                  <a:pt x="2568863" y="192556"/>
                </a:cubicBezTo>
                <a:cubicBezTo>
                  <a:pt x="2570656" y="156727"/>
                  <a:pt x="2570197" y="136547"/>
                  <a:pt x="2567486" y="132016"/>
                </a:cubicBezTo>
                <a:cubicBezTo>
                  <a:pt x="2548543" y="154874"/>
                  <a:pt x="2530087" y="171387"/>
                  <a:pt x="2512119" y="181554"/>
                </a:cubicBezTo>
                <a:cubicBezTo>
                  <a:pt x="2494151" y="191721"/>
                  <a:pt x="2492878" y="188272"/>
                  <a:pt x="2508301" y="171207"/>
                </a:cubicBezTo>
                <a:cubicBezTo>
                  <a:pt x="2523724" y="154143"/>
                  <a:pt x="2539494" y="132855"/>
                  <a:pt x="2555613" y="107343"/>
                </a:cubicBezTo>
                <a:cubicBezTo>
                  <a:pt x="2571731" y="81832"/>
                  <a:pt x="2581565" y="64014"/>
                  <a:pt x="2585114" y="53890"/>
                </a:cubicBezTo>
                <a:cubicBezTo>
                  <a:pt x="2588663" y="43766"/>
                  <a:pt x="2589990" y="34656"/>
                  <a:pt x="2589094" y="26561"/>
                </a:cubicBezTo>
                <a:cubicBezTo>
                  <a:pt x="2588645" y="22514"/>
                  <a:pt x="2590172" y="20611"/>
                  <a:pt x="2593673" y="20853"/>
                </a:cubicBezTo>
                <a:close/>
                <a:moveTo>
                  <a:pt x="4358269" y="20192"/>
                </a:moveTo>
                <a:cubicBezTo>
                  <a:pt x="4359989" y="20538"/>
                  <a:pt x="4362054" y="21259"/>
                  <a:pt x="4364461" y="22356"/>
                </a:cubicBezTo>
                <a:cubicBezTo>
                  <a:pt x="4374090" y="26744"/>
                  <a:pt x="4381156" y="31641"/>
                  <a:pt x="4385659" y="37048"/>
                </a:cubicBezTo>
                <a:cubicBezTo>
                  <a:pt x="4390808" y="44820"/>
                  <a:pt x="4390639" y="50097"/>
                  <a:pt x="4385154" y="52879"/>
                </a:cubicBezTo>
                <a:cubicBezTo>
                  <a:pt x="4379669" y="55661"/>
                  <a:pt x="4371100" y="64222"/>
                  <a:pt x="4359449" y="78562"/>
                </a:cubicBezTo>
                <a:cubicBezTo>
                  <a:pt x="4347798" y="92903"/>
                  <a:pt x="4333192" y="104497"/>
                  <a:pt x="4315633" y="113345"/>
                </a:cubicBezTo>
                <a:cubicBezTo>
                  <a:pt x="4298073" y="122193"/>
                  <a:pt x="4295893" y="119421"/>
                  <a:pt x="4309093" y="105031"/>
                </a:cubicBezTo>
                <a:cubicBezTo>
                  <a:pt x="4322293" y="90641"/>
                  <a:pt x="4333092" y="75981"/>
                  <a:pt x="4341488" y="61053"/>
                </a:cubicBezTo>
                <a:cubicBezTo>
                  <a:pt x="4349884" y="46125"/>
                  <a:pt x="4353405" y="34846"/>
                  <a:pt x="4352049" y="27217"/>
                </a:cubicBezTo>
                <a:cubicBezTo>
                  <a:pt x="4351033" y="21496"/>
                  <a:pt x="4353106" y="19154"/>
                  <a:pt x="4358269" y="20192"/>
                </a:cubicBezTo>
                <a:close/>
                <a:moveTo>
                  <a:pt x="4050313" y="18527"/>
                </a:moveTo>
                <a:cubicBezTo>
                  <a:pt x="4062058" y="19474"/>
                  <a:pt x="4071982" y="21976"/>
                  <a:pt x="4080084" y="26034"/>
                </a:cubicBezTo>
                <a:cubicBezTo>
                  <a:pt x="4088186" y="30093"/>
                  <a:pt x="4091965" y="37747"/>
                  <a:pt x="4091420" y="48997"/>
                </a:cubicBezTo>
                <a:cubicBezTo>
                  <a:pt x="4090875" y="60246"/>
                  <a:pt x="4086419" y="64893"/>
                  <a:pt x="4078051" y="62935"/>
                </a:cubicBezTo>
                <a:cubicBezTo>
                  <a:pt x="4069683" y="60978"/>
                  <a:pt x="4060079" y="53661"/>
                  <a:pt x="4049238" y="40984"/>
                </a:cubicBezTo>
                <a:cubicBezTo>
                  <a:pt x="4038210" y="25066"/>
                  <a:pt x="4038569" y="17581"/>
                  <a:pt x="4050313" y="18527"/>
                </a:cubicBezTo>
                <a:close/>
                <a:moveTo>
                  <a:pt x="2688012" y="17245"/>
                </a:moveTo>
                <a:cubicBezTo>
                  <a:pt x="2691059" y="17620"/>
                  <a:pt x="2694783" y="18484"/>
                  <a:pt x="2699183" y="19839"/>
                </a:cubicBezTo>
                <a:cubicBezTo>
                  <a:pt x="2716786" y="25260"/>
                  <a:pt x="2723562" y="32412"/>
                  <a:pt x="2719511" y="41296"/>
                </a:cubicBezTo>
                <a:cubicBezTo>
                  <a:pt x="2715460" y="50180"/>
                  <a:pt x="2713434" y="78111"/>
                  <a:pt x="2713434" y="125089"/>
                </a:cubicBezTo>
                <a:cubicBezTo>
                  <a:pt x="2729266" y="123325"/>
                  <a:pt x="2741623" y="121554"/>
                  <a:pt x="2750507" y="119776"/>
                </a:cubicBezTo>
                <a:cubicBezTo>
                  <a:pt x="2759391" y="117998"/>
                  <a:pt x="2767852" y="116191"/>
                  <a:pt x="2775889" y="114356"/>
                </a:cubicBezTo>
                <a:cubicBezTo>
                  <a:pt x="2783927" y="112520"/>
                  <a:pt x="2791724" y="116353"/>
                  <a:pt x="2799282" y="125853"/>
                </a:cubicBezTo>
                <a:cubicBezTo>
                  <a:pt x="2806839" y="135353"/>
                  <a:pt x="2802042" y="140104"/>
                  <a:pt x="2784891" y="140104"/>
                </a:cubicBezTo>
                <a:cubicBezTo>
                  <a:pt x="2770752" y="140104"/>
                  <a:pt x="2746933" y="141781"/>
                  <a:pt x="2713434" y="145137"/>
                </a:cubicBezTo>
                <a:cubicBezTo>
                  <a:pt x="2713434" y="201566"/>
                  <a:pt x="2712488" y="244697"/>
                  <a:pt x="2710595" y="274532"/>
                </a:cubicBezTo>
                <a:cubicBezTo>
                  <a:pt x="2708702" y="304367"/>
                  <a:pt x="2704178" y="319568"/>
                  <a:pt x="2697022" y="320134"/>
                </a:cubicBezTo>
                <a:cubicBezTo>
                  <a:pt x="2689866" y="320701"/>
                  <a:pt x="2686288" y="306557"/>
                  <a:pt x="2686288" y="277705"/>
                </a:cubicBezTo>
                <a:lnTo>
                  <a:pt x="2686288" y="149547"/>
                </a:lnTo>
                <a:cubicBezTo>
                  <a:pt x="2664061" y="154795"/>
                  <a:pt x="2648720" y="158359"/>
                  <a:pt x="2640267" y="160237"/>
                </a:cubicBezTo>
                <a:cubicBezTo>
                  <a:pt x="2631813" y="162116"/>
                  <a:pt x="2622072" y="158757"/>
                  <a:pt x="2611045" y="150160"/>
                </a:cubicBezTo>
                <a:cubicBezTo>
                  <a:pt x="2600017" y="141563"/>
                  <a:pt x="2602175" y="137264"/>
                  <a:pt x="2617519" y="137264"/>
                </a:cubicBezTo>
                <a:cubicBezTo>
                  <a:pt x="2629766" y="137264"/>
                  <a:pt x="2652689" y="134324"/>
                  <a:pt x="2686288" y="128445"/>
                </a:cubicBezTo>
                <a:cubicBezTo>
                  <a:pt x="2686288" y="98503"/>
                  <a:pt x="2686066" y="76698"/>
                  <a:pt x="2685621" y="63032"/>
                </a:cubicBezTo>
                <a:cubicBezTo>
                  <a:pt x="2685177" y="49366"/>
                  <a:pt x="2682925" y="37395"/>
                  <a:pt x="2678867" y="27121"/>
                </a:cubicBezTo>
                <a:cubicBezTo>
                  <a:pt x="2675823" y="19415"/>
                  <a:pt x="2678872" y="16123"/>
                  <a:pt x="2688012" y="17245"/>
                </a:cubicBezTo>
                <a:close/>
                <a:moveTo>
                  <a:pt x="1205645" y="13236"/>
                </a:moveTo>
                <a:cubicBezTo>
                  <a:pt x="1220551" y="15143"/>
                  <a:pt x="1229127" y="17821"/>
                  <a:pt x="1231371" y="21270"/>
                </a:cubicBezTo>
                <a:cubicBezTo>
                  <a:pt x="1233615" y="24719"/>
                  <a:pt x="1234289" y="28368"/>
                  <a:pt x="1233393" y="32219"/>
                </a:cubicBezTo>
                <a:cubicBezTo>
                  <a:pt x="1232497" y="36069"/>
                  <a:pt x="1232479" y="43666"/>
                  <a:pt x="1233339" y="55009"/>
                </a:cubicBezTo>
                <a:cubicBezTo>
                  <a:pt x="1234199" y="66352"/>
                  <a:pt x="1236150" y="78018"/>
                  <a:pt x="1239190" y="90006"/>
                </a:cubicBezTo>
                <a:cubicBezTo>
                  <a:pt x="1248540" y="87511"/>
                  <a:pt x="1256043" y="85087"/>
                  <a:pt x="1261700" y="82735"/>
                </a:cubicBezTo>
                <a:cubicBezTo>
                  <a:pt x="1267357" y="80384"/>
                  <a:pt x="1274402" y="82115"/>
                  <a:pt x="1282834" y="87930"/>
                </a:cubicBezTo>
                <a:cubicBezTo>
                  <a:pt x="1291266" y="93745"/>
                  <a:pt x="1289356" y="99377"/>
                  <a:pt x="1277102" y="104827"/>
                </a:cubicBezTo>
                <a:cubicBezTo>
                  <a:pt x="1264848" y="110276"/>
                  <a:pt x="1254326" y="114019"/>
                  <a:pt x="1245535" y="116055"/>
                </a:cubicBezTo>
                <a:cubicBezTo>
                  <a:pt x="1256276" y="147933"/>
                  <a:pt x="1265877" y="171440"/>
                  <a:pt x="1274338" y="186577"/>
                </a:cubicBezTo>
                <a:cubicBezTo>
                  <a:pt x="1282798" y="201713"/>
                  <a:pt x="1291008" y="214809"/>
                  <a:pt x="1298967" y="225865"/>
                </a:cubicBezTo>
                <a:cubicBezTo>
                  <a:pt x="1306926" y="236921"/>
                  <a:pt x="1316168" y="247056"/>
                  <a:pt x="1326694" y="256270"/>
                </a:cubicBezTo>
                <a:cubicBezTo>
                  <a:pt x="1337219" y="265484"/>
                  <a:pt x="1343827" y="270445"/>
                  <a:pt x="1346516" y="271155"/>
                </a:cubicBezTo>
                <a:cubicBezTo>
                  <a:pt x="1349204" y="271865"/>
                  <a:pt x="1351692" y="269047"/>
                  <a:pt x="1353980" y="262702"/>
                </a:cubicBezTo>
                <a:cubicBezTo>
                  <a:pt x="1356267" y="256356"/>
                  <a:pt x="1360139" y="247132"/>
                  <a:pt x="1365595" y="235029"/>
                </a:cubicBezTo>
                <a:cubicBezTo>
                  <a:pt x="1371052" y="222925"/>
                  <a:pt x="1373547" y="223614"/>
                  <a:pt x="1373081" y="237094"/>
                </a:cubicBezTo>
                <a:cubicBezTo>
                  <a:pt x="1372615" y="250573"/>
                  <a:pt x="1373052" y="263354"/>
                  <a:pt x="1374393" y="275436"/>
                </a:cubicBezTo>
                <a:cubicBezTo>
                  <a:pt x="1375734" y="287517"/>
                  <a:pt x="1377315" y="297229"/>
                  <a:pt x="1379136" y="304571"/>
                </a:cubicBezTo>
                <a:cubicBezTo>
                  <a:pt x="1380957" y="311914"/>
                  <a:pt x="1374318" y="313724"/>
                  <a:pt x="1359217" y="310003"/>
                </a:cubicBezTo>
                <a:cubicBezTo>
                  <a:pt x="1344117" y="306281"/>
                  <a:pt x="1329633" y="298409"/>
                  <a:pt x="1315766" y="286384"/>
                </a:cubicBezTo>
                <a:cubicBezTo>
                  <a:pt x="1301900" y="274360"/>
                  <a:pt x="1288782" y="258726"/>
                  <a:pt x="1276413" y="239481"/>
                </a:cubicBezTo>
                <a:cubicBezTo>
                  <a:pt x="1264045" y="220237"/>
                  <a:pt x="1253792" y="201799"/>
                  <a:pt x="1245654" y="184167"/>
                </a:cubicBezTo>
                <a:cubicBezTo>
                  <a:pt x="1237516" y="166536"/>
                  <a:pt x="1230155" y="145553"/>
                  <a:pt x="1223573" y="121217"/>
                </a:cubicBezTo>
                <a:cubicBezTo>
                  <a:pt x="1204501" y="125663"/>
                  <a:pt x="1188017" y="129248"/>
                  <a:pt x="1174121" y="131973"/>
                </a:cubicBezTo>
                <a:cubicBezTo>
                  <a:pt x="1160225" y="134697"/>
                  <a:pt x="1147480" y="133457"/>
                  <a:pt x="1135886" y="128251"/>
                </a:cubicBezTo>
                <a:cubicBezTo>
                  <a:pt x="1124292" y="123046"/>
                  <a:pt x="1126845" y="118995"/>
                  <a:pt x="1143544" y="116098"/>
                </a:cubicBezTo>
                <a:cubicBezTo>
                  <a:pt x="1160243" y="113201"/>
                  <a:pt x="1184740" y="106705"/>
                  <a:pt x="1217034" y="96610"/>
                </a:cubicBezTo>
                <a:cubicBezTo>
                  <a:pt x="1214525" y="86342"/>
                  <a:pt x="1211266" y="72733"/>
                  <a:pt x="1207258" y="55783"/>
                </a:cubicBezTo>
                <a:cubicBezTo>
                  <a:pt x="1203250" y="38833"/>
                  <a:pt x="1198252" y="27027"/>
                  <a:pt x="1192265" y="20366"/>
                </a:cubicBezTo>
                <a:cubicBezTo>
                  <a:pt x="1186278" y="13705"/>
                  <a:pt x="1190738" y="11328"/>
                  <a:pt x="1205645" y="13236"/>
                </a:cubicBezTo>
                <a:close/>
                <a:moveTo>
                  <a:pt x="3649854" y="11023"/>
                </a:moveTo>
                <a:cubicBezTo>
                  <a:pt x="3651679" y="10394"/>
                  <a:pt x="3654642" y="10432"/>
                  <a:pt x="3658743" y="11138"/>
                </a:cubicBezTo>
                <a:cubicBezTo>
                  <a:pt x="3666946" y="12551"/>
                  <a:pt x="3673722" y="14734"/>
                  <a:pt x="3679071" y="17688"/>
                </a:cubicBezTo>
                <a:cubicBezTo>
                  <a:pt x="3684420" y="20642"/>
                  <a:pt x="3685865" y="23926"/>
                  <a:pt x="3683405" y="27540"/>
                </a:cubicBezTo>
                <a:cubicBezTo>
                  <a:pt x="3680946" y="31154"/>
                  <a:pt x="3678132" y="34889"/>
                  <a:pt x="3674962" y="38747"/>
                </a:cubicBezTo>
                <a:cubicBezTo>
                  <a:pt x="3677888" y="38747"/>
                  <a:pt x="3684897" y="36718"/>
                  <a:pt x="3695989" y="32659"/>
                </a:cubicBezTo>
                <a:cubicBezTo>
                  <a:pt x="3707081" y="28601"/>
                  <a:pt x="3715348" y="29885"/>
                  <a:pt x="3720790" y="36510"/>
                </a:cubicBezTo>
                <a:cubicBezTo>
                  <a:pt x="3726232" y="43135"/>
                  <a:pt x="3724597" y="47874"/>
                  <a:pt x="3715886" y="50728"/>
                </a:cubicBezTo>
                <a:cubicBezTo>
                  <a:pt x="3707174" y="53582"/>
                  <a:pt x="3698090" y="55468"/>
                  <a:pt x="3688632" y="56385"/>
                </a:cubicBezTo>
                <a:cubicBezTo>
                  <a:pt x="3679175" y="57303"/>
                  <a:pt x="3672023" y="56866"/>
                  <a:pt x="3667175" y="55073"/>
                </a:cubicBezTo>
                <a:cubicBezTo>
                  <a:pt x="3657195" y="70503"/>
                  <a:pt x="3643597" y="83133"/>
                  <a:pt x="3626381" y="92964"/>
                </a:cubicBezTo>
                <a:cubicBezTo>
                  <a:pt x="3609166" y="102794"/>
                  <a:pt x="3604455" y="102783"/>
                  <a:pt x="3612249" y="92931"/>
                </a:cubicBezTo>
                <a:cubicBezTo>
                  <a:pt x="3620043" y="83080"/>
                  <a:pt x="3626381" y="74601"/>
                  <a:pt x="3631264" y="67495"/>
                </a:cubicBezTo>
                <a:cubicBezTo>
                  <a:pt x="3636147" y="60390"/>
                  <a:pt x="3640349" y="53101"/>
                  <a:pt x="3643869" y="45630"/>
                </a:cubicBezTo>
                <a:cubicBezTo>
                  <a:pt x="3647390" y="38159"/>
                  <a:pt x="3649150" y="32279"/>
                  <a:pt x="3649150" y="27992"/>
                </a:cubicBezTo>
                <a:cubicBezTo>
                  <a:pt x="3649150" y="23202"/>
                  <a:pt x="3648698" y="18843"/>
                  <a:pt x="3647795" y="14913"/>
                </a:cubicBezTo>
                <a:cubicBezTo>
                  <a:pt x="3647343" y="12949"/>
                  <a:pt x="3648030" y="11652"/>
                  <a:pt x="3649854" y="11023"/>
                </a:cubicBezTo>
                <a:close/>
                <a:moveTo>
                  <a:pt x="1564899" y="9783"/>
                </a:moveTo>
                <a:cubicBezTo>
                  <a:pt x="1577160" y="11196"/>
                  <a:pt x="1587313" y="14164"/>
                  <a:pt x="1595358" y="18689"/>
                </a:cubicBezTo>
                <a:cubicBezTo>
                  <a:pt x="1603403" y="23213"/>
                  <a:pt x="1607425" y="30365"/>
                  <a:pt x="1607425" y="40145"/>
                </a:cubicBezTo>
                <a:cubicBezTo>
                  <a:pt x="1607425" y="51001"/>
                  <a:pt x="1603969" y="55937"/>
                  <a:pt x="1597057" y="54955"/>
                </a:cubicBezTo>
                <a:cubicBezTo>
                  <a:pt x="1590145" y="53973"/>
                  <a:pt x="1581770" y="49545"/>
                  <a:pt x="1571933" y="41672"/>
                </a:cubicBezTo>
                <a:cubicBezTo>
                  <a:pt x="1563702" y="34359"/>
                  <a:pt x="1557406" y="26862"/>
                  <a:pt x="1553047" y="19183"/>
                </a:cubicBezTo>
                <a:cubicBezTo>
                  <a:pt x="1548687" y="11504"/>
                  <a:pt x="1552638" y="8371"/>
                  <a:pt x="1564899" y="9783"/>
                </a:cubicBezTo>
                <a:close/>
                <a:moveTo>
                  <a:pt x="801459" y="9202"/>
                </a:moveTo>
                <a:cubicBezTo>
                  <a:pt x="809805" y="11131"/>
                  <a:pt x="816806" y="14139"/>
                  <a:pt x="822464" y="18226"/>
                </a:cubicBezTo>
                <a:cubicBezTo>
                  <a:pt x="828121" y="22313"/>
                  <a:pt x="828931" y="26153"/>
                  <a:pt x="824894" y="29745"/>
                </a:cubicBezTo>
                <a:cubicBezTo>
                  <a:pt x="820858" y="33337"/>
                  <a:pt x="816129" y="37048"/>
                  <a:pt x="810708" y="40876"/>
                </a:cubicBezTo>
                <a:cubicBezTo>
                  <a:pt x="815785" y="40332"/>
                  <a:pt x="824952" y="38485"/>
                  <a:pt x="838209" y="35338"/>
                </a:cubicBezTo>
                <a:cubicBezTo>
                  <a:pt x="851467" y="32190"/>
                  <a:pt x="859196" y="34570"/>
                  <a:pt x="861397" y="42479"/>
                </a:cubicBezTo>
                <a:cubicBezTo>
                  <a:pt x="863599" y="50388"/>
                  <a:pt x="856669" y="55589"/>
                  <a:pt x="840608" y="58085"/>
                </a:cubicBezTo>
                <a:cubicBezTo>
                  <a:pt x="824547" y="60580"/>
                  <a:pt x="811762" y="58673"/>
                  <a:pt x="802255" y="52363"/>
                </a:cubicBezTo>
                <a:cubicBezTo>
                  <a:pt x="792532" y="66216"/>
                  <a:pt x="777310" y="77777"/>
                  <a:pt x="756588" y="87048"/>
                </a:cubicBezTo>
                <a:cubicBezTo>
                  <a:pt x="735867" y="96319"/>
                  <a:pt x="731905" y="94864"/>
                  <a:pt x="744704" y="82682"/>
                </a:cubicBezTo>
                <a:cubicBezTo>
                  <a:pt x="757503" y="70500"/>
                  <a:pt x="768752" y="58285"/>
                  <a:pt x="778454" y="46039"/>
                </a:cubicBezTo>
                <a:cubicBezTo>
                  <a:pt x="788155" y="33792"/>
                  <a:pt x="792328" y="24109"/>
                  <a:pt x="790973" y="16989"/>
                </a:cubicBezTo>
                <a:cubicBezTo>
                  <a:pt x="789617" y="9869"/>
                  <a:pt x="793113" y="7274"/>
                  <a:pt x="801459" y="9202"/>
                </a:cubicBezTo>
                <a:close/>
                <a:moveTo>
                  <a:pt x="593851" y="5911"/>
                </a:moveTo>
                <a:cubicBezTo>
                  <a:pt x="595700" y="5960"/>
                  <a:pt x="598066" y="6397"/>
                  <a:pt x="600950" y="7224"/>
                </a:cubicBezTo>
                <a:cubicBezTo>
                  <a:pt x="612487" y="10529"/>
                  <a:pt x="621855" y="14426"/>
                  <a:pt x="629054" y="18914"/>
                </a:cubicBezTo>
                <a:cubicBezTo>
                  <a:pt x="637586" y="24579"/>
                  <a:pt x="640264" y="30845"/>
                  <a:pt x="637088" y="37714"/>
                </a:cubicBezTo>
                <a:cubicBezTo>
                  <a:pt x="633911" y="44583"/>
                  <a:pt x="632101" y="59963"/>
                  <a:pt x="631656" y="83854"/>
                </a:cubicBezTo>
                <a:cubicBezTo>
                  <a:pt x="631212" y="107745"/>
                  <a:pt x="631438" y="132055"/>
                  <a:pt x="632334" y="156785"/>
                </a:cubicBezTo>
                <a:cubicBezTo>
                  <a:pt x="633230" y="181514"/>
                  <a:pt x="634363" y="205671"/>
                  <a:pt x="635733" y="229253"/>
                </a:cubicBezTo>
                <a:cubicBezTo>
                  <a:pt x="637102" y="252836"/>
                  <a:pt x="636607" y="270047"/>
                  <a:pt x="634248" y="280889"/>
                </a:cubicBezTo>
                <a:cubicBezTo>
                  <a:pt x="631889" y="291730"/>
                  <a:pt x="626939" y="301123"/>
                  <a:pt x="619396" y="309067"/>
                </a:cubicBezTo>
                <a:cubicBezTo>
                  <a:pt x="611853" y="317012"/>
                  <a:pt x="605683" y="315524"/>
                  <a:pt x="600886" y="304604"/>
                </a:cubicBezTo>
                <a:cubicBezTo>
                  <a:pt x="596089" y="293684"/>
                  <a:pt x="587969" y="281731"/>
                  <a:pt x="576526" y="268746"/>
                </a:cubicBezTo>
                <a:cubicBezTo>
                  <a:pt x="565082" y="255761"/>
                  <a:pt x="566541" y="251746"/>
                  <a:pt x="580903" y="256700"/>
                </a:cubicBezTo>
                <a:cubicBezTo>
                  <a:pt x="595265" y="261655"/>
                  <a:pt x="603363" y="263139"/>
                  <a:pt x="605199" y="261153"/>
                </a:cubicBezTo>
                <a:cubicBezTo>
                  <a:pt x="607034" y="259167"/>
                  <a:pt x="607726" y="227303"/>
                  <a:pt x="607274" y="165561"/>
                </a:cubicBezTo>
                <a:cubicBezTo>
                  <a:pt x="606823" y="103819"/>
                  <a:pt x="605285" y="65739"/>
                  <a:pt x="602661" y="51320"/>
                </a:cubicBezTo>
                <a:cubicBezTo>
                  <a:pt x="600036" y="36901"/>
                  <a:pt x="596211" y="25120"/>
                  <a:pt x="591185" y="15978"/>
                </a:cubicBezTo>
                <a:cubicBezTo>
                  <a:pt x="587415" y="9122"/>
                  <a:pt x="588304" y="5766"/>
                  <a:pt x="593851" y="5911"/>
                </a:cubicBezTo>
                <a:close/>
                <a:moveTo>
                  <a:pt x="4442641" y="687"/>
                </a:moveTo>
                <a:cubicBezTo>
                  <a:pt x="4444175" y="447"/>
                  <a:pt x="4446189" y="561"/>
                  <a:pt x="4448685" y="1029"/>
                </a:cubicBezTo>
                <a:cubicBezTo>
                  <a:pt x="4458665" y="2900"/>
                  <a:pt x="4466567" y="5230"/>
                  <a:pt x="4472389" y="8019"/>
                </a:cubicBezTo>
                <a:cubicBezTo>
                  <a:pt x="4478211" y="10809"/>
                  <a:pt x="4479996" y="14774"/>
                  <a:pt x="4477745" y="19915"/>
                </a:cubicBezTo>
                <a:cubicBezTo>
                  <a:pt x="4475494" y="25056"/>
                  <a:pt x="4474368" y="35822"/>
                  <a:pt x="4474368" y="52212"/>
                </a:cubicBezTo>
                <a:cubicBezTo>
                  <a:pt x="4485725" y="50578"/>
                  <a:pt x="4493835" y="48143"/>
                  <a:pt x="4498696" y="44910"/>
                </a:cubicBezTo>
                <a:cubicBezTo>
                  <a:pt x="4503557" y="41676"/>
                  <a:pt x="4509362" y="41253"/>
                  <a:pt x="4516109" y="43641"/>
                </a:cubicBezTo>
                <a:cubicBezTo>
                  <a:pt x="4522856" y="46028"/>
                  <a:pt x="4529732" y="49398"/>
                  <a:pt x="4536737" y="53750"/>
                </a:cubicBezTo>
                <a:cubicBezTo>
                  <a:pt x="4543742" y="58103"/>
                  <a:pt x="4545377" y="62455"/>
                  <a:pt x="4541641" y="66807"/>
                </a:cubicBezTo>
                <a:cubicBezTo>
                  <a:pt x="4537906" y="71159"/>
                  <a:pt x="4535278" y="75293"/>
                  <a:pt x="4533758" y="79208"/>
                </a:cubicBezTo>
                <a:cubicBezTo>
                  <a:pt x="4542993" y="78376"/>
                  <a:pt x="4553253" y="76594"/>
                  <a:pt x="4564539" y="73862"/>
                </a:cubicBezTo>
                <a:cubicBezTo>
                  <a:pt x="4575825" y="71131"/>
                  <a:pt x="4584540" y="74515"/>
                  <a:pt x="4590685" y="84015"/>
                </a:cubicBezTo>
                <a:cubicBezTo>
                  <a:pt x="4596830" y="93516"/>
                  <a:pt x="4594023" y="98266"/>
                  <a:pt x="4582264" y="98266"/>
                </a:cubicBezTo>
                <a:cubicBezTo>
                  <a:pt x="4573487" y="98266"/>
                  <a:pt x="4555211" y="99528"/>
                  <a:pt x="4527434" y="102052"/>
                </a:cubicBezTo>
                <a:lnTo>
                  <a:pt x="4521605" y="123196"/>
                </a:lnTo>
                <a:cubicBezTo>
                  <a:pt x="4531499" y="133679"/>
                  <a:pt x="4532879" y="139544"/>
                  <a:pt x="4525745" y="140792"/>
                </a:cubicBezTo>
                <a:cubicBezTo>
                  <a:pt x="4518611" y="142039"/>
                  <a:pt x="4501485" y="144363"/>
                  <a:pt x="4474368" y="147761"/>
                </a:cubicBezTo>
                <a:lnTo>
                  <a:pt x="4474368" y="166948"/>
                </a:lnTo>
                <a:cubicBezTo>
                  <a:pt x="4483230" y="166174"/>
                  <a:pt x="4491626" y="163955"/>
                  <a:pt x="4499556" y="160291"/>
                </a:cubicBezTo>
                <a:cubicBezTo>
                  <a:pt x="4507487" y="156627"/>
                  <a:pt x="4515395" y="158642"/>
                  <a:pt x="4523282" y="166335"/>
                </a:cubicBezTo>
                <a:cubicBezTo>
                  <a:pt x="4531169" y="174029"/>
                  <a:pt x="4529359" y="179001"/>
                  <a:pt x="4517851" y="181253"/>
                </a:cubicBezTo>
                <a:cubicBezTo>
                  <a:pt x="4506343" y="183504"/>
                  <a:pt x="4491849" y="186207"/>
                  <a:pt x="4474368" y="189362"/>
                </a:cubicBezTo>
                <a:lnTo>
                  <a:pt x="4474368" y="204742"/>
                </a:lnTo>
                <a:cubicBezTo>
                  <a:pt x="4512226" y="202146"/>
                  <a:pt x="4534962" y="199698"/>
                  <a:pt x="4542577" y="197396"/>
                </a:cubicBezTo>
                <a:cubicBezTo>
                  <a:pt x="4550192" y="195095"/>
                  <a:pt x="4557365" y="195177"/>
                  <a:pt x="4564098" y="197644"/>
                </a:cubicBezTo>
                <a:cubicBezTo>
                  <a:pt x="4570831" y="200110"/>
                  <a:pt x="4576456" y="204634"/>
                  <a:pt x="4580973" y="211217"/>
                </a:cubicBezTo>
                <a:cubicBezTo>
                  <a:pt x="4585490" y="217799"/>
                  <a:pt x="4580070" y="221090"/>
                  <a:pt x="4564711" y="221090"/>
                </a:cubicBezTo>
                <a:cubicBezTo>
                  <a:pt x="4553153" y="221090"/>
                  <a:pt x="4539827" y="221534"/>
                  <a:pt x="4524734" y="222423"/>
                </a:cubicBezTo>
                <a:cubicBezTo>
                  <a:pt x="4509641" y="223313"/>
                  <a:pt x="4492853" y="224962"/>
                  <a:pt x="4474368" y="227371"/>
                </a:cubicBezTo>
                <a:cubicBezTo>
                  <a:pt x="4474368" y="250028"/>
                  <a:pt x="4473436" y="269965"/>
                  <a:pt x="4471572" y="287180"/>
                </a:cubicBezTo>
                <a:cubicBezTo>
                  <a:pt x="4469707" y="304396"/>
                  <a:pt x="4465993" y="315682"/>
                  <a:pt x="4460429" y="321038"/>
                </a:cubicBezTo>
                <a:cubicBezTo>
                  <a:pt x="4454865" y="326394"/>
                  <a:pt x="4451269" y="318732"/>
                  <a:pt x="4449642" y="298054"/>
                </a:cubicBezTo>
                <a:cubicBezTo>
                  <a:pt x="4448014" y="277375"/>
                  <a:pt x="4447652" y="254424"/>
                  <a:pt x="4448556" y="229199"/>
                </a:cubicBezTo>
                <a:cubicBezTo>
                  <a:pt x="4420248" y="232784"/>
                  <a:pt x="4401778" y="235480"/>
                  <a:pt x="4393145" y="237287"/>
                </a:cubicBezTo>
                <a:cubicBezTo>
                  <a:pt x="4384512" y="239094"/>
                  <a:pt x="4375392" y="235469"/>
                  <a:pt x="4365784" y="226414"/>
                </a:cubicBezTo>
                <a:cubicBezTo>
                  <a:pt x="4356176" y="217358"/>
                  <a:pt x="4358524" y="213289"/>
                  <a:pt x="4372828" y="214207"/>
                </a:cubicBezTo>
                <a:cubicBezTo>
                  <a:pt x="4387133" y="215124"/>
                  <a:pt x="4412375" y="213482"/>
                  <a:pt x="4448556" y="209281"/>
                </a:cubicBezTo>
                <a:lnTo>
                  <a:pt x="4448556" y="191406"/>
                </a:lnTo>
                <a:cubicBezTo>
                  <a:pt x="4434517" y="194102"/>
                  <a:pt x="4424098" y="196124"/>
                  <a:pt x="4417301" y="197472"/>
                </a:cubicBezTo>
                <a:cubicBezTo>
                  <a:pt x="4410504" y="198820"/>
                  <a:pt x="4403215" y="195647"/>
                  <a:pt x="4395436" y="187953"/>
                </a:cubicBezTo>
                <a:cubicBezTo>
                  <a:pt x="4387656" y="180260"/>
                  <a:pt x="4390542" y="176413"/>
                  <a:pt x="4404094" y="176413"/>
                </a:cubicBezTo>
                <a:cubicBezTo>
                  <a:pt x="4415480" y="176413"/>
                  <a:pt x="4430301" y="174828"/>
                  <a:pt x="4448556" y="171659"/>
                </a:cubicBezTo>
                <a:lnTo>
                  <a:pt x="4448556" y="150902"/>
                </a:lnTo>
                <a:cubicBezTo>
                  <a:pt x="4436438" y="154501"/>
                  <a:pt x="4426041" y="156975"/>
                  <a:pt x="4417366" y="158323"/>
                </a:cubicBezTo>
                <a:cubicBezTo>
                  <a:pt x="4408690" y="159671"/>
                  <a:pt x="4400473" y="156498"/>
                  <a:pt x="4392715" y="148804"/>
                </a:cubicBezTo>
                <a:cubicBezTo>
                  <a:pt x="4384957" y="141111"/>
                  <a:pt x="4388298" y="137264"/>
                  <a:pt x="4402739" y="137264"/>
                </a:cubicBezTo>
                <a:cubicBezTo>
                  <a:pt x="4414139" y="137264"/>
                  <a:pt x="4429411" y="135665"/>
                  <a:pt x="4448556" y="132467"/>
                </a:cubicBezTo>
                <a:lnTo>
                  <a:pt x="4448556" y="111753"/>
                </a:lnTo>
                <a:cubicBezTo>
                  <a:pt x="4434889" y="113517"/>
                  <a:pt x="4424618" y="115757"/>
                  <a:pt x="4417742" y="118475"/>
                </a:cubicBezTo>
                <a:cubicBezTo>
                  <a:pt x="4410866" y="121192"/>
                  <a:pt x="4403258" y="118550"/>
                  <a:pt x="4394920" y="110548"/>
                </a:cubicBezTo>
                <a:cubicBezTo>
                  <a:pt x="4386581" y="102546"/>
                  <a:pt x="4388596" y="98262"/>
                  <a:pt x="4400964" y="97696"/>
                </a:cubicBezTo>
                <a:cubicBezTo>
                  <a:pt x="4413332" y="97129"/>
                  <a:pt x="4429196" y="95642"/>
                  <a:pt x="4448556" y="93233"/>
                </a:cubicBezTo>
                <a:lnTo>
                  <a:pt x="4448556" y="73959"/>
                </a:lnTo>
                <a:cubicBezTo>
                  <a:pt x="4442863" y="74834"/>
                  <a:pt x="4437725" y="75953"/>
                  <a:pt x="4433143" y="77315"/>
                </a:cubicBezTo>
                <a:cubicBezTo>
                  <a:pt x="4428562" y="78677"/>
                  <a:pt x="4422560" y="75963"/>
                  <a:pt x="4415139" y="69173"/>
                </a:cubicBezTo>
                <a:cubicBezTo>
                  <a:pt x="4407718" y="62383"/>
                  <a:pt x="4409887" y="58988"/>
                  <a:pt x="4421646" y="58988"/>
                </a:cubicBezTo>
                <a:cubicBezTo>
                  <a:pt x="4430394" y="58988"/>
                  <a:pt x="4439392" y="58271"/>
                  <a:pt x="4448642" y="56837"/>
                </a:cubicBezTo>
                <a:cubicBezTo>
                  <a:pt x="4449488" y="36675"/>
                  <a:pt x="4447211" y="21865"/>
                  <a:pt x="4441812" y="12408"/>
                </a:cubicBezTo>
                <a:cubicBezTo>
                  <a:pt x="4437763" y="5315"/>
                  <a:pt x="4438039" y="1408"/>
                  <a:pt x="4442641" y="687"/>
                </a:cubicBezTo>
                <a:close/>
                <a:moveTo>
                  <a:pt x="895240" y="98"/>
                </a:moveTo>
                <a:cubicBezTo>
                  <a:pt x="896739" y="105"/>
                  <a:pt x="898601" y="469"/>
                  <a:pt x="900826" y="1190"/>
                </a:cubicBezTo>
                <a:cubicBezTo>
                  <a:pt x="909724" y="4072"/>
                  <a:pt x="917174" y="7729"/>
                  <a:pt x="923175" y="12160"/>
                </a:cubicBezTo>
                <a:cubicBezTo>
                  <a:pt x="929176" y="16591"/>
                  <a:pt x="930460" y="20549"/>
                  <a:pt x="927025" y="24034"/>
                </a:cubicBezTo>
                <a:cubicBezTo>
                  <a:pt x="923591" y="27519"/>
                  <a:pt x="919909" y="29268"/>
                  <a:pt x="915980" y="29282"/>
                </a:cubicBezTo>
                <a:cubicBezTo>
                  <a:pt x="926118" y="29282"/>
                  <a:pt x="936691" y="27253"/>
                  <a:pt x="947697" y="23195"/>
                </a:cubicBezTo>
                <a:cubicBezTo>
                  <a:pt x="958703" y="19137"/>
                  <a:pt x="968092" y="21230"/>
                  <a:pt x="975865" y="29476"/>
                </a:cubicBezTo>
                <a:cubicBezTo>
                  <a:pt x="983637" y="37722"/>
                  <a:pt x="976564" y="43375"/>
                  <a:pt x="954645" y="46437"/>
                </a:cubicBezTo>
                <a:cubicBezTo>
                  <a:pt x="932726" y="49498"/>
                  <a:pt x="917779" y="48326"/>
                  <a:pt x="909806" y="42920"/>
                </a:cubicBezTo>
                <a:lnTo>
                  <a:pt x="895195" y="56218"/>
                </a:lnTo>
                <a:lnTo>
                  <a:pt x="904536" y="55686"/>
                </a:lnTo>
                <a:cubicBezTo>
                  <a:pt x="915005" y="57099"/>
                  <a:pt x="924028" y="60099"/>
                  <a:pt x="931607" y="64688"/>
                </a:cubicBezTo>
                <a:cubicBezTo>
                  <a:pt x="939186" y="69277"/>
                  <a:pt x="942101" y="76021"/>
                  <a:pt x="940351" y="84919"/>
                </a:cubicBezTo>
                <a:cubicBezTo>
                  <a:pt x="938601" y="93817"/>
                  <a:pt x="933694" y="96352"/>
                  <a:pt x="925627" y="92523"/>
                </a:cubicBezTo>
                <a:cubicBezTo>
                  <a:pt x="917561" y="88694"/>
                  <a:pt x="910631" y="84370"/>
                  <a:pt x="904837" y="79552"/>
                </a:cubicBezTo>
                <a:cubicBezTo>
                  <a:pt x="899273" y="73988"/>
                  <a:pt x="895215" y="68266"/>
                  <a:pt x="892663" y="62387"/>
                </a:cubicBezTo>
                <a:lnTo>
                  <a:pt x="893457" y="57800"/>
                </a:lnTo>
                <a:lnTo>
                  <a:pt x="890149" y="60811"/>
                </a:lnTo>
                <a:cubicBezTo>
                  <a:pt x="883160" y="66257"/>
                  <a:pt x="875734" y="71184"/>
                  <a:pt x="867872" y="75594"/>
                </a:cubicBezTo>
                <a:cubicBezTo>
                  <a:pt x="852148" y="84413"/>
                  <a:pt x="848828" y="82804"/>
                  <a:pt x="857913" y="70765"/>
                </a:cubicBezTo>
                <a:cubicBezTo>
                  <a:pt x="866997" y="58726"/>
                  <a:pt x="875547" y="47663"/>
                  <a:pt x="883564" y="37575"/>
                </a:cubicBezTo>
                <a:cubicBezTo>
                  <a:pt x="891580" y="27486"/>
                  <a:pt x="894236" y="18179"/>
                  <a:pt x="891533" y="9654"/>
                </a:cubicBezTo>
                <a:cubicBezTo>
                  <a:pt x="889506" y="3260"/>
                  <a:pt x="890741" y="75"/>
                  <a:pt x="895240" y="98"/>
                </a:cubicBezTo>
                <a:close/>
                <a:moveTo>
                  <a:pt x="3748823" y="1"/>
                </a:moveTo>
                <a:cubicBezTo>
                  <a:pt x="3752211" y="-16"/>
                  <a:pt x="3757132" y="1011"/>
                  <a:pt x="3763585" y="3083"/>
                </a:cubicBezTo>
                <a:cubicBezTo>
                  <a:pt x="3776491" y="7227"/>
                  <a:pt x="3781145" y="12540"/>
                  <a:pt x="3777545" y="19022"/>
                </a:cubicBezTo>
                <a:lnTo>
                  <a:pt x="3769436" y="25217"/>
                </a:lnTo>
                <a:cubicBezTo>
                  <a:pt x="3775975" y="25289"/>
                  <a:pt x="3785740" y="23733"/>
                  <a:pt x="3798733" y="20549"/>
                </a:cubicBezTo>
                <a:cubicBezTo>
                  <a:pt x="3811725" y="17366"/>
                  <a:pt x="3821114" y="19434"/>
                  <a:pt x="3826900" y="26755"/>
                </a:cubicBezTo>
                <a:cubicBezTo>
                  <a:pt x="3832687" y="34076"/>
                  <a:pt x="3826338" y="39274"/>
                  <a:pt x="3807853" y="42350"/>
                </a:cubicBezTo>
                <a:cubicBezTo>
                  <a:pt x="3789369" y="45426"/>
                  <a:pt x="3774942" y="46068"/>
                  <a:pt x="3764574" y="44275"/>
                </a:cubicBezTo>
                <a:cubicBezTo>
                  <a:pt x="3757132" y="56106"/>
                  <a:pt x="3747058" y="66036"/>
                  <a:pt x="3734352" y="74067"/>
                </a:cubicBezTo>
                <a:lnTo>
                  <a:pt x="3728950" y="76962"/>
                </a:lnTo>
                <a:lnTo>
                  <a:pt x="3742042" y="73949"/>
                </a:lnTo>
                <a:cubicBezTo>
                  <a:pt x="3747484" y="71159"/>
                  <a:pt x="3753575" y="71217"/>
                  <a:pt x="3760315" y="74121"/>
                </a:cubicBezTo>
                <a:cubicBezTo>
                  <a:pt x="3767055" y="77025"/>
                  <a:pt x="3773634" y="80567"/>
                  <a:pt x="3780051" y="84747"/>
                </a:cubicBezTo>
                <a:cubicBezTo>
                  <a:pt x="3786468" y="88927"/>
                  <a:pt x="3787845" y="94043"/>
                  <a:pt x="3784181" y="100094"/>
                </a:cubicBezTo>
                <a:cubicBezTo>
                  <a:pt x="3780517" y="106146"/>
                  <a:pt x="3777348" y="118310"/>
                  <a:pt x="3774673" y="136587"/>
                </a:cubicBezTo>
                <a:cubicBezTo>
                  <a:pt x="3771999" y="154863"/>
                  <a:pt x="3768317" y="169017"/>
                  <a:pt x="3763628" y="179048"/>
                </a:cubicBezTo>
                <a:cubicBezTo>
                  <a:pt x="3762455" y="181556"/>
                  <a:pt x="3761200" y="183469"/>
                  <a:pt x="3759862" y="184788"/>
                </a:cubicBezTo>
                <a:lnTo>
                  <a:pt x="3757518" y="185983"/>
                </a:lnTo>
                <a:lnTo>
                  <a:pt x="3760068" y="186749"/>
                </a:lnTo>
                <a:cubicBezTo>
                  <a:pt x="3765410" y="188964"/>
                  <a:pt x="3767826" y="191147"/>
                  <a:pt x="3767317" y="193299"/>
                </a:cubicBezTo>
                <a:cubicBezTo>
                  <a:pt x="3766808" y="195450"/>
                  <a:pt x="3765714" y="197909"/>
                  <a:pt x="3764036" y="200677"/>
                </a:cubicBezTo>
                <a:cubicBezTo>
                  <a:pt x="3791842" y="198095"/>
                  <a:pt x="3812464" y="195650"/>
                  <a:pt x="3825900" y="193342"/>
                </a:cubicBezTo>
                <a:cubicBezTo>
                  <a:pt x="3839337" y="191033"/>
                  <a:pt x="3850157" y="192703"/>
                  <a:pt x="3858359" y="198353"/>
                </a:cubicBezTo>
                <a:cubicBezTo>
                  <a:pt x="3866562" y="204004"/>
                  <a:pt x="3869742" y="209205"/>
                  <a:pt x="3867899" y="213959"/>
                </a:cubicBezTo>
                <a:cubicBezTo>
                  <a:pt x="3866057" y="218713"/>
                  <a:pt x="3859069" y="220864"/>
                  <a:pt x="3846937" y="220412"/>
                </a:cubicBezTo>
                <a:cubicBezTo>
                  <a:pt x="3834805" y="219961"/>
                  <a:pt x="3824244" y="219735"/>
                  <a:pt x="3815252" y="219735"/>
                </a:cubicBezTo>
                <a:cubicBezTo>
                  <a:pt x="3807323" y="219735"/>
                  <a:pt x="3790251" y="220559"/>
                  <a:pt x="3764036" y="222208"/>
                </a:cubicBezTo>
                <a:cubicBezTo>
                  <a:pt x="3764036" y="261902"/>
                  <a:pt x="3763793" y="283696"/>
                  <a:pt x="3763305" y="287589"/>
                </a:cubicBezTo>
                <a:cubicBezTo>
                  <a:pt x="3762818" y="291482"/>
                  <a:pt x="3761083" y="298021"/>
                  <a:pt x="3758100" y="307206"/>
                </a:cubicBezTo>
                <a:cubicBezTo>
                  <a:pt x="3755117" y="316391"/>
                  <a:pt x="3751762" y="319446"/>
                  <a:pt x="3748033" y="316370"/>
                </a:cubicBezTo>
                <a:cubicBezTo>
                  <a:pt x="3744304" y="313294"/>
                  <a:pt x="3741967" y="308680"/>
                  <a:pt x="3741020" y="302528"/>
                </a:cubicBezTo>
                <a:cubicBezTo>
                  <a:pt x="3740074" y="296376"/>
                  <a:pt x="3739372" y="287327"/>
                  <a:pt x="3738912" y="275382"/>
                </a:cubicBezTo>
                <a:cubicBezTo>
                  <a:pt x="3738454" y="263437"/>
                  <a:pt x="3738224" y="246243"/>
                  <a:pt x="3738224" y="223800"/>
                </a:cubicBezTo>
                <a:lnTo>
                  <a:pt x="3680985" y="231501"/>
                </a:lnTo>
                <a:cubicBezTo>
                  <a:pt x="3677616" y="248322"/>
                  <a:pt x="3669578" y="263558"/>
                  <a:pt x="3656872" y="277210"/>
                </a:cubicBezTo>
                <a:cubicBezTo>
                  <a:pt x="3644167" y="290862"/>
                  <a:pt x="3628454" y="299771"/>
                  <a:pt x="3609732" y="303937"/>
                </a:cubicBezTo>
                <a:cubicBezTo>
                  <a:pt x="3591011" y="308103"/>
                  <a:pt x="3588326" y="305611"/>
                  <a:pt x="3601677" y="296462"/>
                </a:cubicBezTo>
                <a:cubicBezTo>
                  <a:pt x="3615027" y="287313"/>
                  <a:pt x="3626299" y="277486"/>
                  <a:pt x="3635491" y="266982"/>
                </a:cubicBezTo>
                <a:cubicBezTo>
                  <a:pt x="3644683" y="256478"/>
                  <a:pt x="3651036" y="245232"/>
                  <a:pt x="3654549" y="233243"/>
                </a:cubicBezTo>
                <a:cubicBezTo>
                  <a:pt x="3623775" y="238635"/>
                  <a:pt x="3603763" y="242231"/>
                  <a:pt x="3594514" y="244031"/>
                </a:cubicBezTo>
                <a:cubicBezTo>
                  <a:pt x="3585264" y="245830"/>
                  <a:pt x="3576087" y="242206"/>
                  <a:pt x="3566980" y="233157"/>
                </a:cubicBezTo>
                <a:cubicBezTo>
                  <a:pt x="3557875" y="224108"/>
                  <a:pt x="3560714" y="220262"/>
                  <a:pt x="3575499" y="221617"/>
                </a:cubicBezTo>
                <a:cubicBezTo>
                  <a:pt x="3590284" y="222972"/>
                  <a:pt x="3617086" y="221119"/>
                  <a:pt x="3655904" y="216056"/>
                </a:cubicBezTo>
                <a:cubicBezTo>
                  <a:pt x="3655904" y="209403"/>
                  <a:pt x="3654779" y="203376"/>
                  <a:pt x="3652527" y="197977"/>
                </a:cubicBezTo>
                <a:cubicBezTo>
                  <a:pt x="3650276" y="192578"/>
                  <a:pt x="3652513" y="190352"/>
                  <a:pt x="3659238" y="191298"/>
                </a:cubicBezTo>
                <a:lnTo>
                  <a:pt x="3662548" y="192144"/>
                </a:lnTo>
                <a:lnTo>
                  <a:pt x="3658195" y="183283"/>
                </a:lnTo>
                <a:cubicBezTo>
                  <a:pt x="3656937" y="179725"/>
                  <a:pt x="3655962" y="175746"/>
                  <a:pt x="3655270" y="171347"/>
                </a:cubicBezTo>
                <a:cubicBezTo>
                  <a:pt x="3653886" y="162550"/>
                  <a:pt x="3652090" y="149988"/>
                  <a:pt x="3649881" y="133661"/>
                </a:cubicBezTo>
                <a:cubicBezTo>
                  <a:pt x="3647673" y="117335"/>
                  <a:pt x="3644525" y="105533"/>
                  <a:pt x="3640438" y="98255"/>
                </a:cubicBezTo>
                <a:cubicBezTo>
                  <a:pt x="3636351" y="90978"/>
                  <a:pt x="3638381" y="87339"/>
                  <a:pt x="3646526" y="87339"/>
                </a:cubicBezTo>
                <a:cubicBezTo>
                  <a:pt x="3652161" y="87339"/>
                  <a:pt x="3657173" y="87557"/>
                  <a:pt x="3661561" y="87995"/>
                </a:cubicBezTo>
                <a:cubicBezTo>
                  <a:pt x="3663755" y="88213"/>
                  <a:pt x="3668140" y="87939"/>
                  <a:pt x="3674715" y="87172"/>
                </a:cubicBezTo>
                <a:lnTo>
                  <a:pt x="3675187" y="87104"/>
                </a:lnTo>
                <a:lnTo>
                  <a:pt x="3669262" y="83617"/>
                </a:lnTo>
                <a:cubicBezTo>
                  <a:pt x="3660357" y="72590"/>
                  <a:pt x="3657805" y="65499"/>
                  <a:pt x="3661604" y="62344"/>
                </a:cubicBezTo>
                <a:cubicBezTo>
                  <a:pt x="3665405" y="59189"/>
                  <a:pt x="3672180" y="59408"/>
                  <a:pt x="3681932" y="63000"/>
                </a:cubicBezTo>
                <a:cubicBezTo>
                  <a:pt x="3691683" y="66592"/>
                  <a:pt x="3695093" y="73142"/>
                  <a:pt x="3692160" y="82649"/>
                </a:cubicBezTo>
                <a:lnTo>
                  <a:pt x="3690910" y="84844"/>
                </a:lnTo>
                <a:lnTo>
                  <a:pt x="3701011" y="83392"/>
                </a:lnTo>
                <a:lnTo>
                  <a:pt x="3722780" y="78382"/>
                </a:lnTo>
                <a:lnTo>
                  <a:pt x="3722614" y="74857"/>
                </a:lnTo>
                <a:cubicBezTo>
                  <a:pt x="3723182" y="73025"/>
                  <a:pt x="3724373" y="70554"/>
                  <a:pt x="3726189" y="67442"/>
                </a:cubicBezTo>
                <a:cubicBezTo>
                  <a:pt x="3733453" y="54994"/>
                  <a:pt x="3738626" y="44017"/>
                  <a:pt x="3741709" y="34509"/>
                </a:cubicBezTo>
                <a:cubicBezTo>
                  <a:pt x="3744792" y="25002"/>
                  <a:pt x="3745660" y="18459"/>
                  <a:pt x="3744311" y="14881"/>
                </a:cubicBezTo>
                <a:cubicBezTo>
                  <a:pt x="3742964" y="11303"/>
                  <a:pt x="3742612" y="7406"/>
                  <a:pt x="3743257" y="3190"/>
                </a:cubicBezTo>
                <a:cubicBezTo>
                  <a:pt x="3743580" y="1082"/>
                  <a:pt x="3745435" y="19"/>
                  <a:pt x="3748823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537613" y="2511671"/>
            <a:ext cx="8182725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（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126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＋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48)+52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＝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126+(48+52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）   （                   ）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723383" y="3351493"/>
            <a:ext cx="8801867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60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×</a:t>
            </a: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a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＝</a:t>
            </a: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a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×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60                            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（                           ）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712722" y="4218062"/>
            <a:ext cx="9079228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(3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×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25)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×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4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＝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×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(25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×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4)             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（                    ）</a:t>
            </a: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8322112" y="2666829"/>
            <a:ext cx="209787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加法结合律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8586208" y="3528706"/>
            <a:ext cx="209787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乘法交换律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8448202" y="4363837"/>
            <a:ext cx="209787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乘法结合律</a:t>
            </a:r>
          </a:p>
        </p:txBody>
      </p:sp>
      <p:cxnSp>
        <p:nvCxnSpPr>
          <p:cNvPr id="9" name="直接连接符 8"/>
          <p:cNvCxnSpPr/>
          <p:nvPr/>
        </p:nvCxnSpPr>
        <p:spPr>
          <a:xfrm>
            <a:off x="5077504" y="3824483"/>
            <a:ext cx="3060000" cy="0"/>
          </a:xfrm>
          <a:prstGeom prst="line">
            <a:avLst/>
          </a:prstGeom>
          <a:ln w="12700">
            <a:solidFill>
              <a:schemeClr val="accent2">
                <a:lumMod val="40000"/>
                <a:lumOff val="60000"/>
              </a:schemeClr>
            </a:solidFill>
            <a:prstDash val="sysDash"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6718307" y="4657677"/>
            <a:ext cx="1404000" cy="0"/>
          </a:xfrm>
          <a:prstGeom prst="line">
            <a:avLst/>
          </a:prstGeom>
          <a:ln w="12700">
            <a:solidFill>
              <a:schemeClr val="accent2">
                <a:lumMod val="40000"/>
                <a:lumOff val="60000"/>
              </a:schemeClr>
            </a:solidFill>
            <a:prstDash val="sysDash"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7305659" y="2975715"/>
            <a:ext cx="828000" cy="0"/>
          </a:xfrm>
          <a:prstGeom prst="line">
            <a:avLst/>
          </a:prstGeom>
          <a:ln w="12700">
            <a:solidFill>
              <a:schemeClr val="accent2">
                <a:lumMod val="40000"/>
                <a:lumOff val="60000"/>
              </a:schemeClr>
            </a:solidFill>
            <a:prstDash val="sysDash"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温故知新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28" y="3942277"/>
            <a:ext cx="2915723" cy="29157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-4258719" y="-919168"/>
            <a:ext cx="9103285" cy="9103285"/>
          </a:xfrm>
          <a:prstGeom prst="ellipse">
            <a:avLst/>
          </a:prstGeom>
          <a:blipFill>
            <a:blip r:embed="rId3"/>
            <a:stretch>
              <a:fillRect l="-39140" r="-17320"/>
            </a:stretch>
          </a:blipFill>
          <a:ln w="165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558415" y="2505670"/>
            <a:ext cx="3776663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290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60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cs typeface="+mn-ea"/>
                <a:sym typeface="+mn-lt"/>
              </a:rPr>
              <a:t>新知探究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6844165" y="3858417"/>
            <a:ext cx="4162425" cy="4635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学，然后知不足。</a:t>
            </a:r>
          </a:p>
        </p:txBody>
      </p:sp>
      <p:sp>
        <p:nvSpPr>
          <p:cNvPr id="15" name="椭圆 14"/>
          <p:cNvSpPr>
            <a:spLocks noChangeAspect="1"/>
          </p:cNvSpPr>
          <p:nvPr/>
        </p:nvSpPr>
        <p:spPr>
          <a:xfrm>
            <a:off x="4085090" y="2644773"/>
            <a:ext cx="2087563" cy="2085975"/>
          </a:xfrm>
          <a:prstGeom prst="ellipse">
            <a:avLst/>
          </a:prstGeom>
          <a:gradFill>
            <a:gsLst>
              <a:gs pos="0">
                <a:srgbClr val="C00000"/>
              </a:gs>
              <a:gs pos="22000">
                <a:srgbClr val="FFC000"/>
              </a:gs>
              <a:gs pos="84000">
                <a:srgbClr val="00B0F0"/>
              </a:gs>
              <a:gs pos="62000">
                <a:srgbClr val="00B050"/>
              </a:gs>
              <a:gs pos="42000">
                <a:srgbClr val="92D050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800" dirty="0">
                <a:solidFill>
                  <a:schemeClr val="tx1"/>
                </a:solidFill>
                <a:cs typeface="+mn-ea"/>
                <a:sym typeface="+mn-lt"/>
              </a:rPr>
              <a:t>03</a:t>
            </a:r>
            <a:endParaRPr lang="zh-CN" altLang="en-US" sz="48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4386715" y="2793998"/>
            <a:ext cx="1800225" cy="18002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2</a:t>
            </a:r>
            <a:endParaRPr lang="zh-CN" altLang="en-US" sz="80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7" name="直接连接符 16"/>
          <p:cNvCxnSpPr/>
          <p:nvPr/>
        </p:nvCxnSpPr>
        <p:spPr>
          <a:xfrm flipV="1">
            <a:off x="6172653" y="3700461"/>
            <a:ext cx="470535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379" y="1954637"/>
            <a:ext cx="4049161" cy="3186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文本框 10"/>
          <p:cNvSpPr txBox="1"/>
          <p:nvPr/>
        </p:nvSpPr>
        <p:spPr>
          <a:xfrm>
            <a:off x="812800" y="1215835"/>
            <a:ext cx="5684660" cy="324927"/>
          </a:xfrm>
          <a:custGeom>
            <a:avLst/>
            <a:gdLst/>
            <a:ahLst/>
            <a:cxnLst/>
            <a:rect l="l" t="t" r="r" b="b"/>
            <a:pathLst>
              <a:path w="5684660" h="324927">
                <a:moveTo>
                  <a:pt x="4715472" y="257870"/>
                </a:moveTo>
                <a:cubicBezTo>
                  <a:pt x="4727177" y="257515"/>
                  <a:pt x="4736235" y="260233"/>
                  <a:pt x="4742645" y="266025"/>
                </a:cubicBezTo>
                <a:cubicBezTo>
                  <a:pt x="4751192" y="273747"/>
                  <a:pt x="4753928" y="279623"/>
                  <a:pt x="4750852" y="283653"/>
                </a:cubicBezTo>
                <a:cubicBezTo>
                  <a:pt x="4747776" y="287682"/>
                  <a:pt x="4741760" y="289016"/>
                  <a:pt x="4732805" y="287654"/>
                </a:cubicBezTo>
                <a:cubicBezTo>
                  <a:pt x="4723849" y="286291"/>
                  <a:pt x="4714585" y="285391"/>
                  <a:pt x="4705013" y="284954"/>
                </a:cubicBezTo>
                <a:cubicBezTo>
                  <a:pt x="4695441" y="284517"/>
                  <a:pt x="4684485" y="284742"/>
                  <a:pt x="4672145" y="285632"/>
                </a:cubicBezTo>
                <a:cubicBezTo>
                  <a:pt x="4659806" y="286521"/>
                  <a:pt x="4642529" y="288518"/>
                  <a:pt x="4620316" y="291622"/>
                </a:cubicBezTo>
                <a:cubicBezTo>
                  <a:pt x="4598103" y="294727"/>
                  <a:pt x="4581203" y="297208"/>
                  <a:pt x="4569616" y="299065"/>
                </a:cubicBezTo>
                <a:cubicBezTo>
                  <a:pt x="4558029" y="300922"/>
                  <a:pt x="4549311" y="301850"/>
                  <a:pt x="4543460" y="301850"/>
                </a:cubicBezTo>
                <a:cubicBezTo>
                  <a:pt x="4537164" y="301850"/>
                  <a:pt x="4529643" y="298932"/>
                  <a:pt x="4520895" y="293096"/>
                </a:cubicBezTo>
                <a:cubicBezTo>
                  <a:pt x="4511589" y="283545"/>
                  <a:pt x="4514614" y="278770"/>
                  <a:pt x="4529973" y="278770"/>
                </a:cubicBezTo>
                <a:cubicBezTo>
                  <a:pt x="4543366" y="278770"/>
                  <a:pt x="4563274" y="277203"/>
                  <a:pt x="4589696" y="274070"/>
                </a:cubicBezTo>
                <a:cubicBezTo>
                  <a:pt x="4616118" y="270936"/>
                  <a:pt x="4637098" y="268484"/>
                  <a:pt x="4652636" y="266713"/>
                </a:cubicBezTo>
                <a:cubicBezTo>
                  <a:pt x="4668173" y="264942"/>
                  <a:pt x="4684923" y="262454"/>
                  <a:pt x="4702884" y="259249"/>
                </a:cubicBezTo>
                <a:cubicBezTo>
                  <a:pt x="4707374" y="258448"/>
                  <a:pt x="4711570" y="257988"/>
                  <a:pt x="4715472" y="257870"/>
                </a:cubicBezTo>
                <a:close/>
                <a:moveTo>
                  <a:pt x="5614385" y="235577"/>
                </a:moveTo>
                <a:cubicBezTo>
                  <a:pt x="5621183" y="235577"/>
                  <a:pt x="5626722" y="237717"/>
                  <a:pt x="5631002" y="241998"/>
                </a:cubicBezTo>
                <a:cubicBezTo>
                  <a:pt x="5635283" y="246278"/>
                  <a:pt x="5637423" y="251351"/>
                  <a:pt x="5637423" y="257216"/>
                </a:cubicBezTo>
                <a:cubicBezTo>
                  <a:pt x="5637423" y="263784"/>
                  <a:pt x="5635225" y="269266"/>
                  <a:pt x="5630830" y="273661"/>
                </a:cubicBezTo>
                <a:cubicBezTo>
                  <a:pt x="5626435" y="278056"/>
                  <a:pt x="5620954" y="280254"/>
                  <a:pt x="5614385" y="280254"/>
                </a:cubicBezTo>
                <a:cubicBezTo>
                  <a:pt x="5607789" y="280254"/>
                  <a:pt x="5602304" y="278067"/>
                  <a:pt x="5597930" y="273693"/>
                </a:cubicBezTo>
                <a:cubicBezTo>
                  <a:pt x="5593556" y="269320"/>
                  <a:pt x="5591369" y="263827"/>
                  <a:pt x="5591369" y="257216"/>
                </a:cubicBezTo>
                <a:cubicBezTo>
                  <a:pt x="5591369" y="251308"/>
                  <a:pt x="5593499" y="246225"/>
                  <a:pt x="5597758" y="241966"/>
                </a:cubicBezTo>
                <a:cubicBezTo>
                  <a:pt x="5602017" y="237707"/>
                  <a:pt x="5607560" y="235577"/>
                  <a:pt x="5614385" y="235577"/>
                </a:cubicBezTo>
                <a:close/>
                <a:moveTo>
                  <a:pt x="1145805" y="235577"/>
                </a:moveTo>
                <a:cubicBezTo>
                  <a:pt x="1152603" y="235577"/>
                  <a:pt x="1158368" y="237943"/>
                  <a:pt x="1163100" y="242675"/>
                </a:cubicBezTo>
                <a:cubicBezTo>
                  <a:pt x="1167832" y="247408"/>
                  <a:pt x="1170198" y="252706"/>
                  <a:pt x="1170198" y="258572"/>
                </a:cubicBezTo>
                <a:cubicBezTo>
                  <a:pt x="1170198" y="266029"/>
                  <a:pt x="1167775" y="272180"/>
                  <a:pt x="1162928" y="277027"/>
                </a:cubicBezTo>
                <a:cubicBezTo>
                  <a:pt x="1158081" y="281874"/>
                  <a:pt x="1152373" y="284298"/>
                  <a:pt x="1145805" y="284298"/>
                </a:cubicBezTo>
                <a:cubicBezTo>
                  <a:pt x="1139209" y="284298"/>
                  <a:pt x="1133498" y="281885"/>
                  <a:pt x="1128672" y="277060"/>
                </a:cubicBezTo>
                <a:cubicBezTo>
                  <a:pt x="1123847" y="272234"/>
                  <a:pt x="1121434" y="266072"/>
                  <a:pt x="1121434" y="258572"/>
                </a:cubicBezTo>
                <a:cubicBezTo>
                  <a:pt x="1121434" y="252663"/>
                  <a:pt x="1123790" y="247354"/>
                  <a:pt x="1128500" y="242643"/>
                </a:cubicBezTo>
                <a:cubicBezTo>
                  <a:pt x="1133211" y="237932"/>
                  <a:pt x="1138979" y="235577"/>
                  <a:pt x="1145805" y="235577"/>
                </a:cubicBezTo>
                <a:close/>
                <a:moveTo>
                  <a:pt x="5040691" y="227594"/>
                </a:moveTo>
                <a:cubicBezTo>
                  <a:pt x="5044790" y="228514"/>
                  <a:pt x="5049780" y="230379"/>
                  <a:pt x="5055659" y="233189"/>
                </a:cubicBezTo>
                <a:cubicBezTo>
                  <a:pt x="5067691" y="236904"/>
                  <a:pt x="5078291" y="242156"/>
                  <a:pt x="5087462" y="248946"/>
                </a:cubicBezTo>
                <a:cubicBezTo>
                  <a:pt x="5096633" y="255736"/>
                  <a:pt x="5100092" y="264899"/>
                  <a:pt x="5097841" y="276436"/>
                </a:cubicBezTo>
                <a:cubicBezTo>
                  <a:pt x="5095590" y="287973"/>
                  <a:pt x="5089247" y="290192"/>
                  <a:pt x="5078815" y="283093"/>
                </a:cubicBezTo>
                <a:cubicBezTo>
                  <a:pt x="5068382" y="275995"/>
                  <a:pt x="5056656" y="265469"/>
                  <a:pt x="5043635" y="251516"/>
                </a:cubicBezTo>
                <a:cubicBezTo>
                  <a:pt x="5030614" y="237563"/>
                  <a:pt x="5026423" y="229615"/>
                  <a:pt x="5031062" y="227672"/>
                </a:cubicBezTo>
                <a:cubicBezTo>
                  <a:pt x="5033381" y="226700"/>
                  <a:pt x="5036591" y="226674"/>
                  <a:pt x="5040691" y="227594"/>
                </a:cubicBezTo>
                <a:close/>
                <a:moveTo>
                  <a:pt x="4930703" y="223077"/>
                </a:moveTo>
                <a:cubicBezTo>
                  <a:pt x="4932798" y="223767"/>
                  <a:pt x="4933846" y="227052"/>
                  <a:pt x="4933846" y="232931"/>
                </a:cubicBezTo>
                <a:cubicBezTo>
                  <a:pt x="4933846" y="241607"/>
                  <a:pt x="4931211" y="251445"/>
                  <a:pt x="4925941" y="262443"/>
                </a:cubicBezTo>
                <a:cubicBezTo>
                  <a:pt x="4920671" y="273442"/>
                  <a:pt x="4913343" y="281634"/>
                  <a:pt x="4903957" y="287019"/>
                </a:cubicBezTo>
                <a:cubicBezTo>
                  <a:pt x="4894572" y="292404"/>
                  <a:pt x="4889306" y="290253"/>
                  <a:pt x="4888158" y="280566"/>
                </a:cubicBezTo>
                <a:cubicBezTo>
                  <a:pt x="4887011" y="270879"/>
                  <a:pt x="4888549" y="263903"/>
                  <a:pt x="4892772" y="259636"/>
                </a:cubicBezTo>
                <a:cubicBezTo>
                  <a:pt x="4896995" y="255370"/>
                  <a:pt x="4900441" y="251452"/>
                  <a:pt x="4903108" y="247881"/>
                </a:cubicBezTo>
                <a:cubicBezTo>
                  <a:pt x="4906837" y="244153"/>
                  <a:pt x="4912892" y="237789"/>
                  <a:pt x="4921273" y="228791"/>
                </a:cubicBezTo>
                <a:cubicBezTo>
                  <a:pt x="4925464" y="224291"/>
                  <a:pt x="4928607" y="222387"/>
                  <a:pt x="4930703" y="223077"/>
                </a:cubicBezTo>
                <a:close/>
                <a:moveTo>
                  <a:pt x="4655348" y="209531"/>
                </a:moveTo>
                <a:cubicBezTo>
                  <a:pt x="4660767" y="209920"/>
                  <a:pt x="4666047" y="211536"/>
                  <a:pt x="4671188" y="214379"/>
                </a:cubicBezTo>
                <a:cubicBezTo>
                  <a:pt x="4681470" y="220065"/>
                  <a:pt x="4683449" y="224560"/>
                  <a:pt x="4677125" y="227866"/>
                </a:cubicBezTo>
                <a:cubicBezTo>
                  <a:pt x="4670801" y="231171"/>
                  <a:pt x="4661358" y="233978"/>
                  <a:pt x="4648796" y="236287"/>
                </a:cubicBezTo>
                <a:cubicBezTo>
                  <a:pt x="4636234" y="238596"/>
                  <a:pt x="4624697" y="240428"/>
                  <a:pt x="4614186" y="241783"/>
                </a:cubicBezTo>
                <a:cubicBezTo>
                  <a:pt x="4603674" y="243138"/>
                  <a:pt x="4593815" y="242460"/>
                  <a:pt x="4584609" y="239750"/>
                </a:cubicBezTo>
                <a:cubicBezTo>
                  <a:pt x="4574227" y="234760"/>
                  <a:pt x="4570828" y="231279"/>
                  <a:pt x="4574413" y="229307"/>
                </a:cubicBezTo>
                <a:cubicBezTo>
                  <a:pt x="4577998" y="227335"/>
                  <a:pt x="4586756" y="224998"/>
                  <a:pt x="4600688" y="222294"/>
                </a:cubicBezTo>
                <a:cubicBezTo>
                  <a:pt x="4614619" y="219591"/>
                  <a:pt x="4627282" y="216175"/>
                  <a:pt x="4638675" y="212045"/>
                </a:cubicBezTo>
                <a:cubicBezTo>
                  <a:pt x="4644372" y="209980"/>
                  <a:pt x="4649930" y="209142"/>
                  <a:pt x="4655348" y="209531"/>
                </a:cubicBezTo>
                <a:close/>
                <a:moveTo>
                  <a:pt x="3924849" y="196557"/>
                </a:moveTo>
                <a:lnTo>
                  <a:pt x="3888259" y="200429"/>
                </a:lnTo>
                <a:cubicBezTo>
                  <a:pt x="3885564" y="205147"/>
                  <a:pt x="3883366" y="208782"/>
                  <a:pt x="3881667" y="211335"/>
                </a:cubicBezTo>
                <a:cubicBezTo>
                  <a:pt x="3879967" y="213888"/>
                  <a:pt x="3880423" y="215436"/>
                  <a:pt x="3883032" y="215981"/>
                </a:cubicBezTo>
                <a:cubicBezTo>
                  <a:pt x="3885642" y="216526"/>
                  <a:pt x="3894921" y="219000"/>
                  <a:pt x="3910867" y="223402"/>
                </a:cubicBezTo>
                <a:cubicBezTo>
                  <a:pt x="3914911" y="218383"/>
                  <a:pt x="3919572" y="209435"/>
                  <a:pt x="3924849" y="196557"/>
                </a:cubicBezTo>
                <a:close/>
                <a:moveTo>
                  <a:pt x="3270801" y="196065"/>
                </a:moveTo>
                <a:cubicBezTo>
                  <a:pt x="3273012" y="196006"/>
                  <a:pt x="3276091" y="196679"/>
                  <a:pt x="3280038" y="198085"/>
                </a:cubicBezTo>
                <a:cubicBezTo>
                  <a:pt x="3295826" y="203706"/>
                  <a:pt x="3306875" y="209700"/>
                  <a:pt x="3313185" y="216067"/>
                </a:cubicBezTo>
                <a:cubicBezTo>
                  <a:pt x="3319495" y="222434"/>
                  <a:pt x="3321754" y="230450"/>
                  <a:pt x="3319961" y="240116"/>
                </a:cubicBezTo>
                <a:cubicBezTo>
                  <a:pt x="3318168" y="249781"/>
                  <a:pt x="3312640" y="250968"/>
                  <a:pt x="3303377" y="243676"/>
                </a:cubicBezTo>
                <a:cubicBezTo>
                  <a:pt x="3294113" y="236384"/>
                  <a:pt x="3284433" y="227281"/>
                  <a:pt x="3274338" y="216368"/>
                </a:cubicBezTo>
                <a:cubicBezTo>
                  <a:pt x="3265346" y="203010"/>
                  <a:pt x="3264167" y="196243"/>
                  <a:pt x="3270801" y="196065"/>
                </a:cubicBezTo>
                <a:close/>
                <a:moveTo>
                  <a:pt x="1318802" y="167471"/>
                </a:moveTo>
                <a:lnTo>
                  <a:pt x="1318036" y="181812"/>
                </a:lnTo>
                <a:lnTo>
                  <a:pt x="1315693" y="196281"/>
                </a:lnTo>
                <a:lnTo>
                  <a:pt x="1336159" y="191610"/>
                </a:lnTo>
                <a:lnTo>
                  <a:pt x="1336159" y="168228"/>
                </a:lnTo>
                <a:cubicBezTo>
                  <a:pt x="1330667" y="169117"/>
                  <a:pt x="1325020" y="168938"/>
                  <a:pt x="1319220" y="167691"/>
                </a:cubicBezTo>
                <a:close/>
                <a:moveTo>
                  <a:pt x="1380425" y="157549"/>
                </a:moveTo>
                <a:lnTo>
                  <a:pt x="1374469" y="161947"/>
                </a:lnTo>
                <a:cubicBezTo>
                  <a:pt x="1367514" y="164313"/>
                  <a:pt x="1362445" y="165762"/>
                  <a:pt x="1359261" y="166292"/>
                </a:cubicBezTo>
                <a:lnTo>
                  <a:pt x="1359261" y="186964"/>
                </a:lnTo>
                <a:cubicBezTo>
                  <a:pt x="1358214" y="187122"/>
                  <a:pt x="1360469" y="186483"/>
                  <a:pt x="1366026" y="185049"/>
                </a:cubicBezTo>
                <a:cubicBezTo>
                  <a:pt x="1371583" y="183615"/>
                  <a:pt x="1376570" y="185917"/>
                  <a:pt x="1380986" y="191954"/>
                </a:cubicBezTo>
                <a:lnTo>
                  <a:pt x="1381319" y="193284"/>
                </a:lnTo>
                <a:lnTo>
                  <a:pt x="1381268" y="189796"/>
                </a:lnTo>
                <a:cubicBezTo>
                  <a:pt x="1381132" y="182571"/>
                  <a:pt x="1380956" y="174597"/>
                  <a:pt x="1380739" y="165873"/>
                </a:cubicBezTo>
                <a:close/>
                <a:moveTo>
                  <a:pt x="3599704" y="154876"/>
                </a:moveTo>
                <a:cubicBezTo>
                  <a:pt x="3605010" y="155274"/>
                  <a:pt x="3609013" y="157129"/>
                  <a:pt x="3611712" y="160442"/>
                </a:cubicBezTo>
                <a:cubicBezTo>
                  <a:pt x="3617111" y="167067"/>
                  <a:pt x="3614784" y="172032"/>
                  <a:pt x="3604732" y="175337"/>
                </a:cubicBezTo>
                <a:cubicBezTo>
                  <a:pt x="3594679" y="178643"/>
                  <a:pt x="3577127" y="183321"/>
                  <a:pt x="3552075" y="189373"/>
                </a:cubicBezTo>
                <a:cubicBezTo>
                  <a:pt x="3549164" y="193732"/>
                  <a:pt x="3546575" y="198174"/>
                  <a:pt x="3544310" y="202699"/>
                </a:cubicBezTo>
                <a:cubicBezTo>
                  <a:pt x="3542044" y="207223"/>
                  <a:pt x="3538416" y="211421"/>
                  <a:pt x="3533425" y="215293"/>
                </a:cubicBezTo>
                <a:cubicBezTo>
                  <a:pt x="3557445" y="212611"/>
                  <a:pt x="3577769" y="209740"/>
                  <a:pt x="3594396" y="206678"/>
                </a:cubicBezTo>
                <a:cubicBezTo>
                  <a:pt x="3611024" y="203616"/>
                  <a:pt x="3622134" y="200687"/>
                  <a:pt x="3627727" y="197891"/>
                </a:cubicBezTo>
                <a:cubicBezTo>
                  <a:pt x="3633319" y="195095"/>
                  <a:pt x="3641170" y="196608"/>
                  <a:pt x="3651280" y="202430"/>
                </a:cubicBezTo>
                <a:cubicBezTo>
                  <a:pt x="3661390" y="208252"/>
                  <a:pt x="3667223" y="212837"/>
                  <a:pt x="3668779" y="216186"/>
                </a:cubicBezTo>
                <a:cubicBezTo>
                  <a:pt x="3670335" y="219534"/>
                  <a:pt x="3669066" y="224725"/>
                  <a:pt x="3664972" y="231759"/>
                </a:cubicBezTo>
                <a:cubicBezTo>
                  <a:pt x="3660877" y="238793"/>
                  <a:pt x="3658149" y="250957"/>
                  <a:pt x="3656787" y="268251"/>
                </a:cubicBezTo>
                <a:cubicBezTo>
                  <a:pt x="3655425" y="285546"/>
                  <a:pt x="3648839" y="299742"/>
                  <a:pt x="3637030" y="310842"/>
                </a:cubicBezTo>
                <a:cubicBezTo>
                  <a:pt x="3625221" y="321941"/>
                  <a:pt x="3617652" y="323117"/>
                  <a:pt x="3614326" y="314369"/>
                </a:cubicBezTo>
                <a:cubicBezTo>
                  <a:pt x="3610998" y="305622"/>
                  <a:pt x="3605431" y="296147"/>
                  <a:pt x="3597623" y="285943"/>
                </a:cubicBezTo>
                <a:cubicBezTo>
                  <a:pt x="3589815" y="275740"/>
                  <a:pt x="3588850" y="271575"/>
                  <a:pt x="3594730" y="273446"/>
                </a:cubicBezTo>
                <a:cubicBezTo>
                  <a:pt x="3600609" y="275317"/>
                  <a:pt x="3607019" y="276891"/>
                  <a:pt x="3613960" y="278167"/>
                </a:cubicBezTo>
                <a:cubicBezTo>
                  <a:pt x="3620900" y="279444"/>
                  <a:pt x="3625385" y="275113"/>
                  <a:pt x="3627415" y="265175"/>
                </a:cubicBezTo>
                <a:cubicBezTo>
                  <a:pt x="3629444" y="255237"/>
                  <a:pt x="3630458" y="244941"/>
                  <a:pt x="3630458" y="234286"/>
                </a:cubicBezTo>
                <a:cubicBezTo>
                  <a:pt x="3630458" y="226012"/>
                  <a:pt x="3628712" y="221707"/>
                  <a:pt x="3625221" y="221369"/>
                </a:cubicBezTo>
                <a:cubicBezTo>
                  <a:pt x="3621729" y="221032"/>
                  <a:pt x="3606883" y="222879"/>
                  <a:pt x="3580683" y="226908"/>
                </a:cubicBezTo>
                <a:cubicBezTo>
                  <a:pt x="3581572" y="228127"/>
                  <a:pt x="3581088" y="237305"/>
                  <a:pt x="3579232" y="254442"/>
                </a:cubicBezTo>
                <a:cubicBezTo>
                  <a:pt x="3577374" y="271578"/>
                  <a:pt x="3574184" y="283990"/>
                  <a:pt x="3569659" y="291676"/>
                </a:cubicBezTo>
                <a:cubicBezTo>
                  <a:pt x="3565135" y="299362"/>
                  <a:pt x="3561543" y="301101"/>
                  <a:pt x="3558883" y="296892"/>
                </a:cubicBezTo>
                <a:cubicBezTo>
                  <a:pt x="3556222" y="292683"/>
                  <a:pt x="3554462" y="270488"/>
                  <a:pt x="3553602" y="230307"/>
                </a:cubicBezTo>
                <a:cubicBezTo>
                  <a:pt x="3545887" y="231196"/>
                  <a:pt x="3538624" y="232315"/>
                  <a:pt x="3531812" y="233663"/>
                </a:cubicBezTo>
                <a:cubicBezTo>
                  <a:pt x="3531023" y="244576"/>
                  <a:pt x="3529661" y="256335"/>
                  <a:pt x="3527725" y="268940"/>
                </a:cubicBezTo>
                <a:cubicBezTo>
                  <a:pt x="3525789" y="281545"/>
                  <a:pt x="3522236" y="288155"/>
                  <a:pt x="3517067" y="288772"/>
                </a:cubicBezTo>
                <a:cubicBezTo>
                  <a:pt x="3511897" y="289389"/>
                  <a:pt x="3508814" y="283316"/>
                  <a:pt x="3507817" y="270553"/>
                </a:cubicBezTo>
                <a:cubicBezTo>
                  <a:pt x="3506821" y="257790"/>
                  <a:pt x="3505598" y="246626"/>
                  <a:pt x="3504150" y="237061"/>
                </a:cubicBezTo>
                <a:cubicBezTo>
                  <a:pt x="3493552" y="237936"/>
                  <a:pt x="3487235" y="238510"/>
                  <a:pt x="3485199" y="238782"/>
                </a:cubicBezTo>
                <a:cubicBezTo>
                  <a:pt x="3483163" y="239055"/>
                  <a:pt x="3483044" y="247024"/>
                  <a:pt x="3484844" y="262691"/>
                </a:cubicBezTo>
                <a:cubicBezTo>
                  <a:pt x="3486644" y="278358"/>
                  <a:pt x="3485719" y="290600"/>
                  <a:pt x="3482069" y="299420"/>
                </a:cubicBezTo>
                <a:cubicBezTo>
                  <a:pt x="3478420" y="308239"/>
                  <a:pt x="3473670" y="309508"/>
                  <a:pt x="3467819" y="303227"/>
                </a:cubicBezTo>
                <a:cubicBezTo>
                  <a:pt x="3461968" y="296946"/>
                  <a:pt x="3459043" y="286112"/>
                  <a:pt x="3459043" y="270725"/>
                </a:cubicBezTo>
                <a:cubicBezTo>
                  <a:pt x="3459043" y="256041"/>
                  <a:pt x="3457017" y="243131"/>
                  <a:pt x="3452966" y="231996"/>
                </a:cubicBezTo>
                <a:cubicBezTo>
                  <a:pt x="3448915" y="220860"/>
                  <a:pt x="3451704" y="216870"/>
                  <a:pt x="3461333" y="220025"/>
                </a:cubicBezTo>
                <a:cubicBezTo>
                  <a:pt x="3470963" y="223180"/>
                  <a:pt x="3488254" y="222664"/>
                  <a:pt x="3513206" y="218476"/>
                </a:cubicBezTo>
                <a:cubicBezTo>
                  <a:pt x="3515887" y="215795"/>
                  <a:pt x="3517888" y="211138"/>
                  <a:pt x="3519207" y="204505"/>
                </a:cubicBezTo>
                <a:cubicBezTo>
                  <a:pt x="3520526" y="197873"/>
                  <a:pt x="3521616" y="194327"/>
                  <a:pt x="3522477" y="193869"/>
                </a:cubicBezTo>
                <a:cubicBezTo>
                  <a:pt x="3520483" y="194743"/>
                  <a:pt x="3515367" y="195410"/>
                  <a:pt x="3507129" y="195869"/>
                </a:cubicBezTo>
                <a:cubicBezTo>
                  <a:pt x="3498890" y="196328"/>
                  <a:pt x="3491064" y="194335"/>
                  <a:pt x="3483650" y="189889"/>
                </a:cubicBezTo>
                <a:cubicBezTo>
                  <a:pt x="3476236" y="185444"/>
                  <a:pt x="3476620" y="182518"/>
                  <a:pt x="3484801" y="181113"/>
                </a:cubicBezTo>
                <a:cubicBezTo>
                  <a:pt x="3492982" y="179708"/>
                  <a:pt x="3506917" y="176771"/>
                  <a:pt x="3526607" y="172304"/>
                </a:cubicBezTo>
                <a:cubicBezTo>
                  <a:pt x="3546295" y="167837"/>
                  <a:pt x="3564052" y="163087"/>
                  <a:pt x="3579877" y="158054"/>
                </a:cubicBezTo>
                <a:cubicBezTo>
                  <a:pt x="3587789" y="155537"/>
                  <a:pt x="3594398" y="154478"/>
                  <a:pt x="3599704" y="154876"/>
                </a:cubicBezTo>
                <a:close/>
                <a:moveTo>
                  <a:pt x="4969785" y="142155"/>
                </a:moveTo>
                <a:cubicBezTo>
                  <a:pt x="4971096" y="141947"/>
                  <a:pt x="4972833" y="142081"/>
                  <a:pt x="4974995" y="142556"/>
                </a:cubicBezTo>
                <a:cubicBezTo>
                  <a:pt x="4983642" y="144456"/>
                  <a:pt x="4991318" y="146478"/>
                  <a:pt x="4998022" y="148622"/>
                </a:cubicBezTo>
                <a:cubicBezTo>
                  <a:pt x="5004726" y="150765"/>
                  <a:pt x="5007404" y="153985"/>
                  <a:pt x="5006056" y="158280"/>
                </a:cubicBezTo>
                <a:cubicBezTo>
                  <a:pt x="5004709" y="162575"/>
                  <a:pt x="5004034" y="169885"/>
                  <a:pt x="5004034" y="180210"/>
                </a:cubicBezTo>
                <a:cubicBezTo>
                  <a:pt x="5022189" y="179392"/>
                  <a:pt x="5040261" y="177614"/>
                  <a:pt x="5058251" y="174875"/>
                </a:cubicBezTo>
                <a:cubicBezTo>
                  <a:pt x="5076241" y="172136"/>
                  <a:pt x="5089473" y="175517"/>
                  <a:pt x="5097948" y="185017"/>
                </a:cubicBezTo>
                <a:cubicBezTo>
                  <a:pt x="5106423" y="194517"/>
                  <a:pt x="5102992" y="199042"/>
                  <a:pt x="5087655" y="198590"/>
                </a:cubicBezTo>
                <a:cubicBezTo>
                  <a:pt x="5072318" y="198138"/>
                  <a:pt x="5044445" y="199182"/>
                  <a:pt x="5004034" y="201720"/>
                </a:cubicBezTo>
                <a:cubicBezTo>
                  <a:pt x="5004034" y="217480"/>
                  <a:pt x="5004934" y="236047"/>
                  <a:pt x="5006733" y="257421"/>
                </a:cubicBezTo>
                <a:cubicBezTo>
                  <a:pt x="5008533" y="278795"/>
                  <a:pt x="5004580" y="295591"/>
                  <a:pt x="4994871" y="307809"/>
                </a:cubicBezTo>
                <a:cubicBezTo>
                  <a:pt x="4985163" y="320027"/>
                  <a:pt x="4978089" y="322339"/>
                  <a:pt x="4973651" y="314746"/>
                </a:cubicBezTo>
                <a:cubicBezTo>
                  <a:pt x="4969213" y="307153"/>
                  <a:pt x="4960766" y="298355"/>
                  <a:pt x="4948311" y="288353"/>
                </a:cubicBezTo>
                <a:cubicBezTo>
                  <a:pt x="4935857" y="278350"/>
                  <a:pt x="4934660" y="274478"/>
                  <a:pt x="4944719" y="276737"/>
                </a:cubicBezTo>
                <a:cubicBezTo>
                  <a:pt x="4954779" y="278996"/>
                  <a:pt x="4963272" y="280125"/>
                  <a:pt x="4970198" y="280125"/>
                </a:cubicBezTo>
                <a:cubicBezTo>
                  <a:pt x="4975591" y="280125"/>
                  <a:pt x="4978501" y="271402"/>
                  <a:pt x="4978932" y="253958"/>
                </a:cubicBezTo>
                <a:cubicBezTo>
                  <a:pt x="4979362" y="236513"/>
                  <a:pt x="4979197" y="219631"/>
                  <a:pt x="4978437" y="203312"/>
                </a:cubicBezTo>
                <a:cubicBezTo>
                  <a:pt x="4945670" y="207771"/>
                  <a:pt x="4926127" y="211138"/>
                  <a:pt x="4919810" y="213411"/>
                </a:cubicBezTo>
                <a:cubicBezTo>
                  <a:pt x="4913494" y="215684"/>
                  <a:pt x="4905001" y="212747"/>
                  <a:pt x="4894332" y="204602"/>
                </a:cubicBezTo>
                <a:cubicBezTo>
                  <a:pt x="4883662" y="196457"/>
                  <a:pt x="4886459" y="192384"/>
                  <a:pt x="4902721" y="192384"/>
                </a:cubicBezTo>
                <a:cubicBezTo>
                  <a:pt x="4916029" y="192384"/>
                  <a:pt x="4940744" y="189860"/>
                  <a:pt x="4976867" y="184813"/>
                </a:cubicBezTo>
                <a:cubicBezTo>
                  <a:pt x="4976867" y="172796"/>
                  <a:pt x="4974393" y="162274"/>
                  <a:pt x="4969446" y="153246"/>
                </a:cubicBezTo>
                <a:cubicBezTo>
                  <a:pt x="4965735" y="146476"/>
                  <a:pt x="4965848" y="142779"/>
                  <a:pt x="4969785" y="142155"/>
                </a:cubicBezTo>
                <a:close/>
                <a:moveTo>
                  <a:pt x="3494637" y="134640"/>
                </a:moveTo>
                <a:cubicBezTo>
                  <a:pt x="3498448" y="134543"/>
                  <a:pt x="3502493" y="135002"/>
                  <a:pt x="3506774" y="136017"/>
                </a:cubicBezTo>
                <a:cubicBezTo>
                  <a:pt x="3515335" y="138046"/>
                  <a:pt x="3520117" y="143022"/>
                  <a:pt x="3521121" y="150945"/>
                </a:cubicBezTo>
                <a:cubicBezTo>
                  <a:pt x="3522125" y="158868"/>
                  <a:pt x="3515916" y="161431"/>
                  <a:pt x="3502493" y="158635"/>
                </a:cubicBezTo>
                <a:cubicBezTo>
                  <a:pt x="3492971" y="155795"/>
                  <a:pt x="3485823" y="152017"/>
                  <a:pt x="3481048" y="147299"/>
                </a:cubicBezTo>
                <a:cubicBezTo>
                  <a:pt x="3476272" y="142581"/>
                  <a:pt x="3477226" y="139014"/>
                  <a:pt x="3483909" y="136597"/>
                </a:cubicBezTo>
                <a:cubicBezTo>
                  <a:pt x="3487250" y="135389"/>
                  <a:pt x="3490826" y="134737"/>
                  <a:pt x="3494637" y="134640"/>
                </a:cubicBezTo>
                <a:close/>
                <a:moveTo>
                  <a:pt x="2864598" y="133779"/>
                </a:moveTo>
                <a:cubicBezTo>
                  <a:pt x="2859974" y="134217"/>
                  <a:pt x="2850104" y="135647"/>
                  <a:pt x="2834989" y="138071"/>
                </a:cubicBezTo>
                <a:cubicBezTo>
                  <a:pt x="2819875" y="140494"/>
                  <a:pt x="2812751" y="141982"/>
                  <a:pt x="2813619" y="142534"/>
                </a:cubicBezTo>
                <a:cubicBezTo>
                  <a:pt x="2814487" y="143086"/>
                  <a:pt x="2816168" y="156541"/>
                  <a:pt x="2818663" y="182898"/>
                </a:cubicBezTo>
                <a:cubicBezTo>
                  <a:pt x="2840317" y="178568"/>
                  <a:pt x="2855338" y="174882"/>
                  <a:pt x="2863727" y="171842"/>
                </a:cubicBezTo>
                <a:cubicBezTo>
                  <a:pt x="2868933" y="146030"/>
                  <a:pt x="2869223" y="133342"/>
                  <a:pt x="2864598" y="133779"/>
                </a:cubicBezTo>
                <a:close/>
                <a:moveTo>
                  <a:pt x="1145805" y="132994"/>
                </a:moveTo>
                <a:cubicBezTo>
                  <a:pt x="1152603" y="132994"/>
                  <a:pt x="1158368" y="135361"/>
                  <a:pt x="1163100" y="140093"/>
                </a:cubicBezTo>
                <a:cubicBezTo>
                  <a:pt x="1167832" y="144825"/>
                  <a:pt x="1170198" y="150124"/>
                  <a:pt x="1170198" y="155989"/>
                </a:cubicBezTo>
                <a:cubicBezTo>
                  <a:pt x="1170198" y="163446"/>
                  <a:pt x="1167775" y="169598"/>
                  <a:pt x="1162928" y="174445"/>
                </a:cubicBezTo>
                <a:cubicBezTo>
                  <a:pt x="1158081" y="179292"/>
                  <a:pt x="1152373" y="181715"/>
                  <a:pt x="1145805" y="181715"/>
                </a:cubicBezTo>
                <a:cubicBezTo>
                  <a:pt x="1139209" y="181715"/>
                  <a:pt x="1133498" y="179303"/>
                  <a:pt x="1128672" y="174477"/>
                </a:cubicBezTo>
                <a:cubicBezTo>
                  <a:pt x="1123847" y="169652"/>
                  <a:pt x="1121434" y="163489"/>
                  <a:pt x="1121434" y="155989"/>
                </a:cubicBezTo>
                <a:cubicBezTo>
                  <a:pt x="1121434" y="150081"/>
                  <a:pt x="1123790" y="144771"/>
                  <a:pt x="1128500" y="140061"/>
                </a:cubicBezTo>
                <a:cubicBezTo>
                  <a:pt x="1133211" y="135350"/>
                  <a:pt x="1138979" y="132994"/>
                  <a:pt x="1145805" y="132994"/>
                </a:cubicBezTo>
                <a:close/>
                <a:moveTo>
                  <a:pt x="3192278" y="129265"/>
                </a:moveTo>
                <a:cubicBezTo>
                  <a:pt x="3195919" y="129898"/>
                  <a:pt x="3198872" y="131546"/>
                  <a:pt x="3201138" y="134210"/>
                </a:cubicBezTo>
                <a:cubicBezTo>
                  <a:pt x="3205669" y="139537"/>
                  <a:pt x="3202766" y="143581"/>
                  <a:pt x="3192426" y="146342"/>
                </a:cubicBezTo>
                <a:cubicBezTo>
                  <a:pt x="3182087" y="149102"/>
                  <a:pt x="3167905" y="151816"/>
                  <a:pt x="3149879" y="154483"/>
                </a:cubicBezTo>
                <a:cubicBezTo>
                  <a:pt x="3156188" y="156634"/>
                  <a:pt x="3159343" y="160284"/>
                  <a:pt x="3159343" y="165432"/>
                </a:cubicBezTo>
                <a:lnTo>
                  <a:pt x="3159343" y="177499"/>
                </a:lnTo>
                <a:cubicBezTo>
                  <a:pt x="3161853" y="177643"/>
                  <a:pt x="3166829" y="175879"/>
                  <a:pt x="3174272" y="172208"/>
                </a:cubicBezTo>
                <a:cubicBezTo>
                  <a:pt x="3181714" y="168537"/>
                  <a:pt x="3188508" y="169526"/>
                  <a:pt x="3194653" y="175176"/>
                </a:cubicBezTo>
                <a:cubicBezTo>
                  <a:pt x="3200797" y="180826"/>
                  <a:pt x="3199238" y="185128"/>
                  <a:pt x="3189974" y="188082"/>
                </a:cubicBezTo>
                <a:cubicBezTo>
                  <a:pt x="3180710" y="191036"/>
                  <a:pt x="3170378" y="192513"/>
                  <a:pt x="3158978" y="192513"/>
                </a:cubicBezTo>
                <a:lnTo>
                  <a:pt x="3156633" y="220756"/>
                </a:lnTo>
                <a:lnTo>
                  <a:pt x="3200415" y="238434"/>
                </a:lnTo>
                <a:lnTo>
                  <a:pt x="3200353" y="238500"/>
                </a:lnTo>
                <a:lnTo>
                  <a:pt x="3200538" y="238483"/>
                </a:lnTo>
                <a:lnTo>
                  <a:pt x="3232019" y="251194"/>
                </a:lnTo>
                <a:cubicBezTo>
                  <a:pt x="3252154" y="258400"/>
                  <a:pt x="3267297" y="262666"/>
                  <a:pt x="3277446" y="263992"/>
                </a:cubicBezTo>
                <a:cubicBezTo>
                  <a:pt x="3297744" y="266645"/>
                  <a:pt x="3316835" y="267972"/>
                  <a:pt x="3334717" y="267972"/>
                </a:cubicBezTo>
                <a:cubicBezTo>
                  <a:pt x="3355467" y="267972"/>
                  <a:pt x="3364150" y="270176"/>
                  <a:pt x="3360766" y="274586"/>
                </a:cubicBezTo>
                <a:cubicBezTo>
                  <a:pt x="3357382" y="278996"/>
                  <a:pt x="3346024" y="284190"/>
                  <a:pt x="3326694" y="290170"/>
                </a:cubicBezTo>
                <a:cubicBezTo>
                  <a:pt x="3307363" y="296150"/>
                  <a:pt x="3292041" y="299140"/>
                  <a:pt x="3280726" y="299140"/>
                </a:cubicBezTo>
                <a:cubicBezTo>
                  <a:pt x="3269211" y="299140"/>
                  <a:pt x="3253605" y="294332"/>
                  <a:pt x="3233909" y="284717"/>
                </a:cubicBezTo>
                <a:cubicBezTo>
                  <a:pt x="3214213" y="275102"/>
                  <a:pt x="3192068" y="263139"/>
                  <a:pt x="3167474" y="248827"/>
                </a:cubicBezTo>
                <a:cubicBezTo>
                  <a:pt x="3142881" y="234516"/>
                  <a:pt x="3123206" y="224291"/>
                  <a:pt x="3108450" y="218154"/>
                </a:cubicBezTo>
                <a:cubicBezTo>
                  <a:pt x="3104879" y="225252"/>
                  <a:pt x="3098293" y="234519"/>
                  <a:pt x="3088693" y="245956"/>
                </a:cubicBezTo>
                <a:cubicBezTo>
                  <a:pt x="3079092" y="257392"/>
                  <a:pt x="3067068" y="266642"/>
                  <a:pt x="3052620" y="273704"/>
                </a:cubicBezTo>
                <a:cubicBezTo>
                  <a:pt x="3038172" y="280767"/>
                  <a:pt x="3038190" y="276239"/>
                  <a:pt x="3052674" y="260120"/>
                </a:cubicBezTo>
                <a:cubicBezTo>
                  <a:pt x="3067157" y="244002"/>
                  <a:pt x="3077730" y="227797"/>
                  <a:pt x="3084391" y="211507"/>
                </a:cubicBezTo>
                <a:cubicBezTo>
                  <a:pt x="3091052" y="195217"/>
                  <a:pt x="3093934" y="184576"/>
                  <a:pt x="3093038" y="179586"/>
                </a:cubicBezTo>
                <a:cubicBezTo>
                  <a:pt x="3092141" y="174595"/>
                  <a:pt x="3097343" y="174144"/>
                  <a:pt x="3108644" y="178231"/>
                </a:cubicBezTo>
                <a:cubicBezTo>
                  <a:pt x="3119944" y="182318"/>
                  <a:pt x="3125060" y="186272"/>
                  <a:pt x="3123991" y="190093"/>
                </a:cubicBezTo>
                <a:cubicBezTo>
                  <a:pt x="3122923" y="193915"/>
                  <a:pt x="3119406" y="198967"/>
                  <a:pt x="3113440" y="205248"/>
                </a:cubicBezTo>
                <a:cubicBezTo>
                  <a:pt x="3126361" y="210424"/>
                  <a:pt x="3133510" y="213328"/>
                  <a:pt x="3134886" y="213959"/>
                </a:cubicBezTo>
                <a:cubicBezTo>
                  <a:pt x="3134886" y="191947"/>
                  <a:pt x="3134456" y="177958"/>
                  <a:pt x="3133596" y="171993"/>
                </a:cubicBezTo>
                <a:cubicBezTo>
                  <a:pt x="3132735" y="166027"/>
                  <a:pt x="3131724" y="162069"/>
                  <a:pt x="3130563" y="160119"/>
                </a:cubicBezTo>
                <a:cubicBezTo>
                  <a:pt x="3101782" y="168135"/>
                  <a:pt x="3083724" y="173065"/>
                  <a:pt x="3076389" y="174907"/>
                </a:cubicBezTo>
                <a:cubicBezTo>
                  <a:pt x="3069054" y="176750"/>
                  <a:pt x="3060995" y="174136"/>
                  <a:pt x="3052211" y="167067"/>
                </a:cubicBezTo>
                <a:cubicBezTo>
                  <a:pt x="3043428" y="159997"/>
                  <a:pt x="3044772" y="156161"/>
                  <a:pt x="3056245" y="155559"/>
                </a:cubicBezTo>
                <a:cubicBezTo>
                  <a:pt x="3067717" y="154956"/>
                  <a:pt x="3088585" y="151314"/>
                  <a:pt x="3118850" y="144631"/>
                </a:cubicBezTo>
                <a:cubicBezTo>
                  <a:pt x="3149115" y="137949"/>
                  <a:pt x="3169264" y="133209"/>
                  <a:pt x="3179294" y="130413"/>
                </a:cubicBezTo>
                <a:cubicBezTo>
                  <a:pt x="3184310" y="129015"/>
                  <a:pt x="3188638" y="128632"/>
                  <a:pt x="3192278" y="129265"/>
                </a:cubicBezTo>
                <a:close/>
                <a:moveTo>
                  <a:pt x="619938" y="126715"/>
                </a:moveTo>
                <a:cubicBezTo>
                  <a:pt x="636118" y="125631"/>
                  <a:pt x="649690" y="128004"/>
                  <a:pt x="660655" y="133833"/>
                </a:cubicBezTo>
                <a:cubicBezTo>
                  <a:pt x="675275" y="141606"/>
                  <a:pt x="681714" y="148604"/>
                  <a:pt x="679971" y="154827"/>
                </a:cubicBezTo>
                <a:cubicBezTo>
                  <a:pt x="678229" y="161051"/>
                  <a:pt x="671195" y="163715"/>
                  <a:pt x="658870" y="162818"/>
                </a:cubicBezTo>
                <a:cubicBezTo>
                  <a:pt x="646544" y="161922"/>
                  <a:pt x="629225" y="161474"/>
                  <a:pt x="606911" y="161474"/>
                </a:cubicBezTo>
                <a:cubicBezTo>
                  <a:pt x="584627" y="161474"/>
                  <a:pt x="560686" y="162596"/>
                  <a:pt x="535089" y="164840"/>
                </a:cubicBezTo>
                <a:cubicBezTo>
                  <a:pt x="509491" y="167085"/>
                  <a:pt x="488067" y="169755"/>
                  <a:pt x="470816" y="172853"/>
                </a:cubicBezTo>
                <a:cubicBezTo>
                  <a:pt x="453564" y="175950"/>
                  <a:pt x="438507" y="178876"/>
                  <a:pt x="425644" y="181629"/>
                </a:cubicBezTo>
                <a:cubicBezTo>
                  <a:pt x="412781" y="184383"/>
                  <a:pt x="399394" y="181393"/>
                  <a:pt x="385484" y="172659"/>
                </a:cubicBezTo>
                <a:cubicBezTo>
                  <a:pt x="372879" y="158792"/>
                  <a:pt x="371983" y="152544"/>
                  <a:pt x="382796" y="153913"/>
                </a:cubicBezTo>
                <a:cubicBezTo>
                  <a:pt x="393608" y="155283"/>
                  <a:pt x="412132" y="154852"/>
                  <a:pt x="438367" y="152623"/>
                </a:cubicBezTo>
                <a:cubicBezTo>
                  <a:pt x="464603" y="150393"/>
                  <a:pt x="492609" y="147019"/>
                  <a:pt x="522387" y="142502"/>
                </a:cubicBezTo>
                <a:cubicBezTo>
                  <a:pt x="552164" y="137985"/>
                  <a:pt x="578998" y="133468"/>
                  <a:pt x="602889" y="128950"/>
                </a:cubicBezTo>
                <a:cubicBezTo>
                  <a:pt x="608862" y="127821"/>
                  <a:pt x="614545" y="127076"/>
                  <a:pt x="619938" y="126715"/>
                </a:cubicBezTo>
                <a:close/>
                <a:moveTo>
                  <a:pt x="1333083" y="118281"/>
                </a:moveTo>
                <a:lnTo>
                  <a:pt x="1320112" y="120497"/>
                </a:lnTo>
                <a:cubicBezTo>
                  <a:pt x="1320112" y="131697"/>
                  <a:pt x="1319939" y="142406"/>
                  <a:pt x="1319593" y="152625"/>
                </a:cubicBezTo>
                <a:lnTo>
                  <a:pt x="1319534" y="153732"/>
                </a:lnTo>
                <a:lnTo>
                  <a:pt x="1320061" y="153303"/>
                </a:lnTo>
                <a:cubicBezTo>
                  <a:pt x="1323917" y="151745"/>
                  <a:pt x="1329283" y="150540"/>
                  <a:pt x="1336159" y="149686"/>
                </a:cubicBezTo>
                <a:cubicBezTo>
                  <a:pt x="1336159" y="137311"/>
                  <a:pt x="1335134" y="126842"/>
                  <a:pt x="1333083" y="118281"/>
                </a:cubicBezTo>
                <a:close/>
                <a:moveTo>
                  <a:pt x="3258442" y="118195"/>
                </a:moveTo>
                <a:cubicBezTo>
                  <a:pt x="3264321" y="119156"/>
                  <a:pt x="3269745" y="120823"/>
                  <a:pt x="3274714" y="123196"/>
                </a:cubicBezTo>
                <a:cubicBezTo>
                  <a:pt x="3279683" y="125570"/>
                  <a:pt x="3281239" y="128703"/>
                  <a:pt x="3279382" y="132596"/>
                </a:cubicBezTo>
                <a:cubicBezTo>
                  <a:pt x="3277525" y="136490"/>
                  <a:pt x="3275933" y="143986"/>
                  <a:pt x="3274607" y="155085"/>
                </a:cubicBezTo>
                <a:cubicBezTo>
                  <a:pt x="3273280" y="166185"/>
                  <a:pt x="3270494" y="177395"/>
                  <a:pt x="3266250" y="188717"/>
                </a:cubicBezTo>
                <a:cubicBezTo>
                  <a:pt x="3262005" y="200038"/>
                  <a:pt x="3255401" y="209944"/>
                  <a:pt x="3246439" y="218433"/>
                </a:cubicBezTo>
                <a:cubicBezTo>
                  <a:pt x="3237476" y="226923"/>
                  <a:pt x="3225864" y="233275"/>
                  <a:pt x="3211603" y="237491"/>
                </a:cubicBezTo>
                <a:lnTo>
                  <a:pt x="3200538" y="238483"/>
                </a:lnTo>
                <a:lnTo>
                  <a:pt x="3200415" y="238434"/>
                </a:lnTo>
                <a:lnTo>
                  <a:pt x="3209387" y="228877"/>
                </a:lnTo>
                <a:cubicBezTo>
                  <a:pt x="3222172" y="218917"/>
                  <a:pt x="3231622" y="208040"/>
                  <a:pt x="3237738" y="196245"/>
                </a:cubicBezTo>
                <a:cubicBezTo>
                  <a:pt x="3243854" y="184451"/>
                  <a:pt x="3248038" y="171544"/>
                  <a:pt x="3250289" y="157527"/>
                </a:cubicBezTo>
                <a:cubicBezTo>
                  <a:pt x="3252540" y="143509"/>
                  <a:pt x="3252315" y="132987"/>
                  <a:pt x="3249612" y="125960"/>
                </a:cubicBezTo>
                <a:cubicBezTo>
                  <a:pt x="3246908" y="118934"/>
                  <a:pt x="3249852" y="116345"/>
                  <a:pt x="3258442" y="118195"/>
                </a:cubicBezTo>
                <a:close/>
                <a:moveTo>
                  <a:pt x="1478654" y="117539"/>
                </a:moveTo>
                <a:cubicBezTo>
                  <a:pt x="1486362" y="118952"/>
                  <a:pt x="1493360" y="121038"/>
                  <a:pt x="1499648" y="123799"/>
                </a:cubicBezTo>
                <a:cubicBezTo>
                  <a:pt x="1505936" y="126559"/>
                  <a:pt x="1508181" y="130073"/>
                  <a:pt x="1506381" y="134339"/>
                </a:cubicBezTo>
                <a:cubicBezTo>
                  <a:pt x="1504581" y="138605"/>
                  <a:pt x="1503681" y="143549"/>
                  <a:pt x="1503681" y="149170"/>
                </a:cubicBezTo>
                <a:cubicBezTo>
                  <a:pt x="1509145" y="149271"/>
                  <a:pt x="1514870" y="148396"/>
                  <a:pt x="1520857" y="146546"/>
                </a:cubicBezTo>
                <a:cubicBezTo>
                  <a:pt x="1526844" y="144696"/>
                  <a:pt x="1533577" y="146209"/>
                  <a:pt x="1541055" y="151085"/>
                </a:cubicBezTo>
                <a:cubicBezTo>
                  <a:pt x="1548534" y="155960"/>
                  <a:pt x="1548821" y="160026"/>
                  <a:pt x="1541916" y="163281"/>
                </a:cubicBezTo>
                <a:cubicBezTo>
                  <a:pt x="1535011" y="166536"/>
                  <a:pt x="1522266" y="169375"/>
                  <a:pt x="1503681" y="171799"/>
                </a:cubicBezTo>
                <a:lnTo>
                  <a:pt x="1503681" y="192363"/>
                </a:lnTo>
                <a:cubicBezTo>
                  <a:pt x="1521893" y="191531"/>
                  <a:pt x="1536549" y="189972"/>
                  <a:pt x="1547648" y="187684"/>
                </a:cubicBezTo>
                <a:cubicBezTo>
                  <a:pt x="1558748" y="185397"/>
                  <a:pt x="1568370" y="188276"/>
                  <a:pt x="1576515" y="196321"/>
                </a:cubicBezTo>
                <a:cubicBezTo>
                  <a:pt x="1584660" y="204366"/>
                  <a:pt x="1580634" y="208668"/>
                  <a:pt x="1564437" y="209227"/>
                </a:cubicBezTo>
                <a:cubicBezTo>
                  <a:pt x="1548240" y="209786"/>
                  <a:pt x="1527988" y="210475"/>
                  <a:pt x="1503681" y="211292"/>
                </a:cubicBezTo>
                <a:cubicBezTo>
                  <a:pt x="1503681" y="237793"/>
                  <a:pt x="1502957" y="262659"/>
                  <a:pt x="1501509" y="285890"/>
                </a:cubicBezTo>
                <a:cubicBezTo>
                  <a:pt x="1500060" y="309121"/>
                  <a:pt x="1496260" y="320736"/>
                  <a:pt x="1490108" y="320736"/>
                </a:cubicBezTo>
                <a:cubicBezTo>
                  <a:pt x="1483813" y="320736"/>
                  <a:pt x="1480425" y="310150"/>
                  <a:pt x="1479945" y="288976"/>
                </a:cubicBezTo>
                <a:cubicBezTo>
                  <a:pt x="1479464" y="267803"/>
                  <a:pt x="1479224" y="242396"/>
                  <a:pt x="1479224" y="212755"/>
                </a:cubicBezTo>
                <a:cubicBezTo>
                  <a:pt x="1454659" y="215436"/>
                  <a:pt x="1439204" y="217684"/>
                  <a:pt x="1432859" y="219498"/>
                </a:cubicBezTo>
                <a:cubicBezTo>
                  <a:pt x="1426513" y="221312"/>
                  <a:pt x="1418934" y="218595"/>
                  <a:pt x="1410122" y="211346"/>
                </a:cubicBezTo>
                <a:cubicBezTo>
                  <a:pt x="1401310" y="204097"/>
                  <a:pt x="1403680" y="200472"/>
                  <a:pt x="1417231" y="200472"/>
                </a:cubicBezTo>
                <a:cubicBezTo>
                  <a:pt x="1428833" y="200472"/>
                  <a:pt x="1449497" y="198823"/>
                  <a:pt x="1479224" y="195525"/>
                </a:cubicBezTo>
                <a:lnTo>
                  <a:pt x="1479224" y="173627"/>
                </a:lnTo>
                <a:cubicBezTo>
                  <a:pt x="1464267" y="175420"/>
                  <a:pt x="1454322" y="174516"/>
                  <a:pt x="1449389" y="170917"/>
                </a:cubicBezTo>
                <a:cubicBezTo>
                  <a:pt x="1442578" y="180841"/>
                  <a:pt x="1434149" y="188946"/>
                  <a:pt x="1424104" y="195234"/>
                </a:cubicBezTo>
                <a:cubicBezTo>
                  <a:pt x="1414059" y="201523"/>
                  <a:pt x="1411768" y="198884"/>
                  <a:pt x="1417231" y="187319"/>
                </a:cubicBezTo>
                <a:cubicBezTo>
                  <a:pt x="1422695" y="175753"/>
                  <a:pt x="1426972" y="166127"/>
                  <a:pt x="1430062" y="158441"/>
                </a:cubicBezTo>
                <a:cubicBezTo>
                  <a:pt x="1433153" y="150755"/>
                  <a:pt x="1433798" y="144137"/>
                  <a:pt x="1431998" y="138587"/>
                </a:cubicBezTo>
                <a:cubicBezTo>
                  <a:pt x="1430198" y="133037"/>
                  <a:pt x="1432948" y="130743"/>
                  <a:pt x="1440247" y="131704"/>
                </a:cubicBezTo>
                <a:cubicBezTo>
                  <a:pt x="1447547" y="132665"/>
                  <a:pt x="1454096" y="134898"/>
                  <a:pt x="1459897" y="138404"/>
                </a:cubicBezTo>
                <a:cubicBezTo>
                  <a:pt x="1465698" y="141910"/>
                  <a:pt x="1467092" y="145488"/>
                  <a:pt x="1464081" y="149138"/>
                </a:cubicBezTo>
                <a:cubicBezTo>
                  <a:pt x="1461069" y="152787"/>
                  <a:pt x="1458072" y="155494"/>
                  <a:pt x="1455089" y="157258"/>
                </a:cubicBezTo>
                <a:cubicBezTo>
                  <a:pt x="1460740" y="157330"/>
                  <a:pt x="1468784" y="156254"/>
                  <a:pt x="1479224" y="154031"/>
                </a:cubicBezTo>
                <a:cubicBezTo>
                  <a:pt x="1478378" y="142817"/>
                  <a:pt x="1476144" y="133579"/>
                  <a:pt x="1472524" y="126315"/>
                </a:cubicBezTo>
                <a:cubicBezTo>
                  <a:pt x="1468903" y="119052"/>
                  <a:pt x="1470946" y="116127"/>
                  <a:pt x="1478654" y="117539"/>
                </a:cubicBezTo>
                <a:close/>
                <a:moveTo>
                  <a:pt x="3598634" y="116948"/>
                </a:moveTo>
                <a:cubicBezTo>
                  <a:pt x="3615218" y="115930"/>
                  <a:pt x="3624019" y="120622"/>
                  <a:pt x="3625038" y="131026"/>
                </a:cubicBezTo>
                <a:cubicBezTo>
                  <a:pt x="3626056" y="141430"/>
                  <a:pt x="3619338" y="144768"/>
                  <a:pt x="3604883" y="141039"/>
                </a:cubicBezTo>
                <a:cubicBezTo>
                  <a:pt x="3593582" y="137268"/>
                  <a:pt x="3585570" y="132564"/>
                  <a:pt x="3580845" y="126928"/>
                </a:cubicBezTo>
                <a:cubicBezTo>
                  <a:pt x="3576120" y="121293"/>
                  <a:pt x="3582049" y="117966"/>
                  <a:pt x="3598634" y="116948"/>
                </a:cubicBezTo>
                <a:close/>
                <a:moveTo>
                  <a:pt x="927867" y="116227"/>
                </a:moveTo>
                <a:cubicBezTo>
                  <a:pt x="922245" y="116664"/>
                  <a:pt x="906665" y="119342"/>
                  <a:pt x="881125" y="124261"/>
                </a:cubicBezTo>
                <a:cubicBezTo>
                  <a:pt x="881985" y="132622"/>
                  <a:pt x="883190" y="143620"/>
                  <a:pt x="884739" y="157258"/>
                </a:cubicBezTo>
                <a:cubicBezTo>
                  <a:pt x="908730" y="152841"/>
                  <a:pt x="923486" y="150289"/>
                  <a:pt x="929007" y="149600"/>
                </a:cubicBezTo>
                <a:cubicBezTo>
                  <a:pt x="930269" y="146489"/>
                  <a:pt x="931800" y="140039"/>
                  <a:pt x="933599" y="130252"/>
                </a:cubicBezTo>
                <a:cubicBezTo>
                  <a:pt x="935399" y="120465"/>
                  <a:pt x="933488" y="115790"/>
                  <a:pt x="927867" y="116227"/>
                </a:cubicBezTo>
                <a:close/>
                <a:moveTo>
                  <a:pt x="213492" y="116227"/>
                </a:moveTo>
                <a:cubicBezTo>
                  <a:pt x="207871" y="116664"/>
                  <a:pt x="192290" y="119342"/>
                  <a:pt x="166750" y="124261"/>
                </a:cubicBezTo>
                <a:cubicBezTo>
                  <a:pt x="167610" y="132622"/>
                  <a:pt x="168815" y="143620"/>
                  <a:pt x="170364" y="157258"/>
                </a:cubicBezTo>
                <a:cubicBezTo>
                  <a:pt x="194355" y="152841"/>
                  <a:pt x="209111" y="150289"/>
                  <a:pt x="214632" y="149600"/>
                </a:cubicBezTo>
                <a:cubicBezTo>
                  <a:pt x="215894" y="146489"/>
                  <a:pt x="217425" y="140039"/>
                  <a:pt x="219224" y="130252"/>
                </a:cubicBezTo>
                <a:cubicBezTo>
                  <a:pt x="221024" y="120465"/>
                  <a:pt x="219113" y="115790"/>
                  <a:pt x="213492" y="116227"/>
                </a:cubicBezTo>
                <a:close/>
                <a:moveTo>
                  <a:pt x="2464554" y="116195"/>
                </a:moveTo>
                <a:cubicBezTo>
                  <a:pt x="2475029" y="117614"/>
                  <a:pt x="2483594" y="120232"/>
                  <a:pt x="2490248" y="124046"/>
                </a:cubicBezTo>
                <a:cubicBezTo>
                  <a:pt x="2498751" y="127545"/>
                  <a:pt x="2501422" y="132371"/>
                  <a:pt x="2498260" y="138523"/>
                </a:cubicBezTo>
                <a:cubicBezTo>
                  <a:pt x="2495098" y="144674"/>
                  <a:pt x="2493965" y="169684"/>
                  <a:pt x="2494862" y="213550"/>
                </a:cubicBezTo>
                <a:cubicBezTo>
                  <a:pt x="2495758" y="257417"/>
                  <a:pt x="2494213" y="287148"/>
                  <a:pt x="2490226" y="302743"/>
                </a:cubicBezTo>
                <a:cubicBezTo>
                  <a:pt x="2486240" y="318338"/>
                  <a:pt x="2480371" y="319944"/>
                  <a:pt x="2472620" y="307561"/>
                </a:cubicBezTo>
                <a:cubicBezTo>
                  <a:pt x="2464869" y="295179"/>
                  <a:pt x="2461668" y="285456"/>
                  <a:pt x="2463016" y="278393"/>
                </a:cubicBezTo>
                <a:cubicBezTo>
                  <a:pt x="2464364" y="271331"/>
                  <a:pt x="2465938" y="257055"/>
                  <a:pt x="2467737" y="235566"/>
                </a:cubicBezTo>
                <a:cubicBezTo>
                  <a:pt x="2469537" y="214077"/>
                  <a:pt x="2469332" y="192352"/>
                  <a:pt x="2467124" y="170390"/>
                </a:cubicBezTo>
                <a:cubicBezTo>
                  <a:pt x="2464916" y="148428"/>
                  <a:pt x="2461316" y="133550"/>
                  <a:pt x="2456326" y="125756"/>
                </a:cubicBezTo>
                <a:cubicBezTo>
                  <a:pt x="2451336" y="117962"/>
                  <a:pt x="2454078" y="114775"/>
                  <a:pt x="2464554" y="116195"/>
                </a:cubicBezTo>
                <a:close/>
                <a:moveTo>
                  <a:pt x="790491" y="114466"/>
                </a:moveTo>
                <a:cubicBezTo>
                  <a:pt x="794790" y="114600"/>
                  <a:pt x="799845" y="116216"/>
                  <a:pt x="805656" y="119314"/>
                </a:cubicBezTo>
                <a:cubicBezTo>
                  <a:pt x="817279" y="125509"/>
                  <a:pt x="820760" y="131503"/>
                  <a:pt x="816099" y="137296"/>
                </a:cubicBezTo>
                <a:cubicBezTo>
                  <a:pt x="811439" y="143090"/>
                  <a:pt x="808273" y="148916"/>
                  <a:pt x="806602" y="154774"/>
                </a:cubicBezTo>
                <a:cubicBezTo>
                  <a:pt x="804932" y="160632"/>
                  <a:pt x="803207" y="177320"/>
                  <a:pt x="801429" y="204839"/>
                </a:cubicBezTo>
                <a:cubicBezTo>
                  <a:pt x="800569" y="219910"/>
                  <a:pt x="800339" y="225618"/>
                  <a:pt x="800741" y="221961"/>
                </a:cubicBezTo>
                <a:cubicBezTo>
                  <a:pt x="840836" y="195030"/>
                  <a:pt x="853682" y="190423"/>
                  <a:pt x="839277" y="208141"/>
                </a:cubicBezTo>
                <a:cubicBezTo>
                  <a:pt x="824872" y="225858"/>
                  <a:pt x="814619" y="238420"/>
                  <a:pt x="808517" y="245827"/>
                </a:cubicBezTo>
                <a:cubicBezTo>
                  <a:pt x="802415" y="253233"/>
                  <a:pt x="796044" y="261949"/>
                  <a:pt x="789405" y="271973"/>
                </a:cubicBezTo>
                <a:cubicBezTo>
                  <a:pt x="782765" y="281996"/>
                  <a:pt x="776571" y="281620"/>
                  <a:pt x="770820" y="270843"/>
                </a:cubicBezTo>
                <a:cubicBezTo>
                  <a:pt x="765070" y="260067"/>
                  <a:pt x="764446" y="250738"/>
                  <a:pt x="768949" y="242858"/>
                </a:cubicBezTo>
                <a:cubicBezTo>
                  <a:pt x="773452" y="234978"/>
                  <a:pt x="776373" y="221853"/>
                  <a:pt x="777714" y="203484"/>
                </a:cubicBezTo>
                <a:cubicBezTo>
                  <a:pt x="779055" y="185114"/>
                  <a:pt x="779725" y="172430"/>
                  <a:pt x="779725" y="165432"/>
                </a:cubicBezTo>
                <a:lnTo>
                  <a:pt x="779725" y="146546"/>
                </a:lnTo>
                <a:cubicBezTo>
                  <a:pt x="779725" y="143004"/>
                  <a:pt x="776628" y="143438"/>
                  <a:pt x="770433" y="147847"/>
                </a:cubicBezTo>
                <a:cubicBezTo>
                  <a:pt x="764238" y="152257"/>
                  <a:pt x="756279" y="156079"/>
                  <a:pt x="746557" y="159312"/>
                </a:cubicBezTo>
                <a:cubicBezTo>
                  <a:pt x="736834" y="162546"/>
                  <a:pt x="728011" y="160879"/>
                  <a:pt x="720088" y="154311"/>
                </a:cubicBezTo>
                <a:cubicBezTo>
                  <a:pt x="712165" y="147743"/>
                  <a:pt x="712484" y="144140"/>
                  <a:pt x="721045" y="143502"/>
                </a:cubicBezTo>
                <a:cubicBezTo>
                  <a:pt x="729606" y="142864"/>
                  <a:pt x="740157" y="139953"/>
                  <a:pt x="752698" y="134769"/>
                </a:cubicBezTo>
                <a:cubicBezTo>
                  <a:pt x="765238" y="129585"/>
                  <a:pt x="774294" y="124164"/>
                  <a:pt x="779865" y="118507"/>
                </a:cubicBezTo>
                <a:cubicBezTo>
                  <a:pt x="782651" y="115679"/>
                  <a:pt x="786193" y="114331"/>
                  <a:pt x="790491" y="114466"/>
                </a:cubicBezTo>
                <a:close/>
                <a:moveTo>
                  <a:pt x="76116" y="114466"/>
                </a:moveTo>
                <a:cubicBezTo>
                  <a:pt x="80415" y="114600"/>
                  <a:pt x="85470" y="116216"/>
                  <a:pt x="91281" y="119314"/>
                </a:cubicBezTo>
                <a:cubicBezTo>
                  <a:pt x="102904" y="125509"/>
                  <a:pt x="106385" y="131503"/>
                  <a:pt x="101724" y="137296"/>
                </a:cubicBezTo>
                <a:cubicBezTo>
                  <a:pt x="97064" y="143090"/>
                  <a:pt x="93898" y="148916"/>
                  <a:pt x="92227" y="154774"/>
                </a:cubicBezTo>
                <a:cubicBezTo>
                  <a:pt x="90557" y="160632"/>
                  <a:pt x="88832" y="177320"/>
                  <a:pt x="87054" y="204839"/>
                </a:cubicBezTo>
                <a:cubicBezTo>
                  <a:pt x="86194" y="219910"/>
                  <a:pt x="85964" y="225618"/>
                  <a:pt x="86366" y="221961"/>
                </a:cubicBezTo>
                <a:cubicBezTo>
                  <a:pt x="126461" y="195030"/>
                  <a:pt x="139307" y="190423"/>
                  <a:pt x="124902" y="208141"/>
                </a:cubicBezTo>
                <a:cubicBezTo>
                  <a:pt x="110497" y="225858"/>
                  <a:pt x="100244" y="238420"/>
                  <a:pt x="94142" y="245827"/>
                </a:cubicBezTo>
                <a:cubicBezTo>
                  <a:pt x="88040" y="253233"/>
                  <a:pt x="81670" y="261949"/>
                  <a:pt x="75030" y="271973"/>
                </a:cubicBezTo>
                <a:cubicBezTo>
                  <a:pt x="68390" y="281996"/>
                  <a:pt x="62195" y="281620"/>
                  <a:pt x="56445" y="270843"/>
                </a:cubicBezTo>
                <a:cubicBezTo>
                  <a:pt x="50695" y="260067"/>
                  <a:pt x="50071" y="250738"/>
                  <a:pt x="54574" y="242858"/>
                </a:cubicBezTo>
                <a:cubicBezTo>
                  <a:pt x="59076" y="234978"/>
                  <a:pt x="61999" y="221853"/>
                  <a:pt x="63339" y="203484"/>
                </a:cubicBezTo>
                <a:cubicBezTo>
                  <a:pt x="64680" y="185114"/>
                  <a:pt x="65350" y="172430"/>
                  <a:pt x="65350" y="165432"/>
                </a:cubicBezTo>
                <a:lnTo>
                  <a:pt x="65350" y="146546"/>
                </a:lnTo>
                <a:cubicBezTo>
                  <a:pt x="65350" y="143004"/>
                  <a:pt x="62253" y="143438"/>
                  <a:pt x="56058" y="147847"/>
                </a:cubicBezTo>
                <a:cubicBezTo>
                  <a:pt x="49863" y="152257"/>
                  <a:pt x="41904" y="156079"/>
                  <a:pt x="32181" y="159312"/>
                </a:cubicBezTo>
                <a:cubicBezTo>
                  <a:pt x="22459" y="162546"/>
                  <a:pt x="13636" y="160879"/>
                  <a:pt x="5713" y="154311"/>
                </a:cubicBezTo>
                <a:cubicBezTo>
                  <a:pt x="-2210" y="147743"/>
                  <a:pt x="-1891" y="144140"/>
                  <a:pt x="6670" y="143502"/>
                </a:cubicBezTo>
                <a:cubicBezTo>
                  <a:pt x="15231" y="142864"/>
                  <a:pt x="25782" y="139953"/>
                  <a:pt x="38323" y="134769"/>
                </a:cubicBezTo>
                <a:cubicBezTo>
                  <a:pt x="50863" y="129585"/>
                  <a:pt x="59919" y="124164"/>
                  <a:pt x="65490" y="118507"/>
                </a:cubicBezTo>
                <a:cubicBezTo>
                  <a:pt x="68276" y="115679"/>
                  <a:pt x="71818" y="114331"/>
                  <a:pt x="76116" y="114466"/>
                </a:cubicBezTo>
                <a:close/>
                <a:moveTo>
                  <a:pt x="1816420" y="113108"/>
                </a:moveTo>
                <a:cubicBezTo>
                  <a:pt x="1815258" y="112054"/>
                  <a:pt x="1808633" y="113456"/>
                  <a:pt x="1796544" y="117313"/>
                </a:cubicBezTo>
                <a:cubicBezTo>
                  <a:pt x="1795712" y="140057"/>
                  <a:pt x="1794422" y="155623"/>
                  <a:pt x="1792672" y="164012"/>
                </a:cubicBezTo>
                <a:cubicBezTo>
                  <a:pt x="1797419" y="164084"/>
                  <a:pt x="1805048" y="162994"/>
                  <a:pt x="1815559" y="160743"/>
                </a:cubicBezTo>
                <a:cubicBezTo>
                  <a:pt x="1816391" y="144897"/>
                  <a:pt x="1817033" y="133260"/>
                  <a:pt x="1817484" y="125831"/>
                </a:cubicBezTo>
                <a:cubicBezTo>
                  <a:pt x="1817936" y="118403"/>
                  <a:pt x="1817581" y="114162"/>
                  <a:pt x="1816420" y="113108"/>
                </a:cubicBezTo>
                <a:close/>
                <a:moveTo>
                  <a:pt x="1374673" y="112527"/>
                </a:moveTo>
                <a:cubicBezTo>
                  <a:pt x="1371497" y="111860"/>
                  <a:pt x="1364108" y="112294"/>
                  <a:pt x="1352507" y="113829"/>
                </a:cubicBezTo>
                <a:cubicBezTo>
                  <a:pt x="1359706" y="116166"/>
                  <a:pt x="1362631" y="120016"/>
                  <a:pt x="1361283" y="125380"/>
                </a:cubicBezTo>
                <a:cubicBezTo>
                  <a:pt x="1359935" y="130743"/>
                  <a:pt x="1359261" y="137777"/>
                  <a:pt x="1359261" y="146481"/>
                </a:cubicBezTo>
                <a:cubicBezTo>
                  <a:pt x="1357899" y="146481"/>
                  <a:pt x="1360118" y="145578"/>
                  <a:pt x="1365918" y="143771"/>
                </a:cubicBezTo>
                <a:cubicBezTo>
                  <a:pt x="1371719" y="141964"/>
                  <a:pt x="1376333" y="143950"/>
                  <a:pt x="1379760" y="149729"/>
                </a:cubicBezTo>
                <a:lnTo>
                  <a:pt x="1380236" y="152545"/>
                </a:lnTo>
                <a:lnTo>
                  <a:pt x="1379872" y="142909"/>
                </a:lnTo>
                <a:cubicBezTo>
                  <a:pt x="1378788" y="123155"/>
                  <a:pt x="1377055" y="113027"/>
                  <a:pt x="1374673" y="112527"/>
                </a:cubicBezTo>
                <a:close/>
                <a:moveTo>
                  <a:pt x="3872342" y="111527"/>
                </a:moveTo>
                <a:lnTo>
                  <a:pt x="3849412" y="116130"/>
                </a:lnTo>
                <a:cubicBezTo>
                  <a:pt x="3851090" y="118855"/>
                  <a:pt x="3852853" y="123680"/>
                  <a:pt x="3854703" y="130607"/>
                </a:cubicBezTo>
                <a:cubicBezTo>
                  <a:pt x="3856553" y="137533"/>
                  <a:pt x="3857794" y="143269"/>
                  <a:pt x="3858425" y="147815"/>
                </a:cubicBezTo>
                <a:lnTo>
                  <a:pt x="3873546" y="146955"/>
                </a:lnTo>
                <a:close/>
                <a:moveTo>
                  <a:pt x="2875061" y="107924"/>
                </a:moveTo>
                <a:cubicBezTo>
                  <a:pt x="2877970" y="107594"/>
                  <a:pt x="2880878" y="107913"/>
                  <a:pt x="2883786" y="108881"/>
                </a:cubicBezTo>
                <a:cubicBezTo>
                  <a:pt x="2889600" y="110817"/>
                  <a:pt x="2897362" y="114976"/>
                  <a:pt x="2907071" y="121357"/>
                </a:cubicBezTo>
                <a:cubicBezTo>
                  <a:pt x="2916779" y="127739"/>
                  <a:pt x="2917872" y="133564"/>
                  <a:pt x="2910351" y="138834"/>
                </a:cubicBezTo>
                <a:cubicBezTo>
                  <a:pt x="2902829" y="144104"/>
                  <a:pt x="2895692" y="153924"/>
                  <a:pt x="2888937" y="168293"/>
                </a:cubicBezTo>
                <a:lnTo>
                  <a:pt x="2887905" y="170444"/>
                </a:lnTo>
                <a:cubicBezTo>
                  <a:pt x="2897800" y="182862"/>
                  <a:pt x="2897491" y="189635"/>
                  <a:pt x="2886980" y="190760"/>
                </a:cubicBezTo>
                <a:cubicBezTo>
                  <a:pt x="2876468" y="191886"/>
                  <a:pt x="2865305" y="193360"/>
                  <a:pt x="2853488" y="195181"/>
                </a:cubicBezTo>
                <a:cubicBezTo>
                  <a:pt x="2841672" y="197002"/>
                  <a:pt x="2830293" y="198694"/>
                  <a:pt x="2819351" y="200257"/>
                </a:cubicBezTo>
                <a:lnTo>
                  <a:pt x="2815178" y="212755"/>
                </a:lnTo>
                <a:cubicBezTo>
                  <a:pt x="2806474" y="212755"/>
                  <a:pt x="2799777" y="201978"/>
                  <a:pt x="2795088" y="180425"/>
                </a:cubicBezTo>
                <a:cubicBezTo>
                  <a:pt x="2790399" y="158871"/>
                  <a:pt x="2786670" y="145560"/>
                  <a:pt x="2783902" y="140491"/>
                </a:cubicBezTo>
                <a:cubicBezTo>
                  <a:pt x="2781135" y="135421"/>
                  <a:pt x="2779751" y="131137"/>
                  <a:pt x="2779751" y="127638"/>
                </a:cubicBezTo>
                <a:cubicBezTo>
                  <a:pt x="2779751" y="122189"/>
                  <a:pt x="2784505" y="120590"/>
                  <a:pt x="2794012" y="122841"/>
                </a:cubicBezTo>
                <a:cubicBezTo>
                  <a:pt x="2803520" y="125093"/>
                  <a:pt x="2816494" y="124473"/>
                  <a:pt x="2832935" y="120981"/>
                </a:cubicBezTo>
                <a:cubicBezTo>
                  <a:pt x="2849376" y="117489"/>
                  <a:pt x="2860508" y="114115"/>
                  <a:pt x="2866330" y="110860"/>
                </a:cubicBezTo>
                <a:cubicBezTo>
                  <a:pt x="2869241" y="109233"/>
                  <a:pt x="2872151" y="108254"/>
                  <a:pt x="2875061" y="107924"/>
                </a:cubicBezTo>
                <a:close/>
                <a:moveTo>
                  <a:pt x="3916739" y="103439"/>
                </a:moveTo>
                <a:lnTo>
                  <a:pt x="3893637" y="108279"/>
                </a:lnTo>
                <a:cubicBezTo>
                  <a:pt x="3892949" y="116525"/>
                  <a:pt x="3892605" y="127904"/>
                  <a:pt x="3892605" y="142416"/>
                </a:cubicBezTo>
                <a:lnTo>
                  <a:pt x="3907812" y="139103"/>
                </a:lnTo>
                <a:cubicBezTo>
                  <a:pt x="3913764" y="118668"/>
                  <a:pt x="3916739" y="106780"/>
                  <a:pt x="3916739" y="103439"/>
                </a:cubicBezTo>
                <a:close/>
                <a:moveTo>
                  <a:pt x="3498990" y="101845"/>
                </a:moveTo>
                <a:cubicBezTo>
                  <a:pt x="3502695" y="101757"/>
                  <a:pt x="3506681" y="102091"/>
                  <a:pt x="3510947" y="102848"/>
                </a:cubicBezTo>
                <a:cubicBezTo>
                  <a:pt x="3519479" y="104361"/>
                  <a:pt x="3524011" y="108885"/>
                  <a:pt x="3524542" y="116421"/>
                </a:cubicBezTo>
                <a:cubicBezTo>
                  <a:pt x="3525072" y="123956"/>
                  <a:pt x="3519587" y="126807"/>
                  <a:pt x="3508086" y="124971"/>
                </a:cubicBezTo>
                <a:cubicBezTo>
                  <a:pt x="3500385" y="123035"/>
                  <a:pt x="3493660" y="119418"/>
                  <a:pt x="3487909" y="114119"/>
                </a:cubicBezTo>
                <a:cubicBezTo>
                  <a:pt x="3482159" y="108820"/>
                  <a:pt x="3482428" y="105239"/>
                  <a:pt x="3488716" y="103375"/>
                </a:cubicBezTo>
                <a:cubicBezTo>
                  <a:pt x="3491860" y="102443"/>
                  <a:pt x="3495285" y="101933"/>
                  <a:pt x="3498990" y="101845"/>
                </a:cubicBezTo>
                <a:close/>
                <a:moveTo>
                  <a:pt x="3964793" y="97363"/>
                </a:moveTo>
                <a:cubicBezTo>
                  <a:pt x="3957351" y="97814"/>
                  <a:pt x="3949593" y="98771"/>
                  <a:pt x="3941519" y="100234"/>
                </a:cubicBezTo>
                <a:lnTo>
                  <a:pt x="3927709" y="135662"/>
                </a:lnTo>
                <a:lnTo>
                  <a:pt x="3965266" y="133252"/>
                </a:lnTo>
                <a:cubicBezTo>
                  <a:pt x="3970759" y="124648"/>
                  <a:pt x="3974168" y="117134"/>
                  <a:pt x="3975495" y="110710"/>
                </a:cubicBezTo>
                <a:cubicBezTo>
                  <a:pt x="3976821" y="104285"/>
                  <a:pt x="3977230" y="100342"/>
                  <a:pt x="3976721" y="98879"/>
                </a:cubicBezTo>
                <a:cubicBezTo>
                  <a:pt x="3976212" y="97416"/>
                  <a:pt x="3972236" y="96911"/>
                  <a:pt x="3964793" y="97363"/>
                </a:cubicBezTo>
                <a:close/>
                <a:moveTo>
                  <a:pt x="4170578" y="93082"/>
                </a:moveTo>
                <a:cubicBezTo>
                  <a:pt x="4169101" y="92788"/>
                  <a:pt x="4162448" y="94534"/>
                  <a:pt x="4150617" y="98320"/>
                </a:cubicBezTo>
                <a:cubicBezTo>
                  <a:pt x="4151477" y="117794"/>
                  <a:pt x="4152302" y="134744"/>
                  <a:pt x="4153091" y="149170"/>
                </a:cubicBezTo>
                <a:cubicBezTo>
                  <a:pt x="4153965" y="149328"/>
                  <a:pt x="4159888" y="147449"/>
                  <a:pt x="4170858" y="143534"/>
                </a:cubicBezTo>
                <a:cubicBezTo>
                  <a:pt x="4172565" y="127430"/>
                  <a:pt x="4173640" y="116349"/>
                  <a:pt x="4174085" y="110290"/>
                </a:cubicBezTo>
                <a:cubicBezTo>
                  <a:pt x="4174529" y="104231"/>
                  <a:pt x="4174425" y="99922"/>
                  <a:pt x="4173773" y="97363"/>
                </a:cubicBezTo>
                <a:cubicBezTo>
                  <a:pt x="4173120" y="94803"/>
                  <a:pt x="4172055" y="93376"/>
                  <a:pt x="4170578" y="93082"/>
                </a:cubicBezTo>
                <a:close/>
                <a:moveTo>
                  <a:pt x="941714" y="88681"/>
                </a:moveTo>
                <a:cubicBezTo>
                  <a:pt x="947425" y="87876"/>
                  <a:pt x="954862" y="90565"/>
                  <a:pt x="964026" y="96749"/>
                </a:cubicBezTo>
                <a:cubicBezTo>
                  <a:pt x="976244" y="104995"/>
                  <a:pt x="978674" y="112165"/>
                  <a:pt x="971318" y="118260"/>
                </a:cubicBezTo>
                <a:cubicBezTo>
                  <a:pt x="963962" y="124354"/>
                  <a:pt x="958641" y="134005"/>
                  <a:pt x="955357" y="147213"/>
                </a:cubicBezTo>
                <a:cubicBezTo>
                  <a:pt x="963459" y="154770"/>
                  <a:pt x="965675" y="159699"/>
                  <a:pt x="962004" y="162001"/>
                </a:cubicBezTo>
                <a:cubicBezTo>
                  <a:pt x="958333" y="164303"/>
                  <a:pt x="946674" y="166092"/>
                  <a:pt x="927028" y="167368"/>
                </a:cubicBezTo>
                <a:cubicBezTo>
                  <a:pt x="939619" y="173061"/>
                  <a:pt x="944312" y="178471"/>
                  <a:pt x="941107" y="183597"/>
                </a:cubicBezTo>
                <a:cubicBezTo>
                  <a:pt x="937902" y="188724"/>
                  <a:pt x="935428" y="199339"/>
                  <a:pt x="933685" y="215443"/>
                </a:cubicBezTo>
                <a:cubicBezTo>
                  <a:pt x="931943" y="231547"/>
                  <a:pt x="932736" y="244593"/>
                  <a:pt x="936062" y="254581"/>
                </a:cubicBezTo>
                <a:cubicBezTo>
                  <a:pt x="939389" y="264569"/>
                  <a:pt x="947606" y="269972"/>
                  <a:pt x="960713" y="270789"/>
                </a:cubicBezTo>
                <a:cubicBezTo>
                  <a:pt x="973820" y="271607"/>
                  <a:pt x="984131" y="271026"/>
                  <a:pt x="991645" y="269047"/>
                </a:cubicBezTo>
                <a:cubicBezTo>
                  <a:pt x="999159" y="267068"/>
                  <a:pt x="1004189" y="261490"/>
                  <a:pt x="1006734" y="252312"/>
                </a:cubicBezTo>
                <a:cubicBezTo>
                  <a:pt x="1009280" y="243134"/>
                  <a:pt x="1012309" y="232648"/>
                  <a:pt x="1015823" y="220853"/>
                </a:cubicBezTo>
                <a:cubicBezTo>
                  <a:pt x="1019336" y="209058"/>
                  <a:pt x="1022494" y="212511"/>
                  <a:pt x="1025298" y="231210"/>
                </a:cubicBezTo>
                <a:cubicBezTo>
                  <a:pt x="1028102" y="249910"/>
                  <a:pt x="1031995" y="262619"/>
                  <a:pt x="1036978" y="269337"/>
                </a:cubicBezTo>
                <a:cubicBezTo>
                  <a:pt x="1041961" y="276056"/>
                  <a:pt x="1037397" y="282480"/>
                  <a:pt x="1023287" y="288611"/>
                </a:cubicBezTo>
                <a:cubicBezTo>
                  <a:pt x="1009176" y="294741"/>
                  <a:pt x="991910" y="297806"/>
                  <a:pt x="971490" y="297806"/>
                </a:cubicBezTo>
                <a:cubicBezTo>
                  <a:pt x="951614" y="297806"/>
                  <a:pt x="936507" y="294092"/>
                  <a:pt x="926168" y="286664"/>
                </a:cubicBezTo>
                <a:cubicBezTo>
                  <a:pt x="915828" y="279236"/>
                  <a:pt x="911558" y="260877"/>
                  <a:pt x="913358" y="231587"/>
                </a:cubicBezTo>
                <a:cubicBezTo>
                  <a:pt x="915158" y="202297"/>
                  <a:pt x="914588" y="181622"/>
                  <a:pt x="911648" y="169562"/>
                </a:cubicBezTo>
                <a:cubicBezTo>
                  <a:pt x="908006" y="170465"/>
                  <a:pt x="903230" y="171276"/>
                  <a:pt x="897322" y="171993"/>
                </a:cubicBezTo>
                <a:cubicBezTo>
                  <a:pt x="909024" y="179493"/>
                  <a:pt x="913176" y="185189"/>
                  <a:pt x="909777" y="189083"/>
                </a:cubicBezTo>
                <a:cubicBezTo>
                  <a:pt x="906378" y="192976"/>
                  <a:pt x="902234" y="200476"/>
                  <a:pt x="897344" y="211582"/>
                </a:cubicBezTo>
                <a:cubicBezTo>
                  <a:pt x="892454" y="222689"/>
                  <a:pt x="885846" y="234032"/>
                  <a:pt x="877522" y="245612"/>
                </a:cubicBezTo>
                <a:cubicBezTo>
                  <a:pt x="869197" y="257191"/>
                  <a:pt x="859873" y="266495"/>
                  <a:pt x="849548" y="273521"/>
                </a:cubicBezTo>
                <a:cubicBezTo>
                  <a:pt x="839223" y="280548"/>
                  <a:pt x="829504" y="285001"/>
                  <a:pt x="820391" y="286879"/>
                </a:cubicBezTo>
                <a:cubicBezTo>
                  <a:pt x="811278" y="288758"/>
                  <a:pt x="810905" y="285599"/>
                  <a:pt x="819272" y="277404"/>
                </a:cubicBezTo>
                <a:cubicBezTo>
                  <a:pt x="827640" y="269208"/>
                  <a:pt x="837126" y="258923"/>
                  <a:pt x="847730" y="246547"/>
                </a:cubicBezTo>
                <a:cubicBezTo>
                  <a:pt x="858335" y="234172"/>
                  <a:pt x="866975" y="219681"/>
                  <a:pt x="873650" y="203075"/>
                </a:cubicBezTo>
                <a:cubicBezTo>
                  <a:pt x="876988" y="194772"/>
                  <a:pt x="879303" y="188278"/>
                  <a:pt x="880595" y="183592"/>
                </a:cubicBezTo>
                <a:lnTo>
                  <a:pt x="881381" y="179788"/>
                </a:lnTo>
                <a:lnTo>
                  <a:pt x="879998" y="182211"/>
                </a:lnTo>
                <a:cubicBezTo>
                  <a:pt x="876022" y="187258"/>
                  <a:pt x="872537" y="185695"/>
                  <a:pt x="869542" y="177521"/>
                </a:cubicBezTo>
                <a:cubicBezTo>
                  <a:pt x="865548" y="166622"/>
                  <a:pt x="862010" y="155663"/>
                  <a:pt x="858926" y="144642"/>
                </a:cubicBezTo>
                <a:cubicBezTo>
                  <a:pt x="855843" y="133622"/>
                  <a:pt x="852222" y="124197"/>
                  <a:pt x="848064" y="116367"/>
                </a:cubicBezTo>
                <a:cubicBezTo>
                  <a:pt x="843905" y="108537"/>
                  <a:pt x="846974" y="105296"/>
                  <a:pt x="857270" y="106644"/>
                </a:cubicBezTo>
                <a:cubicBezTo>
                  <a:pt x="867566" y="107992"/>
                  <a:pt x="881838" y="106709"/>
                  <a:pt x="900086" y="102794"/>
                </a:cubicBezTo>
                <a:cubicBezTo>
                  <a:pt x="918334" y="98879"/>
                  <a:pt x="930498" y="94831"/>
                  <a:pt x="936579" y="90651"/>
                </a:cubicBezTo>
                <a:cubicBezTo>
                  <a:pt x="938099" y="89606"/>
                  <a:pt x="939810" y="88950"/>
                  <a:pt x="941714" y="88681"/>
                </a:cubicBezTo>
                <a:close/>
                <a:moveTo>
                  <a:pt x="227339" y="88681"/>
                </a:moveTo>
                <a:cubicBezTo>
                  <a:pt x="233050" y="87876"/>
                  <a:pt x="240487" y="90565"/>
                  <a:pt x="249651" y="96749"/>
                </a:cubicBezTo>
                <a:cubicBezTo>
                  <a:pt x="261869" y="104995"/>
                  <a:pt x="264299" y="112165"/>
                  <a:pt x="256943" y="118260"/>
                </a:cubicBezTo>
                <a:cubicBezTo>
                  <a:pt x="249586" y="124354"/>
                  <a:pt x="244266" y="134005"/>
                  <a:pt x="240982" y="147213"/>
                </a:cubicBezTo>
                <a:cubicBezTo>
                  <a:pt x="249084" y="154770"/>
                  <a:pt x="251300" y="159699"/>
                  <a:pt x="247629" y="162001"/>
                </a:cubicBezTo>
                <a:cubicBezTo>
                  <a:pt x="243958" y="164303"/>
                  <a:pt x="232299" y="166092"/>
                  <a:pt x="212653" y="167368"/>
                </a:cubicBezTo>
                <a:cubicBezTo>
                  <a:pt x="225244" y="173061"/>
                  <a:pt x="229937" y="178471"/>
                  <a:pt x="226732" y="183597"/>
                </a:cubicBezTo>
                <a:cubicBezTo>
                  <a:pt x="223527" y="188724"/>
                  <a:pt x="221053" y="199339"/>
                  <a:pt x="219310" y="215443"/>
                </a:cubicBezTo>
                <a:cubicBezTo>
                  <a:pt x="217568" y="231547"/>
                  <a:pt x="218360" y="244593"/>
                  <a:pt x="221687" y="254581"/>
                </a:cubicBezTo>
                <a:cubicBezTo>
                  <a:pt x="225014" y="264569"/>
                  <a:pt x="233231" y="269972"/>
                  <a:pt x="246338" y="270789"/>
                </a:cubicBezTo>
                <a:cubicBezTo>
                  <a:pt x="259445" y="271607"/>
                  <a:pt x="269756" y="271026"/>
                  <a:pt x="277270" y="269047"/>
                </a:cubicBezTo>
                <a:cubicBezTo>
                  <a:pt x="284784" y="267068"/>
                  <a:pt x="289814" y="261490"/>
                  <a:pt x="292359" y="252312"/>
                </a:cubicBezTo>
                <a:cubicBezTo>
                  <a:pt x="294905" y="243134"/>
                  <a:pt x="297934" y="232648"/>
                  <a:pt x="301448" y="220853"/>
                </a:cubicBezTo>
                <a:cubicBezTo>
                  <a:pt x="304961" y="209058"/>
                  <a:pt x="308119" y="212511"/>
                  <a:pt x="310923" y="231210"/>
                </a:cubicBezTo>
                <a:cubicBezTo>
                  <a:pt x="313727" y="249910"/>
                  <a:pt x="317620" y="262619"/>
                  <a:pt x="322603" y="269337"/>
                </a:cubicBezTo>
                <a:cubicBezTo>
                  <a:pt x="327586" y="276056"/>
                  <a:pt x="323022" y="282480"/>
                  <a:pt x="308912" y="288611"/>
                </a:cubicBezTo>
                <a:cubicBezTo>
                  <a:pt x="294801" y="294741"/>
                  <a:pt x="277535" y="297806"/>
                  <a:pt x="257115" y="297806"/>
                </a:cubicBezTo>
                <a:cubicBezTo>
                  <a:pt x="237239" y="297806"/>
                  <a:pt x="222132" y="294092"/>
                  <a:pt x="211793" y="286664"/>
                </a:cubicBezTo>
                <a:cubicBezTo>
                  <a:pt x="201453" y="279236"/>
                  <a:pt x="197183" y="260877"/>
                  <a:pt x="198983" y="231587"/>
                </a:cubicBezTo>
                <a:cubicBezTo>
                  <a:pt x="200783" y="202297"/>
                  <a:pt x="200213" y="181622"/>
                  <a:pt x="197273" y="169562"/>
                </a:cubicBezTo>
                <a:cubicBezTo>
                  <a:pt x="193631" y="170465"/>
                  <a:pt x="188855" y="171276"/>
                  <a:pt x="182947" y="171993"/>
                </a:cubicBezTo>
                <a:cubicBezTo>
                  <a:pt x="194649" y="179493"/>
                  <a:pt x="198801" y="185189"/>
                  <a:pt x="195402" y="189083"/>
                </a:cubicBezTo>
                <a:cubicBezTo>
                  <a:pt x="192003" y="192976"/>
                  <a:pt x="187859" y="200476"/>
                  <a:pt x="182969" y="211582"/>
                </a:cubicBezTo>
                <a:cubicBezTo>
                  <a:pt x="178079" y="222689"/>
                  <a:pt x="171472" y="234032"/>
                  <a:pt x="163147" y="245612"/>
                </a:cubicBezTo>
                <a:cubicBezTo>
                  <a:pt x="154822" y="257191"/>
                  <a:pt x="145498" y="266495"/>
                  <a:pt x="135173" y="273521"/>
                </a:cubicBezTo>
                <a:cubicBezTo>
                  <a:pt x="124848" y="280548"/>
                  <a:pt x="115129" y="285001"/>
                  <a:pt x="106016" y="286879"/>
                </a:cubicBezTo>
                <a:cubicBezTo>
                  <a:pt x="96903" y="288758"/>
                  <a:pt x="96530" y="285599"/>
                  <a:pt x="104897" y="277404"/>
                </a:cubicBezTo>
                <a:cubicBezTo>
                  <a:pt x="113265" y="269208"/>
                  <a:pt x="122751" y="258923"/>
                  <a:pt x="133355" y="246547"/>
                </a:cubicBezTo>
                <a:cubicBezTo>
                  <a:pt x="143960" y="234172"/>
                  <a:pt x="152600" y="219681"/>
                  <a:pt x="159275" y="203075"/>
                </a:cubicBezTo>
                <a:cubicBezTo>
                  <a:pt x="162613" y="194772"/>
                  <a:pt x="164928" y="188278"/>
                  <a:pt x="166220" y="183592"/>
                </a:cubicBezTo>
                <a:lnTo>
                  <a:pt x="167006" y="179788"/>
                </a:lnTo>
                <a:lnTo>
                  <a:pt x="165623" y="182211"/>
                </a:lnTo>
                <a:cubicBezTo>
                  <a:pt x="161647" y="187258"/>
                  <a:pt x="158162" y="185695"/>
                  <a:pt x="155167" y="177521"/>
                </a:cubicBezTo>
                <a:cubicBezTo>
                  <a:pt x="151173" y="166622"/>
                  <a:pt x="147635" y="155663"/>
                  <a:pt x="144552" y="144642"/>
                </a:cubicBezTo>
                <a:cubicBezTo>
                  <a:pt x="141468" y="133622"/>
                  <a:pt x="137848" y="124197"/>
                  <a:pt x="133689" y="116367"/>
                </a:cubicBezTo>
                <a:cubicBezTo>
                  <a:pt x="129530" y="108537"/>
                  <a:pt x="132599" y="105296"/>
                  <a:pt x="142895" y="106644"/>
                </a:cubicBezTo>
                <a:cubicBezTo>
                  <a:pt x="153192" y="107992"/>
                  <a:pt x="167463" y="106709"/>
                  <a:pt x="185711" y="102794"/>
                </a:cubicBezTo>
                <a:cubicBezTo>
                  <a:pt x="203959" y="98879"/>
                  <a:pt x="216123" y="94831"/>
                  <a:pt x="222204" y="90651"/>
                </a:cubicBezTo>
                <a:cubicBezTo>
                  <a:pt x="223724" y="89606"/>
                  <a:pt x="225435" y="88950"/>
                  <a:pt x="227339" y="88681"/>
                </a:cubicBezTo>
                <a:close/>
                <a:moveTo>
                  <a:pt x="3605521" y="85272"/>
                </a:moveTo>
                <a:cubicBezTo>
                  <a:pt x="3614144" y="86150"/>
                  <a:pt x="3619230" y="90151"/>
                  <a:pt x="3620779" y="97276"/>
                </a:cubicBezTo>
                <a:cubicBezTo>
                  <a:pt x="3622844" y="106777"/>
                  <a:pt x="3617516" y="110566"/>
                  <a:pt x="3604797" y="108645"/>
                </a:cubicBezTo>
                <a:cubicBezTo>
                  <a:pt x="3595576" y="105863"/>
                  <a:pt x="3588097" y="101700"/>
                  <a:pt x="3582361" y="96158"/>
                </a:cubicBezTo>
                <a:cubicBezTo>
                  <a:pt x="3576625" y="90615"/>
                  <a:pt x="3581078" y="87041"/>
                  <a:pt x="3595719" y="85435"/>
                </a:cubicBezTo>
                <a:cubicBezTo>
                  <a:pt x="3599379" y="85034"/>
                  <a:pt x="3602647" y="84979"/>
                  <a:pt x="3605521" y="85272"/>
                </a:cubicBezTo>
                <a:close/>
                <a:moveTo>
                  <a:pt x="1652874" y="71375"/>
                </a:moveTo>
                <a:cubicBezTo>
                  <a:pt x="1655235" y="70802"/>
                  <a:pt x="1658541" y="70925"/>
                  <a:pt x="1662793" y="71744"/>
                </a:cubicBezTo>
                <a:cubicBezTo>
                  <a:pt x="1679800" y="75020"/>
                  <a:pt x="1691753" y="79885"/>
                  <a:pt x="1698651" y="86338"/>
                </a:cubicBezTo>
                <a:cubicBezTo>
                  <a:pt x="1705548" y="92792"/>
                  <a:pt x="1707889" y="101303"/>
                  <a:pt x="1705674" y="111871"/>
                </a:cubicBezTo>
                <a:cubicBezTo>
                  <a:pt x="1703458" y="122440"/>
                  <a:pt x="1698274" y="125781"/>
                  <a:pt x="1690122" y="121895"/>
                </a:cubicBezTo>
                <a:cubicBezTo>
                  <a:pt x="1681969" y="118009"/>
                  <a:pt x="1670981" y="109154"/>
                  <a:pt x="1657157" y="95330"/>
                </a:cubicBezTo>
                <a:cubicBezTo>
                  <a:pt x="1647220" y="81079"/>
                  <a:pt x="1645792" y="73094"/>
                  <a:pt x="1652874" y="71375"/>
                </a:cubicBezTo>
                <a:close/>
                <a:moveTo>
                  <a:pt x="4178803" y="66127"/>
                </a:moveTo>
                <a:cubicBezTo>
                  <a:pt x="4181476" y="65763"/>
                  <a:pt x="4184582" y="66069"/>
                  <a:pt x="4188120" y="67044"/>
                </a:cubicBezTo>
                <a:cubicBezTo>
                  <a:pt x="4195197" y="68994"/>
                  <a:pt x="4201740" y="72636"/>
                  <a:pt x="4207748" y="77971"/>
                </a:cubicBezTo>
                <a:cubicBezTo>
                  <a:pt x="4213757" y="83306"/>
                  <a:pt x="4213793" y="89619"/>
                  <a:pt x="4207856" y="96911"/>
                </a:cubicBezTo>
                <a:cubicBezTo>
                  <a:pt x="4201919" y="104203"/>
                  <a:pt x="4197237" y="117901"/>
                  <a:pt x="4193810" y="138006"/>
                </a:cubicBezTo>
                <a:cubicBezTo>
                  <a:pt x="4201008" y="147987"/>
                  <a:pt x="4200911" y="154157"/>
                  <a:pt x="4193519" y="156516"/>
                </a:cubicBezTo>
                <a:cubicBezTo>
                  <a:pt x="4186127" y="158875"/>
                  <a:pt x="4173088" y="162083"/>
                  <a:pt x="4154403" y="166142"/>
                </a:cubicBezTo>
                <a:cubicBezTo>
                  <a:pt x="4153513" y="178403"/>
                  <a:pt x="4150757" y="185189"/>
                  <a:pt x="4146132" y="186501"/>
                </a:cubicBezTo>
                <a:cubicBezTo>
                  <a:pt x="4141508" y="187813"/>
                  <a:pt x="4138395" y="184221"/>
                  <a:pt x="4136797" y="175725"/>
                </a:cubicBezTo>
                <a:cubicBezTo>
                  <a:pt x="4135197" y="167228"/>
                  <a:pt x="4133043" y="152813"/>
                  <a:pt x="4130333" y="132478"/>
                </a:cubicBezTo>
                <a:cubicBezTo>
                  <a:pt x="4127622" y="112144"/>
                  <a:pt x="4124227" y="97692"/>
                  <a:pt x="4120148" y="89124"/>
                </a:cubicBezTo>
                <a:cubicBezTo>
                  <a:pt x="4116068" y="80556"/>
                  <a:pt x="4117437" y="76752"/>
                  <a:pt x="4124256" y="77713"/>
                </a:cubicBezTo>
                <a:cubicBezTo>
                  <a:pt x="4131075" y="78674"/>
                  <a:pt x="4135689" y="79573"/>
                  <a:pt x="4138098" y="80412"/>
                </a:cubicBezTo>
                <a:cubicBezTo>
                  <a:pt x="4140507" y="81251"/>
                  <a:pt x="4144221" y="81276"/>
                  <a:pt x="4149240" y="80488"/>
                </a:cubicBezTo>
                <a:cubicBezTo>
                  <a:pt x="4154259" y="79699"/>
                  <a:pt x="4158418" y="78476"/>
                  <a:pt x="4161716" y="76820"/>
                </a:cubicBezTo>
                <a:cubicBezTo>
                  <a:pt x="4165014" y="75164"/>
                  <a:pt x="4168470" y="72633"/>
                  <a:pt x="4172084" y="69227"/>
                </a:cubicBezTo>
                <a:cubicBezTo>
                  <a:pt x="4173891" y="67524"/>
                  <a:pt x="4176131" y="66491"/>
                  <a:pt x="4178803" y="66127"/>
                </a:cubicBezTo>
                <a:close/>
                <a:moveTo>
                  <a:pt x="2220637" y="62975"/>
                </a:moveTo>
                <a:cubicBezTo>
                  <a:pt x="2229896" y="62194"/>
                  <a:pt x="2237959" y="64887"/>
                  <a:pt x="2244826" y="71055"/>
                </a:cubicBezTo>
                <a:cubicBezTo>
                  <a:pt x="2253982" y="79280"/>
                  <a:pt x="2252458" y="84256"/>
                  <a:pt x="2240255" y="85984"/>
                </a:cubicBezTo>
                <a:cubicBezTo>
                  <a:pt x="2228051" y="87712"/>
                  <a:pt x="2210757" y="90275"/>
                  <a:pt x="2188372" y="93674"/>
                </a:cubicBezTo>
                <a:cubicBezTo>
                  <a:pt x="2200963" y="99754"/>
                  <a:pt x="2206050" y="105465"/>
                  <a:pt x="2203634" y="110806"/>
                </a:cubicBezTo>
                <a:cubicBezTo>
                  <a:pt x="2201217" y="116148"/>
                  <a:pt x="2194330" y="133740"/>
                  <a:pt x="2182973" y="163582"/>
                </a:cubicBezTo>
                <a:cubicBezTo>
                  <a:pt x="2204971" y="181823"/>
                  <a:pt x="2219469" y="195489"/>
                  <a:pt x="2226467" y="204581"/>
                </a:cubicBezTo>
                <a:cubicBezTo>
                  <a:pt x="2233465" y="213672"/>
                  <a:pt x="2234358" y="222484"/>
                  <a:pt x="2229145" y="231017"/>
                </a:cubicBezTo>
                <a:cubicBezTo>
                  <a:pt x="2223932" y="239549"/>
                  <a:pt x="2215762" y="237750"/>
                  <a:pt x="2204634" y="225618"/>
                </a:cubicBezTo>
                <a:cubicBezTo>
                  <a:pt x="2193506" y="213486"/>
                  <a:pt x="2181897" y="201103"/>
                  <a:pt x="2169809" y="188469"/>
                </a:cubicBezTo>
                <a:cubicBezTo>
                  <a:pt x="2156056" y="206753"/>
                  <a:pt x="2142641" y="219631"/>
                  <a:pt x="2129563" y="227102"/>
                </a:cubicBezTo>
                <a:cubicBezTo>
                  <a:pt x="2123024" y="230838"/>
                  <a:pt x="2116769" y="233812"/>
                  <a:pt x="2110798" y="236026"/>
                </a:cubicBezTo>
                <a:lnTo>
                  <a:pt x="2096748" y="239615"/>
                </a:lnTo>
                <a:lnTo>
                  <a:pt x="2103944" y="241170"/>
                </a:lnTo>
                <a:cubicBezTo>
                  <a:pt x="2122156" y="245615"/>
                  <a:pt x="2146624" y="249838"/>
                  <a:pt x="2177348" y="253839"/>
                </a:cubicBezTo>
                <a:cubicBezTo>
                  <a:pt x="2208072" y="257840"/>
                  <a:pt x="2238061" y="258041"/>
                  <a:pt x="2267315" y="254442"/>
                </a:cubicBezTo>
                <a:cubicBezTo>
                  <a:pt x="2296569" y="250842"/>
                  <a:pt x="2306711" y="252631"/>
                  <a:pt x="2297741" y="259808"/>
                </a:cubicBezTo>
                <a:cubicBezTo>
                  <a:pt x="2288771" y="266986"/>
                  <a:pt x="2275388" y="274887"/>
                  <a:pt x="2257592" y="283513"/>
                </a:cubicBezTo>
                <a:cubicBezTo>
                  <a:pt x="2239796" y="292138"/>
                  <a:pt x="2225897" y="295992"/>
                  <a:pt x="2215894" y="295075"/>
                </a:cubicBezTo>
                <a:cubicBezTo>
                  <a:pt x="2205892" y="294157"/>
                  <a:pt x="2188999" y="289658"/>
                  <a:pt x="2165216" y="281577"/>
                </a:cubicBezTo>
                <a:cubicBezTo>
                  <a:pt x="2141433" y="273496"/>
                  <a:pt x="2120959" y="266910"/>
                  <a:pt x="2103793" y="261820"/>
                </a:cubicBezTo>
                <a:cubicBezTo>
                  <a:pt x="2086628" y="256729"/>
                  <a:pt x="2072453" y="252678"/>
                  <a:pt x="2061267" y="249666"/>
                </a:cubicBezTo>
                <a:cubicBezTo>
                  <a:pt x="2050082" y="246655"/>
                  <a:pt x="2040421" y="247558"/>
                  <a:pt x="2032282" y="252377"/>
                </a:cubicBezTo>
                <a:cubicBezTo>
                  <a:pt x="2024144" y="257195"/>
                  <a:pt x="2017196" y="260794"/>
                  <a:pt x="2011439" y="263175"/>
                </a:cubicBezTo>
                <a:cubicBezTo>
                  <a:pt x="2005681" y="265555"/>
                  <a:pt x="1998608" y="263078"/>
                  <a:pt x="1990219" y="255743"/>
                </a:cubicBezTo>
                <a:cubicBezTo>
                  <a:pt x="1981830" y="248408"/>
                  <a:pt x="1981916" y="244138"/>
                  <a:pt x="1990477" y="242934"/>
                </a:cubicBezTo>
                <a:cubicBezTo>
                  <a:pt x="1999038" y="241729"/>
                  <a:pt x="2007535" y="239571"/>
                  <a:pt x="2015967" y="236459"/>
                </a:cubicBezTo>
                <a:cubicBezTo>
                  <a:pt x="2024399" y="233347"/>
                  <a:pt x="2032322" y="231060"/>
                  <a:pt x="2039736" y="229597"/>
                </a:cubicBezTo>
                <a:cubicBezTo>
                  <a:pt x="2038875" y="218240"/>
                  <a:pt x="2035961" y="207517"/>
                  <a:pt x="2030992" y="197429"/>
                </a:cubicBezTo>
                <a:cubicBezTo>
                  <a:pt x="2026023" y="187340"/>
                  <a:pt x="2024216" y="178983"/>
                  <a:pt x="2025571" y="172358"/>
                </a:cubicBezTo>
                <a:cubicBezTo>
                  <a:pt x="2026926" y="165733"/>
                  <a:pt x="2028500" y="160463"/>
                  <a:pt x="2030293" y="156548"/>
                </a:cubicBezTo>
                <a:cubicBezTo>
                  <a:pt x="2032085" y="152633"/>
                  <a:pt x="2029393" y="152476"/>
                  <a:pt x="2022216" y="156075"/>
                </a:cubicBezTo>
                <a:cubicBezTo>
                  <a:pt x="2015038" y="159674"/>
                  <a:pt x="2007391" y="159402"/>
                  <a:pt x="1999275" y="155258"/>
                </a:cubicBezTo>
                <a:cubicBezTo>
                  <a:pt x="1991158" y="151113"/>
                  <a:pt x="1990388" y="147991"/>
                  <a:pt x="1996962" y="145890"/>
                </a:cubicBezTo>
                <a:cubicBezTo>
                  <a:pt x="2003537" y="143789"/>
                  <a:pt x="2010016" y="141039"/>
                  <a:pt x="2016397" y="137641"/>
                </a:cubicBezTo>
                <a:cubicBezTo>
                  <a:pt x="2022778" y="134242"/>
                  <a:pt x="2028360" y="130137"/>
                  <a:pt x="2033143" y="125326"/>
                </a:cubicBezTo>
                <a:cubicBezTo>
                  <a:pt x="2037925" y="120515"/>
                  <a:pt x="2046096" y="121770"/>
                  <a:pt x="2057654" y="129090"/>
                </a:cubicBezTo>
                <a:cubicBezTo>
                  <a:pt x="2069212" y="136411"/>
                  <a:pt x="2071316" y="143129"/>
                  <a:pt x="2063967" y="149245"/>
                </a:cubicBezTo>
                <a:cubicBezTo>
                  <a:pt x="2056618" y="155362"/>
                  <a:pt x="2052118" y="162693"/>
                  <a:pt x="2050469" y="171240"/>
                </a:cubicBezTo>
                <a:cubicBezTo>
                  <a:pt x="2048820" y="179786"/>
                  <a:pt x="2050921" y="189072"/>
                  <a:pt x="2056772" y="199096"/>
                </a:cubicBezTo>
                <a:cubicBezTo>
                  <a:pt x="2062623" y="209119"/>
                  <a:pt x="2062845" y="219796"/>
                  <a:pt x="2057439" y="231124"/>
                </a:cubicBezTo>
                <a:lnTo>
                  <a:pt x="2087239" y="237561"/>
                </a:lnTo>
                <a:lnTo>
                  <a:pt x="2093533" y="231415"/>
                </a:lnTo>
                <a:cubicBezTo>
                  <a:pt x="2104202" y="224051"/>
                  <a:pt x="2114624" y="215060"/>
                  <a:pt x="2124798" y="204441"/>
                </a:cubicBezTo>
                <a:cubicBezTo>
                  <a:pt x="2134973" y="193822"/>
                  <a:pt x="2143509" y="182984"/>
                  <a:pt x="2150406" y="171928"/>
                </a:cubicBezTo>
                <a:cubicBezTo>
                  <a:pt x="2133356" y="157115"/>
                  <a:pt x="2120321" y="144893"/>
                  <a:pt x="2111300" y="135264"/>
                </a:cubicBezTo>
                <a:cubicBezTo>
                  <a:pt x="2102281" y="125634"/>
                  <a:pt x="2105385" y="123623"/>
                  <a:pt x="2120614" y="129230"/>
                </a:cubicBezTo>
                <a:cubicBezTo>
                  <a:pt x="2135844" y="134837"/>
                  <a:pt x="2150041" y="141928"/>
                  <a:pt x="2163205" y="150504"/>
                </a:cubicBezTo>
                <a:cubicBezTo>
                  <a:pt x="2170877" y="132363"/>
                  <a:pt x="2174326" y="114424"/>
                  <a:pt x="2173551" y="96685"/>
                </a:cubicBezTo>
                <a:cubicBezTo>
                  <a:pt x="2153303" y="100256"/>
                  <a:pt x="2137543" y="103622"/>
                  <a:pt x="2126272" y="106784"/>
                </a:cubicBezTo>
                <a:cubicBezTo>
                  <a:pt x="2115000" y="109946"/>
                  <a:pt x="2104059" y="107454"/>
                  <a:pt x="2093447" y="99309"/>
                </a:cubicBezTo>
                <a:cubicBezTo>
                  <a:pt x="2082835" y="91164"/>
                  <a:pt x="2082957" y="87091"/>
                  <a:pt x="2093813" y="87091"/>
                </a:cubicBezTo>
                <a:cubicBezTo>
                  <a:pt x="2102503" y="87091"/>
                  <a:pt x="2114645" y="85758"/>
                  <a:pt x="2130240" y="83090"/>
                </a:cubicBezTo>
                <a:cubicBezTo>
                  <a:pt x="2145835" y="80423"/>
                  <a:pt x="2159839" y="77759"/>
                  <a:pt x="2172250" y="75099"/>
                </a:cubicBezTo>
                <a:cubicBezTo>
                  <a:pt x="2184661" y="72439"/>
                  <a:pt x="2197571" y="69044"/>
                  <a:pt x="2210979" y="64914"/>
                </a:cubicBezTo>
                <a:cubicBezTo>
                  <a:pt x="2214331" y="63882"/>
                  <a:pt x="2217551" y="63235"/>
                  <a:pt x="2220637" y="62975"/>
                </a:cubicBezTo>
                <a:close/>
                <a:moveTo>
                  <a:pt x="1368244" y="62833"/>
                </a:moveTo>
                <a:cubicBezTo>
                  <a:pt x="1366895" y="62449"/>
                  <a:pt x="1364545" y="62484"/>
                  <a:pt x="1361197" y="62935"/>
                </a:cubicBezTo>
                <a:cubicBezTo>
                  <a:pt x="1354500" y="63839"/>
                  <a:pt x="1347244" y="63839"/>
                  <a:pt x="1339429" y="62935"/>
                </a:cubicBezTo>
                <a:cubicBezTo>
                  <a:pt x="1333907" y="70206"/>
                  <a:pt x="1325687" y="79072"/>
                  <a:pt x="1314767" y="89533"/>
                </a:cubicBezTo>
                <a:lnTo>
                  <a:pt x="1298470" y="103289"/>
                </a:lnTo>
                <a:lnTo>
                  <a:pt x="1310476" y="103278"/>
                </a:lnTo>
                <a:cubicBezTo>
                  <a:pt x="1314921" y="103271"/>
                  <a:pt x="1325755" y="102493"/>
                  <a:pt x="1342978" y="100944"/>
                </a:cubicBezTo>
                <a:cubicBezTo>
                  <a:pt x="1359225" y="79577"/>
                  <a:pt x="1367998" y="67675"/>
                  <a:pt x="1369296" y="65237"/>
                </a:cubicBezTo>
                <a:cubicBezTo>
                  <a:pt x="1369945" y="64018"/>
                  <a:pt x="1369594" y="63217"/>
                  <a:pt x="1368244" y="62833"/>
                </a:cubicBezTo>
                <a:close/>
                <a:moveTo>
                  <a:pt x="2729890" y="62806"/>
                </a:moveTo>
                <a:cubicBezTo>
                  <a:pt x="2734450" y="62806"/>
                  <a:pt x="2740624" y="65244"/>
                  <a:pt x="2748410" y="70120"/>
                </a:cubicBezTo>
                <a:cubicBezTo>
                  <a:pt x="2756814" y="74407"/>
                  <a:pt x="2760553" y="79104"/>
                  <a:pt x="2759628" y="84209"/>
                </a:cubicBezTo>
                <a:cubicBezTo>
                  <a:pt x="2758703" y="89314"/>
                  <a:pt x="2757803" y="97513"/>
                  <a:pt x="2756929" y="108806"/>
                </a:cubicBezTo>
                <a:cubicBezTo>
                  <a:pt x="2756054" y="120099"/>
                  <a:pt x="2755616" y="146625"/>
                  <a:pt x="2755616" y="188383"/>
                </a:cubicBezTo>
                <a:cubicBezTo>
                  <a:pt x="2755616" y="229153"/>
                  <a:pt x="2754451" y="256055"/>
                  <a:pt x="2752121" y="269090"/>
                </a:cubicBezTo>
                <a:cubicBezTo>
                  <a:pt x="2749791" y="282125"/>
                  <a:pt x="2746095" y="291070"/>
                  <a:pt x="2741032" y="295924"/>
                </a:cubicBezTo>
                <a:cubicBezTo>
                  <a:pt x="2735970" y="300778"/>
                  <a:pt x="2731485" y="296684"/>
                  <a:pt x="2727578" y="283642"/>
                </a:cubicBezTo>
                <a:cubicBezTo>
                  <a:pt x="2723670" y="270599"/>
                  <a:pt x="2722845" y="260174"/>
                  <a:pt x="2725104" y="252366"/>
                </a:cubicBezTo>
                <a:cubicBezTo>
                  <a:pt x="2727363" y="244558"/>
                  <a:pt x="2729388" y="228117"/>
                  <a:pt x="2731181" y="203043"/>
                </a:cubicBezTo>
                <a:cubicBezTo>
                  <a:pt x="2732973" y="177969"/>
                  <a:pt x="2733422" y="152551"/>
                  <a:pt x="2732525" y="126789"/>
                </a:cubicBezTo>
                <a:cubicBezTo>
                  <a:pt x="2731629" y="101026"/>
                  <a:pt x="2729603" y="83922"/>
                  <a:pt x="2726448" y="75476"/>
                </a:cubicBezTo>
                <a:cubicBezTo>
                  <a:pt x="2723293" y="67029"/>
                  <a:pt x="2724441" y="62806"/>
                  <a:pt x="2729890" y="62806"/>
                </a:cubicBezTo>
                <a:close/>
                <a:moveTo>
                  <a:pt x="3919923" y="54847"/>
                </a:moveTo>
                <a:cubicBezTo>
                  <a:pt x="3909311" y="57529"/>
                  <a:pt x="3897954" y="59329"/>
                  <a:pt x="3885850" y="60246"/>
                </a:cubicBezTo>
                <a:cubicBezTo>
                  <a:pt x="3893953" y="62240"/>
                  <a:pt x="3897330" y="65936"/>
                  <a:pt x="3895982" y="71335"/>
                </a:cubicBezTo>
                <a:cubicBezTo>
                  <a:pt x="3894634" y="76734"/>
                  <a:pt x="3893960" y="83327"/>
                  <a:pt x="3893960" y="91114"/>
                </a:cubicBezTo>
                <a:lnTo>
                  <a:pt x="3919665" y="87629"/>
                </a:lnTo>
                <a:cubicBezTo>
                  <a:pt x="3920410" y="80889"/>
                  <a:pt x="3920783" y="73984"/>
                  <a:pt x="3920783" y="66915"/>
                </a:cubicBezTo>
                <a:cubicBezTo>
                  <a:pt x="3920783" y="60447"/>
                  <a:pt x="3920496" y="56425"/>
                  <a:pt x="3919923" y="54847"/>
                </a:cubicBezTo>
                <a:close/>
                <a:moveTo>
                  <a:pt x="5011391" y="49448"/>
                </a:moveTo>
                <a:cubicBezTo>
                  <a:pt x="5001654" y="51212"/>
                  <a:pt x="4992225" y="53453"/>
                  <a:pt x="4983105" y="56170"/>
                </a:cubicBezTo>
                <a:cubicBezTo>
                  <a:pt x="4973984" y="58888"/>
                  <a:pt x="4966671" y="57995"/>
                  <a:pt x="4961164" y="53492"/>
                </a:cubicBezTo>
                <a:cubicBezTo>
                  <a:pt x="4956403" y="59142"/>
                  <a:pt x="4951793" y="63853"/>
                  <a:pt x="4947333" y="67625"/>
                </a:cubicBezTo>
                <a:cubicBezTo>
                  <a:pt x="4952539" y="69331"/>
                  <a:pt x="4958153" y="72267"/>
                  <a:pt x="4964176" y="76433"/>
                </a:cubicBezTo>
                <a:cubicBezTo>
                  <a:pt x="4970198" y="80599"/>
                  <a:pt x="4976401" y="84596"/>
                  <a:pt x="4982782" y="88425"/>
                </a:cubicBezTo>
                <a:cubicBezTo>
                  <a:pt x="4994341" y="76107"/>
                  <a:pt x="5002317" y="66610"/>
                  <a:pt x="5006712" y="59935"/>
                </a:cubicBezTo>
                <a:cubicBezTo>
                  <a:pt x="5011108" y="53259"/>
                  <a:pt x="5012667" y="49764"/>
                  <a:pt x="5011391" y="49448"/>
                </a:cubicBezTo>
                <a:close/>
                <a:moveTo>
                  <a:pt x="852477" y="45472"/>
                </a:moveTo>
                <a:cubicBezTo>
                  <a:pt x="854819" y="45369"/>
                  <a:pt x="857865" y="45777"/>
                  <a:pt x="861615" y="46695"/>
                </a:cubicBezTo>
                <a:cubicBezTo>
                  <a:pt x="875511" y="48660"/>
                  <a:pt x="884710" y="52947"/>
                  <a:pt x="889213" y="59558"/>
                </a:cubicBezTo>
                <a:cubicBezTo>
                  <a:pt x="893716" y="66169"/>
                  <a:pt x="894529" y="74009"/>
                  <a:pt x="891654" y="83080"/>
                </a:cubicBezTo>
                <a:cubicBezTo>
                  <a:pt x="888779" y="92150"/>
                  <a:pt x="883068" y="93760"/>
                  <a:pt x="874521" y="87909"/>
                </a:cubicBezTo>
                <a:cubicBezTo>
                  <a:pt x="865974" y="82058"/>
                  <a:pt x="857937" y="72808"/>
                  <a:pt x="850408" y="60160"/>
                </a:cubicBezTo>
                <a:cubicBezTo>
                  <a:pt x="844762" y="50674"/>
                  <a:pt x="845451" y="45778"/>
                  <a:pt x="852477" y="45472"/>
                </a:cubicBezTo>
                <a:close/>
                <a:moveTo>
                  <a:pt x="138102" y="45472"/>
                </a:moveTo>
                <a:cubicBezTo>
                  <a:pt x="140444" y="45369"/>
                  <a:pt x="143490" y="45777"/>
                  <a:pt x="147240" y="46695"/>
                </a:cubicBezTo>
                <a:cubicBezTo>
                  <a:pt x="161136" y="48660"/>
                  <a:pt x="170335" y="52947"/>
                  <a:pt x="174838" y="59558"/>
                </a:cubicBezTo>
                <a:cubicBezTo>
                  <a:pt x="179341" y="66169"/>
                  <a:pt x="180154" y="74009"/>
                  <a:pt x="177279" y="83080"/>
                </a:cubicBezTo>
                <a:cubicBezTo>
                  <a:pt x="174404" y="92150"/>
                  <a:pt x="168693" y="93760"/>
                  <a:pt x="160147" y="87909"/>
                </a:cubicBezTo>
                <a:cubicBezTo>
                  <a:pt x="151600" y="82058"/>
                  <a:pt x="143562" y="72808"/>
                  <a:pt x="136033" y="60160"/>
                </a:cubicBezTo>
                <a:cubicBezTo>
                  <a:pt x="130387" y="50674"/>
                  <a:pt x="131076" y="45778"/>
                  <a:pt x="138102" y="45472"/>
                </a:cubicBezTo>
                <a:close/>
                <a:moveTo>
                  <a:pt x="3160123" y="44974"/>
                </a:moveTo>
                <a:cubicBezTo>
                  <a:pt x="3157815" y="45032"/>
                  <a:pt x="3154762" y="45397"/>
                  <a:pt x="3150965" y="46071"/>
                </a:cubicBezTo>
                <a:cubicBezTo>
                  <a:pt x="3143372" y="47419"/>
                  <a:pt x="3134463" y="49484"/>
                  <a:pt x="3124239" y="52266"/>
                </a:cubicBezTo>
                <a:cubicBezTo>
                  <a:pt x="3125085" y="53614"/>
                  <a:pt x="3126282" y="60268"/>
                  <a:pt x="3127831" y="72228"/>
                </a:cubicBezTo>
                <a:cubicBezTo>
                  <a:pt x="3130656" y="72357"/>
                  <a:pt x="3135388" y="70815"/>
                  <a:pt x="3142028" y="67603"/>
                </a:cubicBezTo>
                <a:cubicBezTo>
                  <a:pt x="3148667" y="64391"/>
                  <a:pt x="3154561" y="65653"/>
                  <a:pt x="3159709" y="71389"/>
                </a:cubicBezTo>
                <a:cubicBezTo>
                  <a:pt x="3164857" y="77125"/>
                  <a:pt x="3162566" y="81423"/>
                  <a:pt x="3152837" y="84284"/>
                </a:cubicBezTo>
                <a:cubicBezTo>
                  <a:pt x="3143107" y="87145"/>
                  <a:pt x="3135374" y="88576"/>
                  <a:pt x="3129638" y="88576"/>
                </a:cubicBezTo>
                <a:lnTo>
                  <a:pt x="3131982" y="110021"/>
                </a:lnTo>
                <a:cubicBezTo>
                  <a:pt x="3149090" y="107627"/>
                  <a:pt x="3158128" y="105619"/>
                  <a:pt x="3159096" y="103998"/>
                </a:cubicBezTo>
                <a:cubicBezTo>
                  <a:pt x="3160064" y="102378"/>
                  <a:pt x="3161670" y="92541"/>
                  <a:pt x="3163914" y="74486"/>
                </a:cubicBezTo>
                <a:cubicBezTo>
                  <a:pt x="3166158" y="56432"/>
                  <a:pt x="3166460" y="46846"/>
                  <a:pt x="3164818" y="45727"/>
                </a:cubicBezTo>
                <a:cubicBezTo>
                  <a:pt x="3163997" y="45168"/>
                  <a:pt x="3162432" y="44917"/>
                  <a:pt x="3160123" y="44974"/>
                </a:cubicBezTo>
                <a:close/>
                <a:moveTo>
                  <a:pt x="2017303" y="39580"/>
                </a:moveTo>
                <a:cubicBezTo>
                  <a:pt x="2019847" y="38899"/>
                  <a:pt x="2023911" y="39037"/>
                  <a:pt x="2029497" y="39995"/>
                </a:cubicBezTo>
                <a:cubicBezTo>
                  <a:pt x="2040668" y="41909"/>
                  <a:pt x="2049917" y="46584"/>
                  <a:pt x="2057245" y="54019"/>
                </a:cubicBezTo>
                <a:cubicBezTo>
                  <a:pt x="2064573" y="61455"/>
                  <a:pt x="2066821" y="69525"/>
                  <a:pt x="2063989" y="78229"/>
                </a:cubicBezTo>
                <a:cubicBezTo>
                  <a:pt x="2061156" y="86934"/>
                  <a:pt x="2055488" y="89088"/>
                  <a:pt x="2046985" y="84693"/>
                </a:cubicBezTo>
                <a:cubicBezTo>
                  <a:pt x="2038481" y="80298"/>
                  <a:pt x="2030959" y="73891"/>
                  <a:pt x="2024420" y="65473"/>
                </a:cubicBezTo>
                <a:cubicBezTo>
                  <a:pt x="2018627" y="55851"/>
                  <a:pt x="2015232" y="48721"/>
                  <a:pt x="2014235" y="44081"/>
                </a:cubicBezTo>
                <a:cubicBezTo>
                  <a:pt x="2013737" y="41762"/>
                  <a:pt x="2014760" y="40262"/>
                  <a:pt x="2017303" y="39580"/>
                </a:cubicBezTo>
                <a:close/>
                <a:moveTo>
                  <a:pt x="4562644" y="39165"/>
                </a:moveTo>
                <a:cubicBezTo>
                  <a:pt x="4564148" y="38863"/>
                  <a:pt x="4566092" y="38889"/>
                  <a:pt x="4568476" y="39242"/>
                </a:cubicBezTo>
                <a:cubicBezTo>
                  <a:pt x="4578013" y="40654"/>
                  <a:pt x="4586366" y="43225"/>
                  <a:pt x="4593536" y="46953"/>
                </a:cubicBezTo>
                <a:cubicBezTo>
                  <a:pt x="4600706" y="50682"/>
                  <a:pt x="4603373" y="54682"/>
                  <a:pt x="4601538" y="58956"/>
                </a:cubicBezTo>
                <a:cubicBezTo>
                  <a:pt x="4599702" y="63229"/>
                  <a:pt x="4598368" y="76200"/>
                  <a:pt x="4597537" y="97868"/>
                </a:cubicBezTo>
                <a:cubicBezTo>
                  <a:pt x="4603416" y="96319"/>
                  <a:pt x="4610213" y="93907"/>
                  <a:pt x="4617928" y="90630"/>
                </a:cubicBezTo>
                <a:cubicBezTo>
                  <a:pt x="4625643" y="87353"/>
                  <a:pt x="4632272" y="88758"/>
                  <a:pt x="4637815" y="94846"/>
                </a:cubicBezTo>
                <a:cubicBezTo>
                  <a:pt x="4643357" y="100933"/>
                  <a:pt x="4639396" y="106361"/>
                  <a:pt x="4625930" y="111129"/>
                </a:cubicBezTo>
                <a:cubicBezTo>
                  <a:pt x="4612465" y="115897"/>
                  <a:pt x="4603000" y="117378"/>
                  <a:pt x="4597537" y="115571"/>
                </a:cubicBezTo>
                <a:lnTo>
                  <a:pt x="4597537" y="165367"/>
                </a:lnTo>
                <a:cubicBezTo>
                  <a:pt x="4619606" y="156362"/>
                  <a:pt x="4632997" y="154153"/>
                  <a:pt x="4637707" y="158742"/>
                </a:cubicBezTo>
                <a:cubicBezTo>
                  <a:pt x="4642418" y="163331"/>
                  <a:pt x="4636847" y="168963"/>
                  <a:pt x="4620994" y="175639"/>
                </a:cubicBezTo>
                <a:cubicBezTo>
                  <a:pt x="4605141" y="182314"/>
                  <a:pt x="4590173" y="188735"/>
                  <a:pt x="4576091" y="194901"/>
                </a:cubicBezTo>
                <a:cubicBezTo>
                  <a:pt x="4562009" y="201067"/>
                  <a:pt x="4549382" y="207384"/>
                  <a:pt x="4538211" y="213852"/>
                </a:cubicBezTo>
                <a:cubicBezTo>
                  <a:pt x="4527040" y="220319"/>
                  <a:pt x="4518558" y="223313"/>
                  <a:pt x="4512764" y="222832"/>
                </a:cubicBezTo>
                <a:cubicBezTo>
                  <a:pt x="4506971" y="222352"/>
                  <a:pt x="4500278" y="218512"/>
                  <a:pt x="4492685" y="211313"/>
                </a:cubicBezTo>
                <a:cubicBezTo>
                  <a:pt x="4485092" y="204115"/>
                  <a:pt x="4485593" y="199630"/>
                  <a:pt x="4494191" y="197859"/>
                </a:cubicBezTo>
                <a:cubicBezTo>
                  <a:pt x="4502787" y="196088"/>
                  <a:pt x="4515138" y="192384"/>
                  <a:pt x="4531242" y="186749"/>
                </a:cubicBezTo>
                <a:cubicBezTo>
                  <a:pt x="4531242" y="173054"/>
                  <a:pt x="4529915" y="158714"/>
                  <a:pt x="4527262" y="143728"/>
                </a:cubicBezTo>
                <a:cubicBezTo>
                  <a:pt x="4524609" y="128742"/>
                  <a:pt x="4521232" y="117579"/>
                  <a:pt x="4517131" y="110236"/>
                </a:cubicBezTo>
                <a:cubicBezTo>
                  <a:pt x="4513030" y="102894"/>
                  <a:pt x="4514837" y="99700"/>
                  <a:pt x="4522552" y="100654"/>
                </a:cubicBezTo>
                <a:cubicBezTo>
                  <a:pt x="4530267" y="101607"/>
                  <a:pt x="4537943" y="103905"/>
                  <a:pt x="4545579" y="107548"/>
                </a:cubicBezTo>
                <a:cubicBezTo>
                  <a:pt x="4553215" y="111190"/>
                  <a:pt x="4556355" y="115560"/>
                  <a:pt x="4555000" y="120658"/>
                </a:cubicBezTo>
                <a:cubicBezTo>
                  <a:pt x="4553645" y="125756"/>
                  <a:pt x="4553785" y="145155"/>
                  <a:pt x="4555419" y="178854"/>
                </a:cubicBezTo>
                <a:lnTo>
                  <a:pt x="4575768" y="171907"/>
                </a:lnTo>
                <a:cubicBezTo>
                  <a:pt x="4574879" y="130234"/>
                  <a:pt x="4573330" y="101887"/>
                  <a:pt x="4571122" y="86865"/>
                </a:cubicBezTo>
                <a:cubicBezTo>
                  <a:pt x="4568914" y="71844"/>
                  <a:pt x="4565537" y="59798"/>
                  <a:pt x="4560991" y="50728"/>
                </a:cubicBezTo>
                <a:cubicBezTo>
                  <a:pt x="4557581" y="43926"/>
                  <a:pt x="4558132" y="40071"/>
                  <a:pt x="4562644" y="39165"/>
                </a:cubicBezTo>
                <a:close/>
                <a:moveTo>
                  <a:pt x="5617096" y="38500"/>
                </a:moveTo>
                <a:cubicBezTo>
                  <a:pt x="5638233" y="38500"/>
                  <a:pt x="5654778" y="44236"/>
                  <a:pt x="5666730" y="55708"/>
                </a:cubicBezTo>
                <a:cubicBezTo>
                  <a:pt x="5678684" y="67180"/>
                  <a:pt x="5684660" y="81714"/>
                  <a:pt x="5684660" y="99309"/>
                </a:cubicBezTo>
                <a:cubicBezTo>
                  <a:pt x="5684660" y="111699"/>
                  <a:pt x="5681816" y="123107"/>
                  <a:pt x="5676130" y="133532"/>
                </a:cubicBezTo>
                <a:cubicBezTo>
                  <a:pt x="5670445" y="143957"/>
                  <a:pt x="5662856" y="152970"/>
                  <a:pt x="5653362" y="160571"/>
                </a:cubicBezTo>
                <a:cubicBezTo>
                  <a:pt x="5644873" y="167397"/>
                  <a:pt x="5638968" y="174122"/>
                  <a:pt x="5635649" y="180747"/>
                </a:cubicBezTo>
                <a:cubicBezTo>
                  <a:pt x="5632329" y="187372"/>
                  <a:pt x="5630669" y="191718"/>
                  <a:pt x="5630669" y="193783"/>
                </a:cubicBezTo>
                <a:lnTo>
                  <a:pt x="5630669" y="207356"/>
                </a:lnTo>
                <a:lnTo>
                  <a:pt x="5598102" y="207356"/>
                </a:lnTo>
                <a:lnTo>
                  <a:pt x="5598102" y="189739"/>
                </a:lnTo>
                <a:cubicBezTo>
                  <a:pt x="5598102" y="181378"/>
                  <a:pt x="5600203" y="173226"/>
                  <a:pt x="5604405" y="165281"/>
                </a:cubicBezTo>
                <a:cubicBezTo>
                  <a:pt x="5608607" y="157337"/>
                  <a:pt x="5615740" y="148790"/>
                  <a:pt x="5625807" y="139641"/>
                </a:cubicBezTo>
                <a:cubicBezTo>
                  <a:pt x="5632748" y="133575"/>
                  <a:pt x="5637516" y="127305"/>
                  <a:pt x="5640112" y="120830"/>
                </a:cubicBezTo>
                <a:cubicBezTo>
                  <a:pt x="5642707" y="114356"/>
                  <a:pt x="5644005" y="108078"/>
                  <a:pt x="5644005" y="101998"/>
                </a:cubicBezTo>
                <a:cubicBezTo>
                  <a:pt x="5644005" y="91444"/>
                  <a:pt x="5641675" y="83646"/>
                  <a:pt x="5637014" y="78606"/>
                </a:cubicBezTo>
                <a:cubicBezTo>
                  <a:pt x="5632354" y="73565"/>
                  <a:pt x="5625714" y="71045"/>
                  <a:pt x="5617096" y="71045"/>
                </a:cubicBezTo>
                <a:cubicBezTo>
                  <a:pt x="5608405" y="71045"/>
                  <a:pt x="5601070" y="74433"/>
                  <a:pt x="5595091" y="81208"/>
                </a:cubicBezTo>
                <a:cubicBezTo>
                  <a:pt x="5589111" y="87984"/>
                  <a:pt x="5586121" y="100793"/>
                  <a:pt x="5586121" y="119636"/>
                </a:cubicBezTo>
                <a:lnTo>
                  <a:pt x="5546821" y="119636"/>
                </a:lnTo>
                <a:cubicBezTo>
                  <a:pt x="5547739" y="91142"/>
                  <a:pt x="5554834" y="70496"/>
                  <a:pt x="5568106" y="57698"/>
                </a:cubicBezTo>
                <a:cubicBezTo>
                  <a:pt x="5581378" y="44899"/>
                  <a:pt x="5597708" y="38500"/>
                  <a:pt x="5617096" y="38500"/>
                </a:cubicBezTo>
                <a:close/>
                <a:moveTo>
                  <a:pt x="781167" y="34456"/>
                </a:moveTo>
                <a:cubicBezTo>
                  <a:pt x="792596" y="34456"/>
                  <a:pt x="803340" y="36478"/>
                  <a:pt x="813400" y="40522"/>
                </a:cubicBezTo>
                <a:cubicBezTo>
                  <a:pt x="823459" y="44565"/>
                  <a:pt x="827672" y="52911"/>
                  <a:pt x="826037" y="65560"/>
                </a:cubicBezTo>
                <a:cubicBezTo>
                  <a:pt x="824402" y="78208"/>
                  <a:pt x="818078" y="81667"/>
                  <a:pt x="807065" y="75938"/>
                </a:cubicBezTo>
                <a:cubicBezTo>
                  <a:pt x="796052" y="70209"/>
                  <a:pt x="785594" y="61863"/>
                  <a:pt x="775692" y="50900"/>
                </a:cubicBezTo>
                <a:cubicBezTo>
                  <a:pt x="765790" y="39937"/>
                  <a:pt x="767615" y="34456"/>
                  <a:pt x="781167" y="34456"/>
                </a:cubicBezTo>
                <a:close/>
                <a:moveTo>
                  <a:pt x="66792" y="34456"/>
                </a:moveTo>
                <a:cubicBezTo>
                  <a:pt x="78221" y="34456"/>
                  <a:pt x="88965" y="36478"/>
                  <a:pt x="99025" y="40522"/>
                </a:cubicBezTo>
                <a:cubicBezTo>
                  <a:pt x="109085" y="44565"/>
                  <a:pt x="113297" y="52911"/>
                  <a:pt x="111662" y="65560"/>
                </a:cubicBezTo>
                <a:cubicBezTo>
                  <a:pt x="110027" y="78208"/>
                  <a:pt x="103703" y="81667"/>
                  <a:pt x="92690" y="75938"/>
                </a:cubicBezTo>
                <a:cubicBezTo>
                  <a:pt x="81677" y="70209"/>
                  <a:pt x="71219" y="61863"/>
                  <a:pt x="61317" y="50900"/>
                </a:cubicBezTo>
                <a:cubicBezTo>
                  <a:pt x="51415" y="39937"/>
                  <a:pt x="53240" y="34456"/>
                  <a:pt x="66792" y="34456"/>
                </a:cubicBezTo>
                <a:close/>
                <a:moveTo>
                  <a:pt x="2933800" y="25429"/>
                </a:moveTo>
                <a:cubicBezTo>
                  <a:pt x="2939046" y="26134"/>
                  <a:pt x="2945445" y="28339"/>
                  <a:pt x="2952995" y="32046"/>
                </a:cubicBezTo>
                <a:cubicBezTo>
                  <a:pt x="2968081" y="39575"/>
                  <a:pt x="2973824" y="45921"/>
                  <a:pt x="2970225" y="51083"/>
                </a:cubicBezTo>
                <a:cubicBezTo>
                  <a:pt x="2966625" y="56246"/>
                  <a:pt x="2964826" y="73217"/>
                  <a:pt x="2964826" y="101998"/>
                </a:cubicBezTo>
                <a:cubicBezTo>
                  <a:pt x="2964826" y="132485"/>
                  <a:pt x="2965041" y="156261"/>
                  <a:pt x="2965471" y="173326"/>
                </a:cubicBezTo>
                <a:cubicBezTo>
                  <a:pt x="2965901" y="190391"/>
                  <a:pt x="2967253" y="210087"/>
                  <a:pt x="2969526" y="232415"/>
                </a:cubicBezTo>
                <a:cubicBezTo>
                  <a:pt x="2971799" y="254743"/>
                  <a:pt x="2969174" y="274823"/>
                  <a:pt x="2961653" y="292655"/>
                </a:cubicBezTo>
                <a:cubicBezTo>
                  <a:pt x="2954131" y="310487"/>
                  <a:pt x="2947481" y="314649"/>
                  <a:pt x="2941702" y="305141"/>
                </a:cubicBezTo>
                <a:cubicBezTo>
                  <a:pt x="2935923" y="295634"/>
                  <a:pt x="2926157" y="284133"/>
                  <a:pt x="2912405" y="270639"/>
                </a:cubicBezTo>
                <a:cubicBezTo>
                  <a:pt x="2898653" y="257145"/>
                  <a:pt x="2896093" y="251341"/>
                  <a:pt x="2904726" y="253226"/>
                </a:cubicBezTo>
                <a:cubicBezTo>
                  <a:pt x="2913359" y="255112"/>
                  <a:pt x="2920683" y="256686"/>
                  <a:pt x="2926699" y="257948"/>
                </a:cubicBezTo>
                <a:cubicBezTo>
                  <a:pt x="2932714" y="259210"/>
                  <a:pt x="2936497" y="256435"/>
                  <a:pt x="2938045" y="249623"/>
                </a:cubicBezTo>
                <a:cubicBezTo>
                  <a:pt x="2939594" y="242812"/>
                  <a:pt x="2940368" y="226901"/>
                  <a:pt x="2940368" y="201892"/>
                </a:cubicBezTo>
                <a:cubicBezTo>
                  <a:pt x="2940368" y="175922"/>
                  <a:pt x="2939924" y="149934"/>
                  <a:pt x="2939035" y="123928"/>
                </a:cubicBezTo>
                <a:cubicBezTo>
                  <a:pt x="2938146" y="97922"/>
                  <a:pt x="2936841" y="80197"/>
                  <a:pt x="2935120" y="70754"/>
                </a:cubicBezTo>
                <a:cubicBezTo>
                  <a:pt x="2933399" y="61311"/>
                  <a:pt x="2931528" y="55174"/>
                  <a:pt x="2929506" y="52341"/>
                </a:cubicBezTo>
                <a:cubicBezTo>
                  <a:pt x="2927484" y="49509"/>
                  <a:pt x="2917557" y="49861"/>
                  <a:pt x="2899725" y="53395"/>
                </a:cubicBezTo>
                <a:cubicBezTo>
                  <a:pt x="2881893" y="56930"/>
                  <a:pt x="2868148" y="60078"/>
                  <a:pt x="2858489" y="62838"/>
                </a:cubicBezTo>
                <a:cubicBezTo>
                  <a:pt x="2848831" y="65599"/>
                  <a:pt x="2839593" y="63358"/>
                  <a:pt x="2830773" y="56116"/>
                </a:cubicBezTo>
                <a:cubicBezTo>
                  <a:pt x="2821954" y="48875"/>
                  <a:pt x="2822520" y="45254"/>
                  <a:pt x="2832473" y="45254"/>
                </a:cubicBezTo>
                <a:cubicBezTo>
                  <a:pt x="2839428" y="45254"/>
                  <a:pt x="2854535" y="43497"/>
                  <a:pt x="2877795" y="39984"/>
                </a:cubicBezTo>
                <a:cubicBezTo>
                  <a:pt x="2901055" y="36470"/>
                  <a:pt x="2915628" y="32416"/>
                  <a:pt x="2921515" y="27820"/>
                </a:cubicBezTo>
                <a:cubicBezTo>
                  <a:pt x="2924458" y="25522"/>
                  <a:pt x="2928553" y="24725"/>
                  <a:pt x="2933800" y="25429"/>
                </a:cubicBezTo>
                <a:close/>
                <a:moveTo>
                  <a:pt x="1521185" y="25260"/>
                </a:moveTo>
                <a:cubicBezTo>
                  <a:pt x="1523899" y="25178"/>
                  <a:pt x="1526747" y="25636"/>
                  <a:pt x="1529730" y="26637"/>
                </a:cubicBezTo>
                <a:cubicBezTo>
                  <a:pt x="1535696" y="28637"/>
                  <a:pt x="1541396" y="32634"/>
                  <a:pt x="1546831" y="38629"/>
                </a:cubicBezTo>
                <a:cubicBezTo>
                  <a:pt x="1552266" y="44623"/>
                  <a:pt x="1552632" y="49463"/>
                  <a:pt x="1547928" y="53148"/>
                </a:cubicBezTo>
                <a:cubicBezTo>
                  <a:pt x="1543224" y="56833"/>
                  <a:pt x="1539593" y="63380"/>
                  <a:pt x="1537033" y="72787"/>
                </a:cubicBezTo>
                <a:cubicBezTo>
                  <a:pt x="1534473" y="82194"/>
                  <a:pt x="1532229" y="90511"/>
                  <a:pt x="1530300" y="97739"/>
                </a:cubicBezTo>
                <a:cubicBezTo>
                  <a:pt x="1528371" y="104966"/>
                  <a:pt x="1522897" y="111545"/>
                  <a:pt x="1513877" y="117475"/>
                </a:cubicBezTo>
                <a:cubicBezTo>
                  <a:pt x="1504857" y="123404"/>
                  <a:pt x="1498974" y="123221"/>
                  <a:pt x="1496228" y="116926"/>
                </a:cubicBezTo>
                <a:cubicBezTo>
                  <a:pt x="1493482" y="110631"/>
                  <a:pt x="1488613" y="104081"/>
                  <a:pt x="1481622" y="97276"/>
                </a:cubicBezTo>
                <a:cubicBezTo>
                  <a:pt x="1474632" y="90472"/>
                  <a:pt x="1475445" y="87529"/>
                  <a:pt x="1484064" y="88446"/>
                </a:cubicBezTo>
                <a:cubicBezTo>
                  <a:pt x="1492682" y="89364"/>
                  <a:pt x="1497845" y="89816"/>
                  <a:pt x="1499551" y="89802"/>
                </a:cubicBezTo>
                <a:cubicBezTo>
                  <a:pt x="1500684" y="89802"/>
                  <a:pt x="1502097" y="88784"/>
                  <a:pt x="1503789" y="86747"/>
                </a:cubicBezTo>
                <a:cubicBezTo>
                  <a:pt x="1505481" y="84711"/>
                  <a:pt x="1507435" y="78910"/>
                  <a:pt x="1509650" y="69345"/>
                </a:cubicBezTo>
                <a:cubicBezTo>
                  <a:pt x="1511866" y="59780"/>
                  <a:pt x="1512705" y="54073"/>
                  <a:pt x="1512167" y="52223"/>
                </a:cubicBezTo>
                <a:cubicBezTo>
                  <a:pt x="1511629" y="50373"/>
                  <a:pt x="1509779" y="49660"/>
                  <a:pt x="1506617" y="50083"/>
                </a:cubicBezTo>
                <a:cubicBezTo>
                  <a:pt x="1503455" y="50506"/>
                  <a:pt x="1495730" y="51994"/>
                  <a:pt x="1483440" y="54546"/>
                </a:cubicBezTo>
                <a:cubicBezTo>
                  <a:pt x="1489735" y="59537"/>
                  <a:pt x="1491148" y="63971"/>
                  <a:pt x="1487678" y="67850"/>
                </a:cubicBezTo>
                <a:cubicBezTo>
                  <a:pt x="1484207" y="71729"/>
                  <a:pt x="1477718" y="81362"/>
                  <a:pt x="1468211" y="96749"/>
                </a:cubicBezTo>
                <a:cubicBezTo>
                  <a:pt x="1458703" y="112137"/>
                  <a:pt x="1446016" y="124071"/>
                  <a:pt x="1430148" y="132553"/>
                </a:cubicBezTo>
                <a:cubicBezTo>
                  <a:pt x="1414281" y="141036"/>
                  <a:pt x="1411578" y="138781"/>
                  <a:pt x="1422039" y="125788"/>
                </a:cubicBezTo>
                <a:cubicBezTo>
                  <a:pt x="1432500" y="112796"/>
                  <a:pt x="1440839" y="100084"/>
                  <a:pt x="1447055" y="87651"/>
                </a:cubicBezTo>
                <a:cubicBezTo>
                  <a:pt x="1453272" y="75218"/>
                  <a:pt x="1457248" y="65631"/>
                  <a:pt x="1458983" y="58891"/>
                </a:cubicBezTo>
                <a:cubicBezTo>
                  <a:pt x="1455871" y="60684"/>
                  <a:pt x="1452731" y="61806"/>
                  <a:pt x="1449561" y="62258"/>
                </a:cubicBezTo>
                <a:cubicBezTo>
                  <a:pt x="1446392" y="62709"/>
                  <a:pt x="1440871" y="59849"/>
                  <a:pt x="1432998" y="53675"/>
                </a:cubicBezTo>
                <a:cubicBezTo>
                  <a:pt x="1425126" y="47502"/>
                  <a:pt x="1427105" y="44121"/>
                  <a:pt x="1438935" y="43533"/>
                </a:cubicBezTo>
                <a:cubicBezTo>
                  <a:pt x="1450766" y="42945"/>
                  <a:pt x="1464920" y="40647"/>
                  <a:pt x="1481397" y="36639"/>
                </a:cubicBezTo>
                <a:cubicBezTo>
                  <a:pt x="1497873" y="32631"/>
                  <a:pt x="1508557" y="29462"/>
                  <a:pt x="1513447" y="27131"/>
                </a:cubicBezTo>
                <a:cubicBezTo>
                  <a:pt x="1515892" y="25966"/>
                  <a:pt x="1518471" y="25342"/>
                  <a:pt x="1521185" y="25260"/>
                </a:cubicBezTo>
                <a:close/>
                <a:moveTo>
                  <a:pt x="3305388" y="25034"/>
                </a:moveTo>
                <a:cubicBezTo>
                  <a:pt x="3314401" y="23199"/>
                  <a:pt x="3321330" y="25432"/>
                  <a:pt x="3326177" y="31735"/>
                </a:cubicBezTo>
                <a:cubicBezTo>
                  <a:pt x="3331025" y="38037"/>
                  <a:pt x="3328042" y="42486"/>
                  <a:pt x="3317229" y="45082"/>
                </a:cubicBezTo>
                <a:cubicBezTo>
                  <a:pt x="3306416" y="47677"/>
                  <a:pt x="3288427" y="51198"/>
                  <a:pt x="3263260" y="55643"/>
                </a:cubicBezTo>
                <a:cubicBezTo>
                  <a:pt x="3272266" y="59357"/>
                  <a:pt x="3275062" y="63695"/>
                  <a:pt x="3271649" y="68657"/>
                </a:cubicBezTo>
                <a:cubicBezTo>
                  <a:pt x="3268236" y="73619"/>
                  <a:pt x="3261840" y="82008"/>
                  <a:pt x="3252462" y="93824"/>
                </a:cubicBezTo>
                <a:cubicBezTo>
                  <a:pt x="3267361" y="90440"/>
                  <a:pt x="3277819" y="87120"/>
                  <a:pt x="3283834" y="83865"/>
                </a:cubicBezTo>
                <a:cubicBezTo>
                  <a:pt x="3289850" y="80610"/>
                  <a:pt x="3298049" y="81768"/>
                  <a:pt x="3308431" y="87339"/>
                </a:cubicBezTo>
                <a:cubicBezTo>
                  <a:pt x="3318814" y="92910"/>
                  <a:pt x="3323051" y="98130"/>
                  <a:pt x="3321144" y="102998"/>
                </a:cubicBezTo>
                <a:cubicBezTo>
                  <a:pt x="3319237" y="107867"/>
                  <a:pt x="3317659" y="112176"/>
                  <a:pt x="3316412" y="115926"/>
                </a:cubicBezTo>
                <a:cubicBezTo>
                  <a:pt x="3315164" y="119676"/>
                  <a:pt x="3314985" y="128477"/>
                  <a:pt x="3315874" y="142330"/>
                </a:cubicBezTo>
                <a:cubicBezTo>
                  <a:pt x="3316763" y="156183"/>
                  <a:pt x="3316089" y="170483"/>
                  <a:pt x="3313852" y="185232"/>
                </a:cubicBezTo>
                <a:cubicBezTo>
                  <a:pt x="3311615" y="199981"/>
                  <a:pt x="3306872" y="203706"/>
                  <a:pt x="3299623" y="196407"/>
                </a:cubicBezTo>
                <a:cubicBezTo>
                  <a:pt x="3292374" y="189108"/>
                  <a:pt x="3289201" y="183203"/>
                  <a:pt x="3290105" y="178693"/>
                </a:cubicBezTo>
                <a:cubicBezTo>
                  <a:pt x="3291008" y="174183"/>
                  <a:pt x="3291682" y="163069"/>
                  <a:pt x="3292127" y="145352"/>
                </a:cubicBezTo>
                <a:cubicBezTo>
                  <a:pt x="3292571" y="127635"/>
                  <a:pt x="3292087" y="115994"/>
                  <a:pt x="3290675" y="110430"/>
                </a:cubicBezTo>
                <a:cubicBezTo>
                  <a:pt x="3289262" y="104866"/>
                  <a:pt x="3284275" y="103346"/>
                  <a:pt x="3275714" y="105870"/>
                </a:cubicBezTo>
                <a:lnTo>
                  <a:pt x="3234931" y="113528"/>
                </a:lnTo>
                <a:cubicBezTo>
                  <a:pt x="3234931" y="126577"/>
                  <a:pt x="3234400" y="144355"/>
                  <a:pt x="3233339" y="166862"/>
                </a:cubicBezTo>
                <a:cubicBezTo>
                  <a:pt x="3232278" y="189369"/>
                  <a:pt x="3227750" y="197489"/>
                  <a:pt x="3219755" y="191223"/>
                </a:cubicBezTo>
                <a:cubicBezTo>
                  <a:pt x="3211760" y="184956"/>
                  <a:pt x="3208219" y="178309"/>
                  <a:pt x="3209129" y="171283"/>
                </a:cubicBezTo>
                <a:cubicBezTo>
                  <a:pt x="3210040" y="164256"/>
                  <a:pt x="3210939" y="153630"/>
                  <a:pt x="3211829" y="139404"/>
                </a:cubicBezTo>
                <a:cubicBezTo>
                  <a:pt x="3212718" y="125179"/>
                  <a:pt x="3211363" y="114703"/>
                  <a:pt x="3207763" y="107978"/>
                </a:cubicBezTo>
                <a:cubicBezTo>
                  <a:pt x="3204164" y="101252"/>
                  <a:pt x="3205992" y="97890"/>
                  <a:pt x="3213248" y="97890"/>
                </a:cubicBezTo>
                <a:cubicBezTo>
                  <a:pt x="3218181" y="97890"/>
                  <a:pt x="3222071" y="98112"/>
                  <a:pt x="3224918" y="98556"/>
                </a:cubicBezTo>
                <a:cubicBezTo>
                  <a:pt x="3227764" y="99001"/>
                  <a:pt x="3231625" y="98685"/>
                  <a:pt x="3236501" y="97610"/>
                </a:cubicBezTo>
                <a:cubicBezTo>
                  <a:pt x="3242538" y="76386"/>
                  <a:pt x="3245055" y="63932"/>
                  <a:pt x="3244051" y="60246"/>
                </a:cubicBezTo>
                <a:cubicBezTo>
                  <a:pt x="3238415" y="62010"/>
                  <a:pt x="3233070" y="63125"/>
                  <a:pt x="3228015" y="63591"/>
                </a:cubicBezTo>
                <a:cubicBezTo>
                  <a:pt x="3222960" y="64057"/>
                  <a:pt x="3216522" y="61577"/>
                  <a:pt x="3208699" y="56149"/>
                </a:cubicBezTo>
                <a:cubicBezTo>
                  <a:pt x="3200876" y="50721"/>
                  <a:pt x="3202895" y="47114"/>
                  <a:pt x="3214754" y="45329"/>
                </a:cubicBezTo>
                <a:cubicBezTo>
                  <a:pt x="3226613" y="43544"/>
                  <a:pt x="3237713" y="41299"/>
                  <a:pt x="3248052" y="38596"/>
                </a:cubicBezTo>
                <a:cubicBezTo>
                  <a:pt x="3258391" y="35893"/>
                  <a:pt x="3268279" y="33416"/>
                  <a:pt x="3277715" y="31165"/>
                </a:cubicBezTo>
                <a:cubicBezTo>
                  <a:pt x="3287151" y="28913"/>
                  <a:pt x="3296375" y="26870"/>
                  <a:pt x="3305388" y="25034"/>
                </a:cubicBezTo>
                <a:close/>
                <a:moveTo>
                  <a:pt x="3956920" y="24367"/>
                </a:moveTo>
                <a:cubicBezTo>
                  <a:pt x="3965367" y="22976"/>
                  <a:pt x="3972956" y="25622"/>
                  <a:pt x="3979689" y="32305"/>
                </a:cubicBezTo>
                <a:cubicBezTo>
                  <a:pt x="3986422" y="38987"/>
                  <a:pt x="3984041" y="43734"/>
                  <a:pt x="3972548" y="46544"/>
                </a:cubicBezTo>
                <a:cubicBezTo>
                  <a:pt x="3961054" y="49355"/>
                  <a:pt x="3949256" y="51234"/>
                  <a:pt x="3937152" y="52180"/>
                </a:cubicBezTo>
                <a:cubicBezTo>
                  <a:pt x="3947951" y="55909"/>
                  <a:pt x="3952862" y="60411"/>
                  <a:pt x="3951887" y="65689"/>
                </a:cubicBezTo>
                <a:cubicBezTo>
                  <a:pt x="3950912" y="70966"/>
                  <a:pt x="3948696" y="76745"/>
                  <a:pt x="3945240" y="83026"/>
                </a:cubicBezTo>
                <a:cubicBezTo>
                  <a:pt x="3963453" y="81305"/>
                  <a:pt x="3975337" y="79523"/>
                  <a:pt x="3980894" y="77681"/>
                </a:cubicBezTo>
                <a:cubicBezTo>
                  <a:pt x="3986451" y="75838"/>
                  <a:pt x="3993976" y="78075"/>
                  <a:pt x="4003469" y="84392"/>
                </a:cubicBezTo>
                <a:cubicBezTo>
                  <a:pt x="4012962" y="90709"/>
                  <a:pt x="4018229" y="95767"/>
                  <a:pt x="4019268" y="99567"/>
                </a:cubicBezTo>
                <a:cubicBezTo>
                  <a:pt x="4020308" y="103367"/>
                  <a:pt x="4018372" y="106806"/>
                  <a:pt x="4013460" y="109882"/>
                </a:cubicBezTo>
                <a:cubicBezTo>
                  <a:pt x="4008549" y="112957"/>
                  <a:pt x="4003602" y="118009"/>
                  <a:pt x="3998618" y="125036"/>
                </a:cubicBezTo>
                <a:cubicBezTo>
                  <a:pt x="3993635" y="132062"/>
                  <a:pt x="3987039" y="140118"/>
                  <a:pt x="3978829" y="149202"/>
                </a:cubicBezTo>
                <a:cubicBezTo>
                  <a:pt x="3970619" y="158287"/>
                  <a:pt x="3965819" y="158778"/>
                  <a:pt x="3964427" y="150676"/>
                </a:cubicBezTo>
                <a:cubicBezTo>
                  <a:pt x="3943792" y="153372"/>
                  <a:pt x="3922554" y="155709"/>
                  <a:pt x="3900714" y="157688"/>
                </a:cubicBezTo>
                <a:cubicBezTo>
                  <a:pt x="3906106" y="158893"/>
                  <a:pt x="3908042" y="161270"/>
                  <a:pt x="3906522" y="164819"/>
                </a:cubicBezTo>
                <a:cubicBezTo>
                  <a:pt x="3905002" y="168368"/>
                  <a:pt x="3901266" y="173950"/>
                  <a:pt x="3895315" y="181565"/>
                </a:cubicBezTo>
                <a:lnTo>
                  <a:pt x="3924849" y="180554"/>
                </a:lnTo>
                <a:cubicBezTo>
                  <a:pt x="3924849" y="176266"/>
                  <a:pt x="3925813" y="173111"/>
                  <a:pt x="3927742" y="171089"/>
                </a:cubicBezTo>
                <a:cubicBezTo>
                  <a:pt x="3929671" y="169067"/>
                  <a:pt x="3936715" y="170759"/>
                  <a:pt x="3948876" y="176166"/>
                </a:cubicBezTo>
                <a:cubicBezTo>
                  <a:pt x="3982059" y="173513"/>
                  <a:pt x="4004684" y="171272"/>
                  <a:pt x="4016751" y="169444"/>
                </a:cubicBezTo>
                <a:cubicBezTo>
                  <a:pt x="4028819" y="167615"/>
                  <a:pt x="4040438" y="168859"/>
                  <a:pt x="4051609" y="173176"/>
                </a:cubicBezTo>
                <a:cubicBezTo>
                  <a:pt x="4062780" y="177492"/>
                  <a:pt x="4070567" y="183820"/>
                  <a:pt x="4074969" y="192158"/>
                </a:cubicBezTo>
                <a:cubicBezTo>
                  <a:pt x="4079371" y="200497"/>
                  <a:pt x="4070875" y="203093"/>
                  <a:pt x="4049479" y="199945"/>
                </a:cubicBezTo>
                <a:cubicBezTo>
                  <a:pt x="4028084" y="196798"/>
                  <a:pt x="4010410" y="195224"/>
                  <a:pt x="3996456" y="195224"/>
                </a:cubicBezTo>
                <a:lnTo>
                  <a:pt x="3953522" y="195224"/>
                </a:lnTo>
                <a:cubicBezTo>
                  <a:pt x="3948646" y="209836"/>
                  <a:pt x="3942286" y="222578"/>
                  <a:pt x="3934442" y="233448"/>
                </a:cubicBezTo>
                <a:cubicBezTo>
                  <a:pt x="3977090" y="251717"/>
                  <a:pt x="4001701" y="266749"/>
                  <a:pt x="4008276" y="278544"/>
                </a:cubicBezTo>
                <a:cubicBezTo>
                  <a:pt x="4014851" y="290339"/>
                  <a:pt x="4017203" y="300097"/>
                  <a:pt x="4015332" y="307819"/>
                </a:cubicBezTo>
                <a:cubicBezTo>
                  <a:pt x="4013460" y="315542"/>
                  <a:pt x="4005928" y="314448"/>
                  <a:pt x="3992735" y="304539"/>
                </a:cubicBezTo>
                <a:cubicBezTo>
                  <a:pt x="3979542" y="294630"/>
                  <a:pt x="3969113" y="286693"/>
                  <a:pt x="3961448" y="280727"/>
                </a:cubicBezTo>
                <a:cubicBezTo>
                  <a:pt x="3953784" y="274762"/>
                  <a:pt x="3940429" y="264258"/>
                  <a:pt x="3921385" y="249215"/>
                </a:cubicBezTo>
                <a:cubicBezTo>
                  <a:pt x="3912882" y="259454"/>
                  <a:pt x="3903267" y="267373"/>
                  <a:pt x="3892540" y="272973"/>
                </a:cubicBezTo>
                <a:cubicBezTo>
                  <a:pt x="3881814" y="278573"/>
                  <a:pt x="3870772" y="282961"/>
                  <a:pt x="3859414" y="286137"/>
                </a:cubicBezTo>
                <a:cubicBezTo>
                  <a:pt x="3848057" y="289313"/>
                  <a:pt x="3837252" y="291827"/>
                  <a:pt x="3826998" y="293676"/>
                </a:cubicBezTo>
                <a:cubicBezTo>
                  <a:pt x="3816745" y="295526"/>
                  <a:pt x="3805968" y="295666"/>
                  <a:pt x="3794668" y="294096"/>
                </a:cubicBezTo>
                <a:cubicBezTo>
                  <a:pt x="3783368" y="292526"/>
                  <a:pt x="3787114" y="288948"/>
                  <a:pt x="3805907" y="283362"/>
                </a:cubicBezTo>
                <a:cubicBezTo>
                  <a:pt x="3824700" y="277777"/>
                  <a:pt x="3842439" y="271252"/>
                  <a:pt x="3859124" y="263788"/>
                </a:cubicBezTo>
                <a:cubicBezTo>
                  <a:pt x="3875809" y="256324"/>
                  <a:pt x="3889615" y="248046"/>
                  <a:pt x="3900542" y="238954"/>
                </a:cubicBezTo>
                <a:cubicBezTo>
                  <a:pt x="3880107" y="232243"/>
                  <a:pt x="3866674" y="228281"/>
                  <a:pt x="3860242" y="227070"/>
                </a:cubicBezTo>
                <a:cubicBezTo>
                  <a:pt x="3853811" y="225858"/>
                  <a:pt x="3851774" y="222986"/>
                  <a:pt x="3854133" y="218455"/>
                </a:cubicBezTo>
                <a:cubicBezTo>
                  <a:pt x="3856493" y="213923"/>
                  <a:pt x="3860268" y="208424"/>
                  <a:pt x="3865459" y="201956"/>
                </a:cubicBezTo>
                <a:cubicBezTo>
                  <a:pt x="3828891" y="208266"/>
                  <a:pt x="3806126" y="212543"/>
                  <a:pt x="3797163" y="214787"/>
                </a:cubicBezTo>
                <a:cubicBezTo>
                  <a:pt x="3788201" y="217032"/>
                  <a:pt x="3778894" y="214250"/>
                  <a:pt x="3769243" y="206441"/>
                </a:cubicBezTo>
                <a:cubicBezTo>
                  <a:pt x="3759592" y="198633"/>
                  <a:pt x="3757545" y="194353"/>
                  <a:pt x="3763102" y="193600"/>
                </a:cubicBezTo>
                <a:cubicBezTo>
                  <a:pt x="3768659" y="192847"/>
                  <a:pt x="3774907" y="192237"/>
                  <a:pt x="3781848" y="191771"/>
                </a:cubicBezTo>
                <a:cubicBezTo>
                  <a:pt x="3788789" y="191305"/>
                  <a:pt x="3799988" y="190413"/>
                  <a:pt x="3815447" y="189093"/>
                </a:cubicBezTo>
                <a:cubicBezTo>
                  <a:pt x="3830906" y="187774"/>
                  <a:pt x="3849641" y="185845"/>
                  <a:pt x="3871654" y="183307"/>
                </a:cubicBezTo>
                <a:cubicBezTo>
                  <a:pt x="3873819" y="177829"/>
                  <a:pt x="3875802" y="172821"/>
                  <a:pt x="3877601" y="168282"/>
                </a:cubicBezTo>
                <a:cubicBezTo>
                  <a:pt x="3879401" y="163743"/>
                  <a:pt x="3881355" y="161474"/>
                  <a:pt x="3883463" y="161474"/>
                </a:cubicBezTo>
                <a:lnTo>
                  <a:pt x="3858016" y="163883"/>
                </a:lnTo>
                <a:cubicBezTo>
                  <a:pt x="3853671" y="174868"/>
                  <a:pt x="3847161" y="170591"/>
                  <a:pt x="3838485" y="151052"/>
                </a:cubicBezTo>
                <a:cubicBezTo>
                  <a:pt x="3829809" y="131514"/>
                  <a:pt x="3823137" y="117539"/>
                  <a:pt x="3818469" y="109129"/>
                </a:cubicBezTo>
                <a:cubicBezTo>
                  <a:pt x="3813802" y="100718"/>
                  <a:pt x="3816178" y="96965"/>
                  <a:pt x="3825600" y="97868"/>
                </a:cubicBezTo>
                <a:cubicBezTo>
                  <a:pt x="3835021" y="98771"/>
                  <a:pt x="3842532" y="99015"/>
                  <a:pt x="3848132" y="98599"/>
                </a:cubicBezTo>
                <a:cubicBezTo>
                  <a:pt x="3853732" y="98184"/>
                  <a:pt x="3861752" y="96871"/>
                  <a:pt x="3872191" y="94663"/>
                </a:cubicBezTo>
                <a:cubicBezTo>
                  <a:pt x="3870513" y="74357"/>
                  <a:pt x="3868936" y="63781"/>
                  <a:pt x="3867459" y="62935"/>
                </a:cubicBezTo>
                <a:cubicBezTo>
                  <a:pt x="3859959" y="63839"/>
                  <a:pt x="3853026" y="61293"/>
                  <a:pt x="3846659" y="55299"/>
                </a:cubicBezTo>
                <a:cubicBezTo>
                  <a:pt x="3840291" y="49305"/>
                  <a:pt x="3843493" y="45472"/>
                  <a:pt x="3856263" y="43802"/>
                </a:cubicBezTo>
                <a:cubicBezTo>
                  <a:pt x="3869033" y="42131"/>
                  <a:pt x="3880817" y="40170"/>
                  <a:pt x="3891615" y="37919"/>
                </a:cubicBezTo>
                <a:cubicBezTo>
                  <a:pt x="3902413" y="35667"/>
                  <a:pt x="3913886" y="33194"/>
                  <a:pt x="3926032" y="30498"/>
                </a:cubicBezTo>
                <a:cubicBezTo>
                  <a:pt x="3938178" y="27802"/>
                  <a:pt x="3948474" y="25758"/>
                  <a:pt x="3956920" y="24367"/>
                </a:cubicBezTo>
                <a:close/>
                <a:moveTo>
                  <a:pt x="2757864" y="22700"/>
                </a:moveTo>
                <a:cubicBezTo>
                  <a:pt x="2763062" y="21517"/>
                  <a:pt x="2770430" y="23256"/>
                  <a:pt x="2779966" y="27916"/>
                </a:cubicBezTo>
                <a:cubicBezTo>
                  <a:pt x="2789976" y="31917"/>
                  <a:pt x="2798092" y="37861"/>
                  <a:pt x="2804316" y="45749"/>
                </a:cubicBezTo>
                <a:cubicBezTo>
                  <a:pt x="2810539" y="53636"/>
                  <a:pt x="2811360" y="61397"/>
                  <a:pt x="2806779" y="69033"/>
                </a:cubicBezTo>
                <a:cubicBezTo>
                  <a:pt x="2802197" y="76670"/>
                  <a:pt x="2796278" y="78036"/>
                  <a:pt x="2789022" y="73131"/>
                </a:cubicBezTo>
                <a:cubicBezTo>
                  <a:pt x="2781766" y="68227"/>
                  <a:pt x="2773459" y="58891"/>
                  <a:pt x="2764102" y="45125"/>
                </a:cubicBezTo>
                <a:cubicBezTo>
                  <a:pt x="2754745" y="31358"/>
                  <a:pt x="2752666" y="23883"/>
                  <a:pt x="2757864" y="22700"/>
                </a:cubicBezTo>
                <a:close/>
                <a:moveTo>
                  <a:pt x="3167856" y="22539"/>
                </a:moveTo>
                <a:cubicBezTo>
                  <a:pt x="3170423" y="22195"/>
                  <a:pt x="3172924" y="22388"/>
                  <a:pt x="3175358" y="23120"/>
                </a:cubicBezTo>
                <a:cubicBezTo>
                  <a:pt x="3180227" y="24582"/>
                  <a:pt x="3186647" y="27476"/>
                  <a:pt x="3194620" y="31799"/>
                </a:cubicBezTo>
                <a:cubicBezTo>
                  <a:pt x="3202594" y="36123"/>
                  <a:pt x="3204924" y="40278"/>
                  <a:pt x="3201611" y="44264"/>
                </a:cubicBezTo>
                <a:cubicBezTo>
                  <a:pt x="3198299" y="48251"/>
                  <a:pt x="3195599" y="53991"/>
                  <a:pt x="3193513" y="61483"/>
                </a:cubicBezTo>
                <a:cubicBezTo>
                  <a:pt x="3191426" y="68976"/>
                  <a:pt x="3188766" y="79660"/>
                  <a:pt x="3185532" y="93534"/>
                </a:cubicBezTo>
                <a:cubicBezTo>
                  <a:pt x="3182299" y="107408"/>
                  <a:pt x="3178341" y="117249"/>
                  <a:pt x="3173659" y="123057"/>
                </a:cubicBezTo>
                <a:cubicBezTo>
                  <a:pt x="3168977" y="128864"/>
                  <a:pt x="3164241" y="127724"/>
                  <a:pt x="3159451" y="119636"/>
                </a:cubicBezTo>
                <a:lnTo>
                  <a:pt x="3131810" y="125724"/>
                </a:lnTo>
                <a:cubicBezTo>
                  <a:pt x="3130835" y="131560"/>
                  <a:pt x="3127838" y="134479"/>
                  <a:pt x="3122819" y="134479"/>
                </a:cubicBezTo>
                <a:cubicBezTo>
                  <a:pt x="3118646" y="134479"/>
                  <a:pt x="3115563" y="128520"/>
                  <a:pt x="3113570" y="116603"/>
                </a:cubicBezTo>
                <a:cubicBezTo>
                  <a:pt x="3111576" y="104687"/>
                  <a:pt x="3108819" y="91687"/>
                  <a:pt x="3105299" y="77605"/>
                </a:cubicBezTo>
                <a:cubicBezTo>
                  <a:pt x="3101778" y="63523"/>
                  <a:pt x="3098405" y="53485"/>
                  <a:pt x="3095178" y="47491"/>
                </a:cubicBezTo>
                <a:cubicBezTo>
                  <a:pt x="3091952" y="41497"/>
                  <a:pt x="3094411" y="38500"/>
                  <a:pt x="3102556" y="38500"/>
                </a:cubicBezTo>
                <a:lnTo>
                  <a:pt x="3116065" y="38500"/>
                </a:lnTo>
                <a:cubicBezTo>
                  <a:pt x="3119191" y="38500"/>
                  <a:pt x="3125938" y="36990"/>
                  <a:pt x="3136306" y="33972"/>
                </a:cubicBezTo>
                <a:cubicBezTo>
                  <a:pt x="3146674" y="30953"/>
                  <a:pt x="3154557" y="28024"/>
                  <a:pt x="3159957" y="25185"/>
                </a:cubicBezTo>
                <a:cubicBezTo>
                  <a:pt x="3162656" y="23765"/>
                  <a:pt x="3165289" y="22883"/>
                  <a:pt x="3167856" y="22539"/>
                </a:cubicBezTo>
                <a:close/>
                <a:moveTo>
                  <a:pt x="1762895" y="20735"/>
                </a:moveTo>
                <a:cubicBezTo>
                  <a:pt x="1764334" y="20500"/>
                  <a:pt x="1766200" y="20621"/>
                  <a:pt x="1768495" y="21098"/>
                </a:cubicBezTo>
                <a:cubicBezTo>
                  <a:pt x="1777673" y="23005"/>
                  <a:pt x="1785796" y="25758"/>
                  <a:pt x="1792866" y="29358"/>
                </a:cubicBezTo>
                <a:cubicBezTo>
                  <a:pt x="1799936" y="32957"/>
                  <a:pt x="1802779" y="37797"/>
                  <a:pt x="1801395" y="43877"/>
                </a:cubicBezTo>
                <a:cubicBezTo>
                  <a:pt x="1800011" y="49957"/>
                  <a:pt x="1798885" y="58820"/>
                  <a:pt x="1798018" y="70464"/>
                </a:cubicBezTo>
                <a:cubicBezTo>
                  <a:pt x="1797150" y="82108"/>
                  <a:pt x="1796716" y="90347"/>
                  <a:pt x="1796716" y="95179"/>
                </a:cubicBezTo>
                <a:cubicBezTo>
                  <a:pt x="1803327" y="93630"/>
                  <a:pt x="1809429" y="90992"/>
                  <a:pt x="1815022" y="87263"/>
                </a:cubicBezTo>
                <a:cubicBezTo>
                  <a:pt x="1820614" y="83535"/>
                  <a:pt x="1830211" y="85747"/>
                  <a:pt x="1843813" y="93899"/>
                </a:cubicBezTo>
                <a:cubicBezTo>
                  <a:pt x="1857415" y="102052"/>
                  <a:pt x="1861667" y="108526"/>
                  <a:pt x="1856569" y="113323"/>
                </a:cubicBezTo>
                <a:cubicBezTo>
                  <a:pt x="1851471" y="118120"/>
                  <a:pt x="1845473" y="132765"/>
                  <a:pt x="1838575" y="157258"/>
                </a:cubicBezTo>
                <a:cubicBezTo>
                  <a:pt x="1853891" y="155566"/>
                  <a:pt x="1865298" y="153569"/>
                  <a:pt x="1872798" y="151267"/>
                </a:cubicBezTo>
                <a:cubicBezTo>
                  <a:pt x="1880298" y="148966"/>
                  <a:pt x="1887475" y="148554"/>
                  <a:pt x="1894330" y="150031"/>
                </a:cubicBezTo>
                <a:cubicBezTo>
                  <a:pt x="1901185" y="151508"/>
                  <a:pt x="1907104" y="156258"/>
                  <a:pt x="1912087" y="164281"/>
                </a:cubicBezTo>
                <a:cubicBezTo>
                  <a:pt x="1917070" y="172304"/>
                  <a:pt x="1912334" y="176316"/>
                  <a:pt x="1897879" y="176316"/>
                </a:cubicBezTo>
                <a:cubicBezTo>
                  <a:pt x="1886479" y="176316"/>
                  <a:pt x="1871106" y="177442"/>
                  <a:pt x="1851761" y="179693"/>
                </a:cubicBezTo>
                <a:cubicBezTo>
                  <a:pt x="1832416" y="181945"/>
                  <a:pt x="1812720" y="184167"/>
                  <a:pt x="1792672" y="186361"/>
                </a:cubicBezTo>
                <a:cubicBezTo>
                  <a:pt x="1802209" y="197719"/>
                  <a:pt x="1814294" y="211159"/>
                  <a:pt x="1828928" y="226683"/>
                </a:cubicBezTo>
                <a:cubicBezTo>
                  <a:pt x="1843562" y="242206"/>
                  <a:pt x="1856153" y="252821"/>
                  <a:pt x="1866700" y="258529"/>
                </a:cubicBezTo>
                <a:cubicBezTo>
                  <a:pt x="1877247" y="264236"/>
                  <a:pt x="1887795" y="269155"/>
                  <a:pt x="1898342" y="273285"/>
                </a:cubicBezTo>
                <a:cubicBezTo>
                  <a:pt x="1908889" y="277415"/>
                  <a:pt x="1913098" y="280946"/>
                  <a:pt x="1910968" y="283878"/>
                </a:cubicBezTo>
                <a:cubicBezTo>
                  <a:pt x="1908839" y="286811"/>
                  <a:pt x="1902006" y="288514"/>
                  <a:pt x="1890469" y="288987"/>
                </a:cubicBezTo>
                <a:cubicBezTo>
                  <a:pt x="1878932" y="289460"/>
                  <a:pt x="1866514" y="288754"/>
                  <a:pt x="1853213" y="286868"/>
                </a:cubicBezTo>
                <a:cubicBezTo>
                  <a:pt x="1839913" y="284983"/>
                  <a:pt x="1829043" y="277235"/>
                  <a:pt x="1820603" y="263627"/>
                </a:cubicBezTo>
                <a:cubicBezTo>
                  <a:pt x="1812164" y="250018"/>
                  <a:pt x="1805758" y="239721"/>
                  <a:pt x="1801384" y="232738"/>
                </a:cubicBezTo>
                <a:lnTo>
                  <a:pt x="1786198" y="199268"/>
                </a:lnTo>
                <a:cubicBezTo>
                  <a:pt x="1782154" y="222183"/>
                  <a:pt x="1772929" y="241546"/>
                  <a:pt x="1758525" y="257356"/>
                </a:cubicBezTo>
                <a:cubicBezTo>
                  <a:pt x="1744120" y="273166"/>
                  <a:pt x="1726837" y="284309"/>
                  <a:pt x="1706674" y="290783"/>
                </a:cubicBezTo>
                <a:cubicBezTo>
                  <a:pt x="1686512" y="297258"/>
                  <a:pt x="1683988" y="295035"/>
                  <a:pt x="1699102" y="284115"/>
                </a:cubicBezTo>
                <a:cubicBezTo>
                  <a:pt x="1714217" y="273195"/>
                  <a:pt x="1727733" y="260235"/>
                  <a:pt x="1739649" y="245235"/>
                </a:cubicBezTo>
                <a:cubicBezTo>
                  <a:pt x="1751566" y="230235"/>
                  <a:pt x="1760192" y="211765"/>
                  <a:pt x="1765526" y="189825"/>
                </a:cubicBezTo>
                <a:cubicBezTo>
                  <a:pt x="1753308" y="192521"/>
                  <a:pt x="1741991" y="194994"/>
                  <a:pt x="1731572" y="197246"/>
                </a:cubicBezTo>
                <a:cubicBezTo>
                  <a:pt x="1721154" y="199497"/>
                  <a:pt x="1711833" y="196321"/>
                  <a:pt x="1703609" y="187717"/>
                </a:cubicBezTo>
                <a:lnTo>
                  <a:pt x="1699362" y="180171"/>
                </a:lnTo>
                <a:lnTo>
                  <a:pt x="1687723" y="203559"/>
                </a:lnTo>
                <a:cubicBezTo>
                  <a:pt x="1675620" y="225980"/>
                  <a:pt x="1668210" y="243694"/>
                  <a:pt x="1665493" y="256700"/>
                </a:cubicBezTo>
                <a:cubicBezTo>
                  <a:pt x="1662775" y="269707"/>
                  <a:pt x="1657269" y="272306"/>
                  <a:pt x="1648973" y="264498"/>
                </a:cubicBezTo>
                <a:cubicBezTo>
                  <a:pt x="1640677" y="256689"/>
                  <a:pt x="1634633" y="247318"/>
                  <a:pt x="1630839" y="236384"/>
                </a:cubicBezTo>
                <a:cubicBezTo>
                  <a:pt x="1627047" y="225449"/>
                  <a:pt x="1629183" y="219484"/>
                  <a:pt x="1637250" y="218487"/>
                </a:cubicBezTo>
                <a:cubicBezTo>
                  <a:pt x="1645316" y="217490"/>
                  <a:pt x="1656139" y="206803"/>
                  <a:pt x="1669719" y="186426"/>
                </a:cubicBezTo>
                <a:cubicBezTo>
                  <a:pt x="1702200" y="147191"/>
                  <a:pt x="1716347" y="134633"/>
                  <a:pt x="1712159" y="148751"/>
                </a:cubicBezTo>
                <a:cubicBezTo>
                  <a:pt x="1710066" y="155810"/>
                  <a:pt x="1706982" y="163906"/>
                  <a:pt x="1702910" y="173041"/>
                </a:cubicBezTo>
                <a:lnTo>
                  <a:pt x="1700517" y="177849"/>
                </a:lnTo>
                <a:lnTo>
                  <a:pt x="1707266" y="176187"/>
                </a:lnTo>
                <a:cubicBezTo>
                  <a:pt x="1717927" y="177105"/>
                  <a:pt x="1738287" y="174638"/>
                  <a:pt x="1768344" y="168788"/>
                </a:cubicBezTo>
                <a:cubicBezTo>
                  <a:pt x="1770065" y="144753"/>
                  <a:pt x="1770925" y="129266"/>
                  <a:pt x="1770925" y="122325"/>
                </a:cubicBezTo>
                <a:cubicBezTo>
                  <a:pt x="1770266" y="123229"/>
                  <a:pt x="1765663" y="124806"/>
                  <a:pt x="1757116" y="127058"/>
                </a:cubicBezTo>
                <a:cubicBezTo>
                  <a:pt x="1748569" y="129309"/>
                  <a:pt x="1740635" y="126358"/>
                  <a:pt x="1733315" y="118206"/>
                </a:cubicBezTo>
                <a:cubicBezTo>
                  <a:pt x="1725994" y="110054"/>
                  <a:pt x="1726306" y="106200"/>
                  <a:pt x="1734250" y="106644"/>
                </a:cubicBezTo>
                <a:cubicBezTo>
                  <a:pt x="1742195" y="107089"/>
                  <a:pt x="1754420" y="105805"/>
                  <a:pt x="1770925" y="102794"/>
                </a:cubicBezTo>
                <a:cubicBezTo>
                  <a:pt x="1770925" y="93487"/>
                  <a:pt x="1770484" y="81807"/>
                  <a:pt x="1769603" y="67754"/>
                </a:cubicBezTo>
                <a:cubicBezTo>
                  <a:pt x="1768721" y="53700"/>
                  <a:pt x="1766021" y="41934"/>
                  <a:pt x="1761504" y="32455"/>
                </a:cubicBezTo>
                <a:cubicBezTo>
                  <a:pt x="1758116" y="25346"/>
                  <a:pt x="1758580" y="21439"/>
                  <a:pt x="1762895" y="20735"/>
                </a:cubicBezTo>
                <a:close/>
                <a:moveTo>
                  <a:pt x="4286180" y="19579"/>
                </a:moveTo>
                <a:cubicBezTo>
                  <a:pt x="4289443" y="19469"/>
                  <a:pt x="4293309" y="20259"/>
                  <a:pt x="4297780" y="21947"/>
                </a:cubicBezTo>
                <a:cubicBezTo>
                  <a:pt x="4306721" y="25324"/>
                  <a:pt x="4313450" y="29422"/>
                  <a:pt x="4317967" y="34241"/>
                </a:cubicBezTo>
                <a:lnTo>
                  <a:pt x="4319043" y="46238"/>
                </a:lnTo>
                <a:lnTo>
                  <a:pt x="4320719" y="44596"/>
                </a:lnTo>
                <a:cubicBezTo>
                  <a:pt x="4321808" y="44267"/>
                  <a:pt x="4323304" y="44279"/>
                  <a:pt x="4325206" y="44630"/>
                </a:cubicBezTo>
                <a:cubicBezTo>
                  <a:pt x="4332813" y="46035"/>
                  <a:pt x="4337832" y="46935"/>
                  <a:pt x="4340263" y="47330"/>
                </a:cubicBezTo>
                <a:cubicBezTo>
                  <a:pt x="4342693" y="47724"/>
                  <a:pt x="4346977" y="47512"/>
                  <a:pt x="4353115" y="46695"/>
                </a:cubicBezTo>
                <a:cubicBezTo>
                  <a:pt x="4359253" y="45878"/>
                  <a:pt x="4365673" y="44214"/>
                  <a:pt x="4372378" y="41705"/>
                </a:cubicBezTo>
                <a:cubicBezTo>
                  <a:pt x="4379081" y="39195"/>
                  <a:pt x="4384054" y="36004"/>
                  <a:pt x="4387295" y="32132"/>
                </a:cubicBezTo>
                <a:cubicBezTo>
                  <a:pt x="4390536" y="28261"/>
                  <a:pt x="4396233" y="28268"/>
                  <a:pt x="4404385" y="32154"/>
                </a:cubicBezTo>
                <a:cubicBezTo>
                  <a:pt x="4412537" y="36040"/>
                  <a:pt x="4419525" y="41092"/>
                  <a:pt x="4425347" y="47308"/>
                </a:cubicBezTo>
                <a:cubicBezTo>
                  <a:pt x="4431169" y="53524"/>
                  <a:pt x="4429555" y="58479"/>
                  <a:pt x="4420507" y="62172"/>
                </a:cubicBezTo>
                <a:cubicBezTo>
                  <a:pt x="4411458" y="65864"/>
                  <a:pt x="4397534" y="81757"/>
                  <a:pt x="4378734" y="109849"/>
                </a:cubicBezTo>
                <a:cubicBezTo>
                  <a:pt x="4399943" y="125279"/>
                  <a:pt x="4415143" y="141821"/>
                  <a:pt x="4424336" y="159474"/>
                </a:cubicBezTo>
                <a:cubicBezTo>
                  <a:pt x="4433528" y="177126"/>
                  <a:pt x="4433456" y="195145"/>
                  <a:pt x="4424120" y="213529"/>
                </a:cubicBezTo>
                <a:cubicBezTo>
                  <a:pt x="4414785" y="231913"/>
                  <a:pt x="4406159" y="235276"/>
                  <a:pt x="4398244" y="223617"/>
                </a:cubicBezTo>
                <a:cubicBezTo>
                  <a:pt x="4390328" y="211959"/>
                  <a:pt x="4379895" y="200684"/>
                  <a:pt x="4366946" y="189792"/>
                </a:cubicBezTo>
                <a:cubicBezTo>
                  <a:pt x="4353997" y="178901"/>
                  <a:pt x="4354725" y="175029"/>
                  <a:pt x="4369130" y="178177"/>
                </a:cubicBezTo>
                <a:cubicBezTo>
                  <a:pt x="4383534" y="181324"/>
                  <a:pt x="4391859" y="182841"/>
                  <a:pt x="4394103" y="182726"/>
                </a:cubicBezTo>
                <a:cubicBezTo>
                  <a:pt x="4396347" y="182612"/>
                  <a:pt x="4396379" y="177729"/>
                  <a:pt x="4394200" y="168078"/>
                </a:cubicBezTo>
                <a:cubicBezTo>
                  <a:pt x="4392020" y="158427"/>
                  <a:pt x="4387707" y="148873"/>
                  <a:pt x="4381261" y="139415"/>
                </a:cubicBezTo>
                <a:cubicBezTo>
                  <a:pt x="4374815" y="129958"/>
                  <a:pt x="4369158" y="123394"/>
                  <a:pt x="4364290" y="119722"/>
                </a:cubicBezTo>
                <a:cubicBezTo>
                  <a:pt x="4359421" y="116051"/>
                  <a:pt x="4358338" y="111653"/>
                  <a:pt x="4361042" y="106526"/>
                </a:cubicBezTo>
                <a:cubicBezTo>
                  <a:pt x="4363745" y="101399"/>
                  <a:pt x="4368018" y="91910"/>
                  <a:pt x="4373862" y="78057"/>
                </a:cubicBezTo>
                <a:cubicBezTo>
                  <a:pt x="4379705" y="64204"/>
                  <a:pt x="4382645" y="57321"/>
                  <a:pt x="4382681" y="57407"/>
                </a:cubicBezTo>
                <a:cubicBezTo>
                  <a:pt x="4382717" y="57493"/>
                  <a:pt x="4380408" y="58199"/>
                  <a:pt x="4375755" y="59526"/>
                </a:cubicBezTo>
                <a:cubicBezTo>
                  <a:pt x="4371101" y="60852"/>
                  <a:pt x="4363999" y="62620"/>
                  <a:pt x="4354449" y="64828"/>
                </a:cubicBezTo>
                <a:lnTo>
                  <a:pt x="4354449" y="155989"/>
                </a:lnTo>
                <a:cubicBezTo>
                  <a:pt x="4354449" y="201648"/>
                  <a:pt x="4353979" y="238212"/>
                  <a:pt x="4353040" y="265681"/>
                </a:cubicBezTo>
                <a:cubicBezTo>
                  <a:pt x="4352100" y="293149"/>
                  <a:pt x="4348440" y="311605"/>
                  <a:pt x="4342059" y="321048"/>
                </a:cubicBezTo>
                <a:cubicBezTo>
                  <a:pt x="4335677" y="330491"/>
                  <a:pt x="4331393" y="322694"/>
                  <a:pt x="4329207" y="297656"/>
                </a:cubicBezTo>
                <a:cubicBezTo>
                  <a:pt x="4327019" y="272618"/>
                  <a:pt x="4326378" y="244773"/>
                  <a:pt x="4327281" y="214121"/>
                </a:cubicBezTo>
                <a:cubicBezTo>
                  <a:pt x="4328184" y="183468"/>
                  <a:pt x="4328862" y="151941"/>
                  <a:pt x="4329314" y="119540"/>
                </a:cubicBezTo>
                <a:cubicBezTo>
                  <a:pt x="4329766" y="87138"/>
                  <a:pt x="4327292" y="66201"/>
                  <a:pt x="4321893" y="56730"/>
                </a:cubicBezTo>
                <a:cubicBezTo>
                  <a:pt x="4320543" y="54362"/>
                  <a:pt x="4319600" y="52334"/>
                  <a:pt x="4319063" y="50645"/>
                </a:cubicBezTo>
                <a:lnTo>
                  <a:pt x="4318952" y="49497"/>
                </a:lnTo>
                <a:lnTo>
                  <a:pt x="4316807" y="53553"/>
                </a:lnTo>
                <a:cubicBezTo>
                  <a:pt x="4314594" y="59197"/>
                  <a:pt x="4313160" y="67748"/>
                  <a:pt x="4312503" y="79208"/>
                </a:cubicBezTo>
                <a:cubicBezTo>
                  <a:pt x="4311629" y="94487"/>
                  <a:pt x="4310962" y="112542"/>
                  <a:pt x="4310503" y="133371"/>
                </a:cubicBezTo>
                <a:cubicBezTo>
                  <a:pt x="4310044" y="154200"/>
                  <a:pt x="4308424" y="172261"/>
                  <a:pt x="4305642" y="187555"/>
                </a:cubicBezTo>
                <a:cubicBezTo>
                  <a:pt x="4302860" y="202849"/>
                  <a:pt x="4296554" y="215598"/>
                  <a:pt x="4286724" y="225801"/>
                </a:cubicBezTo>
                <a:cubicBezTo>
                  <a:pt x="4276893" y="236004"/>
                  <a:pt x="4269841" y="236133"/>
                  <a:pt x="4265568" y="226188"/>
                </a:cubicBezTo>
                <a:cubicBezTo>
                  <a:pt x="4261295" y="216243"/>
                  <a:pt x="4254988" y="207219"/>
                  <a:pt x="4246650" y="199117"/>
                </a:cubicBezTo>
                <a:cubicBezTo>
                  <a:pt x="4238311" y="191015"/>
                  <a:pt x="4240075" y="188086"/>
                  <a:pt x="4251941" y="190330"/>
                </a:cubicBezTo>
                <a:cubicBezTo>
                  <a:pt x="4263808" y="192574"/>
                  <a:pt x="4270383" y="193496"/>
                  <a:pt x="4271666" y="193094"/>
                </a:cubicBezTo>
                <a:cubicBezTo>
                  <a:pt x="4272949" y="192693"/>
                  <a:pt x="4274667" y="188409"/>
                  <a:pt x="4276818" y="180242"/>
                </a:cubicBezTo>
                <a:cubicBezTo>
                  <a:pt x="4278969" y="172075"/>
                  <a:pt x="4280944" y="159872"/>
                  <a:pt x="4282744" y="143631"/>
                </a:cubicBezTo>
                <a:cubicBezTo>
                  <a:pt x="4284544" y="127391"/>
                  <a:pt x="4285670" y="108272"/>
                  <a:pt x="4286121" y="86274"/>
                </a:cubicBezTo>
                <a:cubicBezTo>
                  <a:pt x="4286573" y="64276"/>
                  <a:pt x="4286032" y="51961"/>
                  <a:pt x="4284497" y="49330"/>
                </a:cubicBezTo>
                <a:cubicBezTo>
                  <a:pt x="4282963" y="46699"/>
                  <a:pt x="4279794" y="46039"/>
                  <a:pt x="4274989" y="47351"/>
                </a:cubicBezTo>
                <a:cubicBezTo>
                  <a:pt x="4270185" y="48663"/>
                  <a:pt x="4264277" y="50122"/>
                  <a:pt x="4257265" y="51728"/>
                </a:cubicBezTo>
                <a:cubicBezTo>
                  <a:pt x="4262657" y="56389"/>
                  <a:pt x="4264431" y="60942"/>
                  <a:pt x="4262589" y="65387"/>
                </a:cubicBezTo>
                <a:cubicBezTo>
                  <a:pt x="4260746" y="69833"/>
                  <a:pt x="4259416" y="74364"/>
                  <a:pt x="4258599" y="78982"/>
                </a:cubicBezTo>
                <a:cubicBezTo>
                  <a:pt x="4262212" y="78179"/>
                  <a:pt x="4266102" y="77301"/>
                  <a:pt x="4270268" y="76347"/>
                </a:cubicBezTo>
                <a:cubicBezTo>
                  <a:pt x="4274434" y="75393"/>
                  <a:pt x="4278030" y="76870"/>
                  <a:pt x="4281055" y="80778"/>
                </a:cubicBezTo>
                <a:cubicBezTo>
                  <a:pt x="4284081" y="84686"/>
                  <a:pt x="4283181" y="88715"/>
                  <a:pt x="4278356" y="92867"/>
                </a:cubicBezTo>
                <a:cubicBezTo>
                  <a:pt x="4273530" y="97018"/>
                  <a:pt x="4266378" y="100284"/>
                  <a:pt x="4256899" y="102665"/>
                </a:cubicBezTo>
                <a:cubicBezTo>
                  <a:pt x="4256182" y="109763"/>
                  <a:pt x="4254949" y="116711"/>
                  <a:pt x="4253200" y="123508"/>
                </a:cubicBezTo>
                <a:cubicBezTo>
                  <a:pt x="4254003" y="122748"/>
                  <a:pt x="4257283" y="121210"/>
                  <a:pt x="4263041" y="118894"/>
                </a:cubicBezTo>
                <a:cubicBezTo>
                  <a:pt x="4268798" y="116578"/>
                  <a:pt x="4273774" y="117546"/>
                  <a:pt x="4277969" y="121798"/>
                </a:cubicBezTo>
                <a:cubicBezTo>
                  <a:pt x="4282163" y="126050"/>
                  <a:pt x="4282113" y="130288"/>
                  <a:pt x="4277818" y="134511"/>
                </a:cubicBezTo>
                <a:cubicBezTo>
                  <a:pt x="4273523" y="138734"/>
                  <a:pt x="4264263" y="142932"/>
                  <a:pt x="4250038" y="147105"/>
                </a:cubicBezTo>
                <a:cubicBezTo>
                  <a:pt x="4247557" y="162851"/>
                  <a:pt x="4241211" y="180464"/>
                  <a:pt x="4231001" y="199945"/>
                </a:cubicBezTo>
                <a:cubicBezTo>
                  <a:pt x="4220791" y="219426"/>
                  <a:pt x="4207741" y="233630"/>
                  <a:pt x="4191852" y="242557"/>
                </a:cubicBezTo>
                <a:cubicBezTo>
                  <a:pt x="4175963" y="251484"/>
                  <a:pt x="4172582" y="250122"/>
                  <a:pt x="4181710" y="238470"/>
                </a:cubicBezTo>
                <a:cubicBezTo>
                  <a:pt x="4190838" y="226819"/>
                  <a:pt x="4198951" y="214124"/>
                  <a:pt x="4206049" y="200386"/>
                </a:cubicBezTo>
                <a:cubicBezTo>
                  <a:pt x="4213147" y="186648"/>
                  <a:pt x="4219364" y="170974"/>
                  <a:pt x="4224698" y="153365"/>
                </a:cubicBezTo>
                <a:cubicBezTo>
                  <a:pt x="4223523" y="155172"/>
                  <a:pt x="4221300" y="156075"/>
                  <a:pt x="4218030" y="156075"/>
                </a:cubicBezTo>
                <a:cubicBezTo>
                  <a:pt x="4214330" y="156075"/>
                  <a:pt x="4210018" y="153684"/>
                  <a:pt x="4205092" y="148901"/>
                </a:cubicBezTo>
                <a:cubicBezTo>
                  <a:pt x="4200166" y="144119"/>
                  <a:pt x="4200550" y="140778"/>
                  <a:pt x="4206243" y="138877"/>
                </a:cubicBezTo>
                <a:cubicBezTo>
                  <a:pt x="4211935" y="136977"/>
                  <a:pt x="4219098" y="134464"/>
                  <a:pt x="4227731" y="131338"/>
                </a:cubicBezTo>
                <a:cubicBezTo>
                  <a:pt x="4229309" y="124168"/>
                  <a:pt x="4230549" y="115765"/>
                  <a:pt x="4231453" y="106128"/>
                </a:cubicBezTo>
                <a:cubicBezTo>
                  <a:pt x="4224541" y="107935"/>
                  <a:pt x="4218313" y="106418"/>
                  <a:pt x="4212771" y="101579"/>
                </a:cubicBezTo>
                <a:cubicBezTo>
                  <a:pt x="4207228" y="96739"/>
                  <a:pt x="4207824" y="93376"/>
                  <a:pt x="4214557" y="91490"/>
                </a:cubicBezTo>
                <a:cubicBezTo>
                  <a:pt x="4221289" y="89604"/>
                  <a:pt x="4227423" y="87622"/>
                  <a:pt x="4232958" y="85543"/>
                </a:cubicBezTo>
                <a:cubicBezTo>
                  <a:pt x="4234650" y="71618"/>
                  <a:pt x="4234830" y="62089"/>
                  <a:pt x="4233496" y="56955"/>
                </a:cubicBezTo>
                <a:cubicBezTo>
                  <a:pt x="4229868" y="56224"/>
                  <a:pt x="4226147" y="53191"/>
                  <a:pt x="4222332" y="47857"/>
                </a:cubicBezTo>
                <a:cubicBezTo>
                  <a:pt x="4218518" y="42522"/>
                  <a:pt x="4220683" y="39855"/>
                  <a:pt x="4228828" y="39855"/>
                </a:cubicBezTo>
                <a:cubicBezTo>
                  <a:pt x="4234564" y="39855"/>
                  <a:pt x="4243201" y="37933"/>
                  <a:pt x="4254738" y="34090"/>
                </a:cubicBezTo>
                <a:cubicBezTo>
                  <a:pt x="4266274" y="30247"/>
                  <a:pt x="4274097" y="26418"/>
                  <a:pt x="4278206" y="22603"/>
                </a:cubicBezTo>
                <a:cubicBezTo>
                  <a:pt x="4280260" y="20696"/>
                  <a:pt x="4282918" y="19688"/>
                  <a:pt x="4286180" y="19579"/>
                </a:cubicBezTo>
                <a:close/>
                <a:moveTo>
                  <a:pt x="5276840" y="18350"/>
                </a:moveTo>
                <a:cubicBezTo>
                  <a:pt x="5278270" y="18450"/>
                  <a:pt x="5279994" y="18979"/>
                  <a:pt x="5282012" y="19936"/>
                </a:cubicBezTo>
                <a:cubicBezTo>
                  <a:pt x="5290086" y="23765"/>
                  <a:pt x="5297313" y="28318"/>
                  <a:pt x="5303694" y="33595"/>
                </a:cubicBezTo>
                <a:cubicBezTo>
                  <a:pt x="5310076" y="38872"/>
                  <a:pt x="5311313" y="43712"/>
                  <a:pt x="5307405" y="48115"/>
                </a:cubicBezTo>
                <a:cubicBezTo>
                  <a:pt x="5303497" y="52517"/>
                  <a:pt x="5296876" y="62942"/>
                  <a:pt x="5287540" y="79391"/>
                </a:cubicBezTo>
                <a:cubicBezTo>
                  <a:pt x="5278205" y="95839"/>
                  <a:pt x="5270131" y="109656"/>
                  <a:pt x="5263320" y="120841"/>
                </a:cubicBezTo>
                <a:cubicBezTo>
                  <a:pt x="5265600" y="122691"/>
                  <a:pt x="5268866" y="126921"/>
                  <a:pt x="5273117" y="133532"/>
                </a:cubicBezTo>
                <a:cubicBezTo>
                  <a:pt x="5277369" y="140143"/>
                  <a:pt x="5278825" y="155311"/>
                  <a:pt x="5277484" y="179037"/>
                </a:cubicBezTo>
                <a:cubicBezTo>
                  <a:pt x="5276143" y="202763"/>
                  <a:pt x="5275473" y="223875"/>
                  <a:pt x="5275473" y="242374"/>
                </a:cubicBezTo>
                <a:cubicBezTo>
                  <a:pt x="5275473" y="260830"/>
                  <a:pt x="5272960" y="274905"/>
                  <a:pt x="5267933" y="284599"/>
                </a:cubicBezTo>
                <a:cubicBezTo>
                  <a:pt x="5262907" y="294293"/>
                  <a:pt x="5257479" y="292884"/>
                  <a:pt x="5251650" y="280372"/>
                </a:cubicBezTo>
                <a:cubicBezTo>
                  <a:pt x="5245821" y="267860"/>
                  <a:pt x="5244261" y="257195"/>
                  <a:pt x="5246972" y="248376"/>
                </a:cubicBezTo>
                <a:cubicBezTo>
                  <a:pt x="5249682" y="239556"/>
                  <a:pt x="5251934" y="220739"/>
                  <a:pt x="5253726" y="191922"/>
                </a:cubicBezTo>
                <a:cubicBezTo>
                  <a:pt x="5255519" y="163105"/>
                  <a:pt x="5254766" y="143506"/>
                  <a:pt x="5251467" y="133123"/>
                </a:cubicBezTo>
                <a:cubicBezTo>
                  <a:pt x="5246907" y="142186"/>
                  <a:pt x="5240088" y="151257"/>
                  <a:pt x="5231011" y="160334"/>
                </a:cubicBezTo>
                <a:cubicBezTo>
                  <a:pt x="5221934" y="169411"/>
                  <a:pt x="5211074" y="177496"/>
                  <a:pt x="5198433" y="184587"/>
                </a:cubicBezTo>
                <a:cubicBezTo>
                  <a:pt x="5185793" y="191678"/>
                  <a:pt x="5185617" y="187598"/>
                  <a:pt x="5197907" y="172347"/>
                </a:cubicBezTo>
                <a:cubicBezTo>
                  <a:pt x="5210197" y="157097"/>
                  <a:pt x="5220801" y="142556"/>
                  <a:pt x="5229720" y="128725"/>
                </a:cubicBezTo>
                <a:cubicBezTo>
                  <a:pt x="5238640" y="114893"/>
                  <a:pt x="5248241" y="97291"/>
                  <a:pt x="5258523" y="75917"/>
                </a:cubicBezTo>
                <a:cubicBezTo>
                  <a:pt x="5268805" y="54543"/>
                  <a:pt x="5273272" y="38912"/>
                  <a:pt x="5271924" y="29024"/>
                </a:cubicBezTo>
                <a:cubicBezTo>
                  <a:pt x="5270913" y="21609"/>
                  <a:pt x="5272552" y="18051"/>
                  <a:pt x="5276840" y="18350"/>
                </a:cubicBezTo>
                <a:close/>
                <a:moveTo>
                  <a:pt x="949856" y="17495"/>
                </a:moveTo>
                <a:cubicBezTo>
                  <a:pt x="952531" y="17864"/>
                  <a:pt x="955669" y="18628"/>
                  <a:pt x="959272" y="19786"/>
                </a:cubicBezTo>
                <a:cubicBezTo>
                  <a:pt x="971131" y="23743"/>
                  <a:pt x="978843" y="28210"/>
                  <a:pt x="982406" y="33186"/>
                </a:cubicBezTo>
                <a:cubicBezTo>
                  <a:pt x="985970" y="38163"/>
                  <a:pt x="984281" y="42034"/>
                  <a:pt x="977341" y="44802"/>
                </a:cubicBezTo>
                <a:cubicBezTo>
                  <a:pt x="970400" y="47570"/>
                  <a:pt x="961136" y="54299"/>
                  <a:pt x="949549" y="64989"/>
                </a:cubicBezTo>
                <a:cubicBezTo>
                  <a:pt x="937963" y="75680"/>
                  <a:pt x="927458" y="83184"/>
                  <a:pt x="918037" y="87500"/>
                </a:cubicBezTo>
                <a:cubicBezTo>
                  <a:pt x="908615" y="91816"/>
                  <a:pt x="906622" y="89798"/>
                  <a:pt x="912057" y="81445"/>
                </a:cubicBezTo>
                <a:cubicBezTo>
                  <a:pt x="917492" y="73092"/>
                  <a:pt x="923343" y="63563"/>
                  <a:pt x="929609" y="52858"/>
                </a:cubicBezTo>
                <a:cubicBezTo>
                  <a:pt x="935876" y="42153"/>
                  <a:pt x="938783" y="32806"/>
                  <a:pt x="938332" y="24819"/>
                </a:cubicBezTo>
                <a:cubicBezTo>
                  <a:pt x="937993" y="18828"/>
                  <a:pt x="941835" y="16387"/>
                  <a:pt x="949856" y="17495"/>
                </a:cubicBezTo>
                <a:close/>
                <a:moveTo>
                  <a:pt x="235482" y="17495"/>
                </a:moveTo>
                <a:cubicBezTo>
                  <a:pt x="238155" y="17864"/>
                  <a:pt x="241294" y="18628"/>
                  <a:pt x="244897" y="19786"/>
                </a:cubicBezTo>
                <a:cubicBezTo>
                  <a:pt x="256756" y="23743"/>
                  <a:pt x="264468" y="28210"/>
                  <a:pt x="268032" y="33186"/>
                </a:cubicBezTo>
                <a:cubicBezTo>
                  <a:pt x="271595" y="38163"/>
                  <a:pt x="269907" y="42034"/>
                  <a:pt x="262966" y="44802"/>
                </a:cubicBezTo>
                <a:cubicBezTo>
                  <a:pt x="256025" y="47570"/>
                  <a:pt x="246761" y="54299"/>
                  <a:pt x="235174" y="64989"/>
                </a:cubicBezTo>
                <a:cubicBezTo>
                  <a:pt x="223587" y="75680"/>
                  <a:pt x="213083" y="83184"/>
                  <a:pt x="203662" y="87500"/>
                </a:cubicBezTo>
                <a:cubicBezTo>
                  <a:pt x="194240" y="91816"/>
                  <a:pt x="192247" y="89798"/>
                  <a:pt x="197682" y="81445"/>
                </a:cubicBezTo>
                <a:cubicBezTo>
                  <a:pt x="203117" y="73092"/>
                  <a:pt x="208968" y="63563"/>
                  <a:pt x="215234" y="52858"/>
                </a:cubicBezTo>
                <a:cubicBezTo>
                  <a:pt x="221501" y="42153"/>
                  <a:pt x="224408" y="32806"/>
                  <a:pt x="223957" y="24819"/>
                </a:cubicBezTo>
                <a:cubicBezTo>
                  <a:pt x="223618" y="18828"/>
                  <a:pt x="227459" y="16387"/>
                  <a:pt x="235482" y="17495"/>
                </a:cubicBezTo>
                <a:close/>
                <a:moveTo>
                  <a:pt x="2145093" y="16903"/>
                </a:moveTo>
                <a:cubicBezTo>
                  <a:pt x="2154988" y="16903"/>
                  <a:pt x="2165123" y="19897"/>
                  <a:pt x="2175498" y="25884"/>
                </a:cubicBezTo>
                <a:cubicBezTo>
                  <a:pt x="2185873" y="31871"/>
                  <a:pt x="2189677" y="41117"/>
                  <a:pt x="2186909" y="53621"/>
                </a:cubicBezTo>
                <a:cubicBezTo>
                  <a:pt x="2184142" y="66126"/>
                  <a:pt x="2175036" y="66058"/>
                  <a:pt x="2159591" y="53417"/>
                </a:cubicBezTo>
                <a:cubicBezTo>
                  <a:pt x="2144147" y="40776"/>
                  <a:pt x="2134933" y="31530"/>
                  <a:pt x="2131950" y="25679"/>
                </a:cubicBezTo>
                <a:cubicBezTo>
                  <a:pt x="2128968" y="19829"/>
                  <a:pt x="2133349" y="16903"/>
                  <a:pt x="2145093" y="16903"/>
                </a:cubicBezTo>
                <a:close/>
                <a:moveTo>
                  <a:pt x="3612089" y="13709"/>
                </a:moveTo>
                <a:cubicBezTo>
                  <a:pt x="3622643" y="14275"/>
                  <a:pt x="3626303" y="17828"/>
                  <a:pt x="3623070" y="24367"/>
                </a:cubicBezTo>
                <a:cubicBezTo>
                  <a:pt x="3619836" y="30906"/>
                  <a:pt x="3598508" y="37947"/>
                  <a:pt x="3559087" y="45490"/>
                </a:cubicBezTo>
                <a:cubicBezTo>
                  <a:pt x="3561711" y="46738"/>
                  <a:pt x="3563264" y="49029"/>
                  <a:pt x="3563744" y="52363"/>
                </a:cubicBezTo>
                <a:cubicBezTo>
                  <a:pt x="3564224" y="55697"/>
                  <a:pt x="3564020" y="60519"/>
                  <a:pt x="3563131" y="66829"/>
                </a:cubicBezTo>
                <a:cubicBezTo>
                  <a:pt x="3583680" y="63229"/>
                  <a:pt x="3600899" y="60350"/>
                  <a:pt x="3614788" y="58192"/>
                </a:cubicBezTo>
                <a:cubicBezTo>
                  <a:pt x="3628676" y="56034"/>
                  <a:pt x="3639295" y="53335"/>
                  <a:pt x="3646645" y="50094"/>
                </a:cubicBezTo>
                <a:cubicBezTo>
                  <a:pt x="3653994" y="46853"/>
                  <a:pt x="3661010" y="46928"/>
                  <a:pt x="3667693" y="50319"/>
                </a:cubicBezTo>
                <a:cubicBezTo>
                  <a:pt x="3674375" y="53711"/>
                  <a:pt x="3683363" y="60544"/>
                  <a:pt x="3694656" y="70819"/>
                </a:cubicBezTo>
                <a:cubicBezTo>
                  <a:pt x="3705949" y="81094"/>
                  <a:pt x="3705325" y="87052"/>
                  <a:pt x="3692784" y="88694"/>
                </a:cubicBezTo>
                <a:cubicBezTo>
                  <a:pt x="3680244" y="90336"/>
                  <a:pt x="3667847" y="95004"/>
                  <a:pt x="3655593" y="102697"/>
                </a:cubicBezTo>
                <a:cubicBezTo>
                  <a:pt x="3643339" y="110391"/>
                  <a:pt x="3639252" y="109853"/>
                  <a:pt x="3643332" y="101084"/>
                </a:cubicBezTo>
                <a:cubicBezTo>
                  <a:pt x="3647412" y="92315"/>
                  <a:pt x="3650786" y="85338"/>
                  <a:pt x="3653453" y="80154"/>
                </a:cubicBezTo>
                <a:cubicBezTo>
                  <a:pt x="3656120" y="74970"/>
                  <a:pt x="3651986" y="72823"/>
                  <a:pt x="3641052" y="73712"/>
                </a:cubicBezTo>
                <a:cubicBezTo>
                  <a:pt x="3630118" y="74601"/>
                  <a:pt x="3604596" y="78459"/>
                  <a:pt x="3564486" y="85284"/>
                </a:cubicBezTo>
                <a:cubicBezTo>
                  <a:pt x="3564486" y="104171"/>
                  <a:pt x="3563988" y="120310"/>
                  <a:pt x="3562991" y="133704"/>
                </a:cubicBezTo>
                <a:cubicBezTo>
                  <a:pt x="3561994" y="147098"/>
                  <a:pt x="3558739" y="154401"/>
                  <a:pt x="3553226" y="155612"/>
                </a:cubicBezTo>
                <a:cubicBezTo>
                  <a:pt x="3547712" y="156824"/>
                  <a:pt x="3543908" y="151870"/>
                  <a:pt x="3541814" y="140749"/>
                </a:cubicBezTo>
                <a:cubicBezTo>
                  <a:pt x="3539721" y="129628"/>
                  <a:pt x="3538674" y="112237"/>
                  <a:pt x="3538674" y="88576"/>
                </a:cubicBezTo>
                <a:cubicBezTo>
                  <a:pt x="3496542" y="95774"/>
                  <a:pt x="3472960" y="98929"/>
                  <a:pt x="3467926" y="98040"/>
                </a:cubicBezTo>
                <a:cubicBezTo>
                  <a:pt x="3465575" y="112452"/>
                  <a:pt x="3460430" y="125276"/>
                  <a:pt x="3452493" y="136511"/>
                </a:cubicBezTo>
                <a:cubicBezTo>
                  <a:pt x="3444555" y="147747"/>
                  <a:pt x="3437586" y="150099"/>
                  <a:pt x="3431585" y="143567"/>
                </a:cubicBezTo>
                <a:cubicBezTo>
                  <a:pt x="3425583" y="137035"/>
                  <a:pt x="3425296" y="129054"/>
                  <a:pt x="3430724" y="119626"/>
                </a:cubicBezTo>
                <a:cubicBezTo>
                  <a:pt x="3436152" y="110197"/>
                  <a:pt x="3440687" y="100933"/>
                  <a:pt x="3444330" y="91834"/>
                </a:cubicBezTo>
                <a:cubicBezTo>
                  <a:pt x="3447972" y="82736"/>
                  <a:pt x="3451525" y="76519"/>
                  <a:pt x="3454988" y="73185"/>
                </a:cubicBezTo>
                <a:cubicBezTo>
                  <a:pt x="3458451" y="69851"/>
                  <a:pt x="3462620" y="72228"/>
                  <a:pt x="3467496" y="80316"/>
                </a:cubicBezTo>
                <a:cubicBezTo>
                  <a:pt x="3490082" y="80387"/>
                  <a:pt x="3513356" y="77526"/>
                  <a:pt x="3537319" y="71733"/>
                </a:cubicBezTo>
                <a:cubicBezTo>
                  <a:pt x="3537319" y="66241"/>
                  <a:pt x="3536587" y="58361"/>
                  <a:pt x="3535125" y="48093"/>
                </a:cubicBezTo>
                <a:cubicBezTo>
                  <a:pt x="3519781" y="48093"/>
                  <a:pt x="3507764" y="45662"/>
                  <a:pt x="3499073" y="40801"/>
                </a:cubicBezTo>
                <a:cubicBezTo>
                  <a:pt x="3490383" y="35940"/>
                  <a:pt x="3491842" y="32541"/>
                  <a:pt x="3503451" y="30605"/>
                </a:cubicBezTo>
                <a:cubicBezTo>
                  <a:pt x="3515059" y="28669"/>
                  <a:pt x="3528094" y="26389"/>
                  <a:pt x="3542556" y="23765"/>
                </a:cubicBezTo>
                <a:cubicBezTo>
                  <a:pt x="3557018" y="21141"/>
                  <a:pt x="3569584" y="18667"/>
                  <a:pt x="3580253" y="16344"/>
                </a:cubicBezTo>
                <a:cubicBezTo>
                  <a:pt x="3590922" y="14021"/>
                  <a:pt x="3601534" y="13142"/>
                  <a:pt x="3612089" y="13709"/>
                </a:cubicBezTo>
                <a:close/>
                <a:moveTo>
                  <a:pt x="4644118" y="13634"/>
                </a:moveTo>
                <a:cubicBezTo>
                  <a:pt x="4651883" y="15068"/>
                  <a:pt x="4659332" y="17635"/>
                  <a:pt x="4666467" y="21334"/>
                </a:cubicBezTo>
                <a:cubicBezTo>
                  <a:pt x="4673601" y="25034"/>
                  <a:pt x="4675805" y="30139"/>
                  <a:pt x="4673081" y="36650"/>
                </a:cubicBezTo>
                <a:cubicBezTo>
                  <a:pt x="4670356" y="43160"/>
                  <a:pt x="4668571" y="67166"/>
                  <a:pt x="4667725" y="108666"/>
                </a:cubicBezTo>
                <a:cubicBezTo>
                  <a:pt x="4671798" y="104923"/>
                  <a:pt x="4678878" y="98452"/>
                  <a:pt x="4688967" y="89253"/>
                </a:cubicBezTo>
                <a:cubicBezTo>
                  <a:pt x="4699055" y="80054"/>
                  <a:pt x="4704633" y="71991"/>
                  <a:pt x="4705702" y="65065"/>
                </a:cubicBezTo>
                <a:cubicBezTo>
                  <a:pt x="4706770" y="58138"/>
                  <a:pt x="4711258" y="56145"/>
                  <a:pt x="4719167" y="59085"/>
                </a:cubicBezTo>
                <a:cubicBezTo>
                  <a:pt x="4727075" y="62025"/>
                  <a:pt x="4734651" y="67144"/>
                  <a:pt x="4741892" y="74443"/>
                </a:cubicBezTo>
                <a:cubicBezTo>
                  <a:pt x="4749134" y="81742"/>
                  <a:pt x="4747159" y="87002"/>
                  <a:pt x="4735967" y="90221"/>
                </a:cubicBezTo>
                <a:cubicBezTo>
                  <a:pt x="4724774" y="93440"/>
                  <a:pt x="4701962" y="104945"/>
                  <a:pt x="4667531" y="124734"/>
                </a:cubicBezTo>
                <a:cubicBezTo>
                  <a:pt x="4666728" y="139146"/>
                  <a:pt x="4667768" y="150679"/>
                  <a:pt x="4670650" y="159334"/>
                </a:cubicBezTo>
                <a:cubicBezTo>
                  <a:pt x="4673533" y="167988"/>
                  <a:pt x="4684553" y="172505"/>
                  <a:pt x="4703712" y="172885"/>
                </a:cubicBezTo>
                <a:cubicBezTo>
                  <a:pt x="4722870" y="173265"/>
                  <a:pt x="4735425" y="172097"/>
                  <a:pt x="4741376" y="169379"/>
                </a:cubicBezTo>
                <a:cubicBezTo>
                  <a:pt x="4747327" y="166662"/>
                  <a:pt x="4753863" y="157889"/>
                  <a:pt x="4760983" y="143061"/>
                </a:cubicBezTo>
                <a:cubicBezTo>
                  <a:pt x="4768103" y="128233"/>
                  <a:pt x="4771662" y="129395"/>
                  <a:pt x="4771662" y="146546"/>
                </a:cubicBezTo>
                <a:cubicBezTo>
                  <a:pt x="4771662" y="159911"/>
                  <a:pt x="4773236" y="170648"/>
                  <a:pt x="4776384" y="178758"/>
                </a:cubicBezTo>
                <a:cubicBezTo>
                  <a:pt x="4779532" y="186867"/>
                  <a:pt x="4774681" y="193212"/>
                  <a:pt x="4761832" y="197794"/>
                </a:cubicBezTo>
                <a:cubicBezTo>
                  <a:pt x="4748984" y="202376"/>
                  <a:pt x="4731826" y="204434"/>
                  <a:pt x="4710358" y="203968"/>
                </a:cubicBezTo>
                <a:cubicBezTo>
                  <a:pt x="4688891" y="203502"/>
                  <a:pt x="4673024" y="198870"/>
                  <a:pt x="4662756" y="190072"/>
                </a:cubicBezTo>
                <a:cubicBezTo>
                  <a:pt x="4652488" y="181274"/>
                  <a:pt x="4647121" y="166647"/>
                  <a:pt x="4646656" y="146191"/>
                </a:cubicBezTo>
                <a:cubicBezTo>
                  <a:pt x="4646189" y="125735"/>
                  <a:pt x="4645956" y="103353"/>
                  <a:pt x="4645956" y="79046"/>
                </a:cubicBezTo>
                <a:cubicBezTo>
                  <a:pt x="4645956" y="54568"/>
                  <a:pt x="4643709" y="37187"/>
                  <a:pt x="4639213" y="26905"/>
                </a:cubicBezTo>
                <a:cubicBezTo>
                  <a:pt x="4634718" y="16624"/>
                  <a:pt x="4636352" y="12200"/>
                  <a:pt x="4644118" y="13634"/>
                </a:cubicBezTo>
                <a:close/>
                <a:moveTo>
                  <a:pt x="5376141" y="11655"/>
                </a:moveTo>
                <a:cubicBezTo>
                  <a:pt x="5384874" y="13562"/>
                  <a:pt x="5392998" y="16358"/>
                  <a:pt x="5400512" y="20044"/>
                </a:cubicBezTo>
                <a:cubicBezTo>
                  <a:pt x="5408027" y="23729"/>
                  <a:pt x="5410210" y="28601"/>
                  <a:pt x="5407062" y="34660"/>
                </a:cubicBezTo>
                <a:cubicBezTo>
                  <a:pt x="5403914" y="40719"/>
                  <a:pt x="5402341" y="60892"/>
                  <a:pt x="5402341" y="95179"/>
                </a:cubicBezTo>
                <a:cubicBezTo>
                  <a:pt x="5410716" y="92784"/>
                  <a:pt x="5418847" y="90386"/>
                  <a:pt x="5426733" y="87984"/>
                </a:cubicBezTo>
                <a:cubicBezTo>
                  <a:pt x="5434621" y="85582"/>
                  <a:pt x="5441751" y="87643"/>
                  <a:pt x="5448125" y="94168"/>
                </a:cubicBezTo>
                <a:cubicBezTo>
                  <a:pt x="5454500" y="100693"/>
                  <a:pt x="5452188" y="105881"/>
                  <a:pt x="5441188" y="109731"/>
                </a:cubicBezTo>
                <a:cubicBezTo>
                  <a:pt x="5430190" y="113581"/>
                  <a:pt x="5417240" y="117077"/>
                  <a:pt x="5402341" y="120217"/>
                </a:cubicBezTo>
                <a:lnTo>
                  <a:pt x="5402341" y="154569"/>
                </a:lnTo>
                <a:cubicBezTo>
                  <a:pt x="5430476" y="151042"/>
                  <a:pt x="5451205" y="147682"/>
                  <a:pt x="5464527" y="144492"/>
                </a:cubicBezTo>
                <a:cubicBezTo>
                  <a:pt x="5477849" y="141301"/>
                  <a:pt x="5488138" y="142789"/>
                  <a:pt x="5495394" y="148955"/>
                </a:cubicBezTo>
                <a:cubicBezTo>
                  <a:pt x="5502651" y="155121"/>
                  <a:pt x="5505601" y="160097"/>
                  <a:pt x="5504246" y="163883"/>
                </a:cubicBezTo>
                <a:cubicBezTo>
                  <a:pt x="5502890" y="167669"/>
                  <a:pt x="5496341" y="169562"/>
                  <a:pt x="5484596" y="169562"/>
                </a:cubicBezTo>
                <a:cubicBezTo>
                  <a:pt x="5474917" y="169562"/>
                  <a:pt x="5462523" y="170232"/>
                  <a:pt x="5447415" y="171573"/>
                </a:cubicBezTo>
                <a:cubicBezTo>
                  <a:pt x="5432308" y="172914"/>
                  <a:pt x="5417283" y="174760"/>
                  <a:pt x="5402341" y="177112"/>
                </a:cubicBezTo>
                <a:cubicBezTo>
                  <a:pt x="5402341" y="220047"/>
                  <a:pt x="5401631" y="253847"/>
                  <a:pt x="5400211" y="278512"/>
                </a:cubicBezTo>
                <a:cubicBezTo>
                  <a:pt x="5398792" y="303177"/>
                  <a:pt x="5394984" y="316381"/>
                  <a:pt x="5388789" y="318123"/>
                </a:cubicBezTo>
                <a:cubicBezTo>
                  <a:pt x="5382594" y="319865"/>
                  <a:pt x="5379002" y="310150"/>
                  <a:pt x="5378013" y="288976"/>
                </a:cubicBezTo>
                <a:cubicBezTo>
                  <a:pt x="5377023" y="267803"/>
                  <a:pt x="5376528" y="231598"/>
                  <a:pt x="5376528" y="180360"/>
                </a:cubicBezTo>
                <a:cubicBezTo>
                  <a:pt x="5345209" y="186526"/>
                  <a:pt x="5324882" y="190545"/>
                  <a:pt x="5315547" y="192417"/>
                </a:cubicBezTo>
                <a:cubicBezTo>
                  <a:pt x="5306211" y="194288"/>
                  <a:pt x="5296496" y="191223"/>
                  <a:pt x="5286400" y="183221"/>
                </a:cubicBezTo>
                <a:cubicBezTo>
                  <a:pt x="5276305" y="175219"/>
                  <a:pt x="5278323" y="170931"/>
                  <a:pt x="5292455" y="170358"/>
                </a:cubicBezTo>
                <a:cubicBezTo>
                  <a:pt x="5306587" y="169784"/>
                  <a:pt x="5334612" y="166077"/>
                  <a:pt x="5376528" y="159237"/>
                </a:cubicBezTo>
                <a:lnTo>
                  <a:pt x="5376528" y="123680"/>
                </a:lnTo>
                <a:lnTo>
                  <a:pt x="5357406" y="127660"/>
                </a:lnTo>
                <a:cubicBezTo>
                  <a:pt x="5347024" y="128606"/>
                  <a:pt x="5338914" y="126828"/>
                  <a:pt x="5333078" y="122325"/>
                </a:cubicBezTo>
                <a:cubicBezTo>
                  <a:pt x="5323484" y="136078"/>
                  <a:pt x="5313255" y="145815"/>
                  <a:pt x="5302393" y="151536"/>
                </a:cubicBezTo>
                <a:cubicBezTo>
                  <a:pt x="5291530" y="157258"/>
                  <a:pt x="5289276" y="155250"/>
                  <a:pt x="5295628" y="145513"/>
                </a:cubicBezTo>
                <a:cubicBezTo>
                  <a:pt x="5301981" y="135776"/>
                  <a:pt x="5308054" y="124046"/>
                  <a:pt x="5313847" y="110322"/>
                </a:cubicBezTo>
                <a:cubicBezTo>
                  <a:pt x="5319641" y="96599"/>
                  <a:pt x="5321864" y="85693"/>
                  <a:pt x="5320515" y="77605"/>
                </a:cubicBezTo>
                <a:cubicBezTo>
                  <a:pt x="5319168" y="69517"/>
                  <a:pt x="5322541" y="66696"/>
                  <a:pt x="5330636" y="69141"/>
                </a:cubicBezTo>
                <a:cubicBezTo>
                  <a:pt x="5338731" y="71586"/>
                  <a:pt x="5345507" y="75494"/>
                  <a:pt x="5350963" y="80864"/>
                </a:cubicBezTo>
                <a:cubicBezTo>
                  <a:pt x="5356420" y="86235"/>
                  <a:pt x="5356778" y="91512"/>
                  <a:pt x="5352039" y="96696"/>
                </a:cubicBezTo>
                <a:cubicBezTo>
                  <a:pt x="5347299" y="101880"/>
                  <a:pt x="5343819" y="105877"/>
                  <a:pt x="5341596" y="108688"/>
                </a:cubicBezTo>
                <a:cubicBezTo>
                  <a:pt x="5344751" y="108688"/>
                  <a:pt x="5356395" y="106271"/>
                  <a:pt x="5376528" y="101439"/>
                </a:cubicBezTo>
                <a:cubicBezTo>
                  <a:pt x="5376528" y="89350"/>
                  <a:pt x="5376310" y="77111"/>
                  <a:pt x="5375872" y="64721"/>
                </a:cubicBezTo>
                <a:cubicBezTo>
                  <a:pt x="5375435" y="52331"/>
                  <a:pt x="5374352" y="43110"/>
                  <a:pt x="5372624" y="37058"/>
                </a:cubicBezTo>
                <a:cubicBezTo>
                  <a:pt x="5370896" y="31007"/>
                  <a:pt x="5368867" y="24783"/>
                  <a:pt x="5366537" y="18387"/>
                </a:cubicBezTo>
                <a:cubicBezTo>
                  <a:pt x="5364206" y="11992"/>
                  <a:pt x="5367408" y="9747"/>
                  <a:pt x="5376141" y="11655"/>
                </a:cubicBezTo>
                <a:close/>
                <a:moveTo>
                  <a:pt x="1338178" y="7570"/>
                </a:moveTo>
                <a:cubicBezTo>
                  <a:pt x="1341772" y="7267"/>
                  <a:pt x="1347387" y="9260"/>
                  <a:pt x="1355024" y="13548"/>
                </a:cubicBezTo>
                <a:cubicBezTo>
                  <a:pt x="1366854" y="21234"/>
                  <a:pt x="1370561" y="27343"/>
                  <a:pt x="1366144" y="31874"/>
                </a:cubicBezTo>
                <a:cubicBezTo>
                  <a:pt x="1361727" y="36406"/>
                  <a:pt x="1355382" y="41755"/>
                  <a:pt x="1347108" y="47921"/>
                </a:cubicBezTo>
                <a:cubicBezTo>
                  <a:pt x="1364804" y="46272"/>
                  <a:pt x="1376086" y="43838"/>
                  <a:pt x="1380954" y="40618"/>
                </a:cubicBezTo>
                <a:cubicBezTo>
                  <a:pt x="1385823" y="37399"/>
                  <a:pt x="1391534" y="37033"/>
                  <a:pt x="1398088" y="39521"/>
                </a:cubicBezTo>
                <a:cubicBezTo>
                  <a:pt x="1404640" y="42009"/>
                  <a:pt x="1410380" y="46430"/>
                  <a:pt x="1415306" y="52782"/>
                </a:cubicBezTo>
                <a:cubicBezTo>
                  <a:pt x="1420232" y="59135"/>
                  <a:pt x="1419594" y="63484"/>
                  <a:pt x="1413392" y="65828"/>
                </a:cubicBezTo>
                <a:cubicBezTo>
                  <a:pt x="1407190" y="68173"/>
                  <a:pt x="1400801" y="71102"/>
                  <a:pt x="1394226" y="74615"/>
                </a:cubicBezTo>
                <a:cubicBezTo>
                  <a:pt x="1387651" y="78129"/>
                  <a:pt x="1375544" y="85880"/>
                  <a:pt x="1357906" y="97868"/>
                </a:cubicBezTo>
                <a:cubicBezTo>
                  <a:pt x="1367672" y="96233"/>
                  <a:pt x="1374594" y="94477"/>
                  <a:pt x="1378674" y="92598"/>
                </a:cubicBezTo>
                <a:cubicBezTo>
                  <a:pt x="1382754" y="90719"/>
                  <a:pt x="1387031" y="90791"/>
                  <a:pt x="1391505" y="92813"/>
                </a:cubicBezTo>
                <a:cubicBezTo>
                  <a:pt x="1395979" y="94835"/>
                  <a:pt x="1400948" y="98277"/>
                  <a:pt x="1406412" y="103138"/>
                </a:cubicBezTo>
                <a:cubicBezTo>
                  <a:pt x="1411875" y="107999"/>
                  <a:pt x="1412786" y="112488"/>
                  <a:pt x="1409144" y="116603"/>
                </a:cubicBezTo>
                <a:cubicBezTo>
                  <a:pt x="1405501" y="120719"/>
                  <a:pt x="1403468" y="128327"/>
                  <a:pt x="1403045" y="139426"/>
                </a:cubicBezTo>
                <a:cubicBezTo>
                  <a:pt x="1402622" y="150525"/>
                  <a:pt x="1403311" y="171207"/>
                  <a:pt x="1405110" y="201472"/>
                </a:cubicBezTo>
                <a:cubicBezTo>
                  <a:pt x="1406910" y="231737"/>
                  <a:pt x="1407111" y="251315"/>
                  <a:pt x="1405713" y="260206"/>
                </a:cubicBezTo>
                <a:cubicBezTo>
                  <a:pt x="1404314" y="269097"/>
                  <a:pt x="1400324" y="277809"/>
                  <a:pt x="1393742" y="286341"/>
                </a:cubicBezTo>
                <a:cubicBezTo>
                  <a:pt x="1387160" y="294874"/>
                  <a:pt x="1381883" y="294852"/>
                  <a:pt x="1377910" y="286277"/>
                </a:cubicBezTo>
                <a:cubicBezTo>
                  <a:pt x="1373938" y="277701"/>
                  <a:pt x="1367335" y="269126"/>
                  <a:pt x="1358100" y="260551"/>
                </a:cubicBezTo>
                <a:cubicBezTo>
                  <a:pt x="1348864" y="251975"/>
                  <a:pt x="1349438" y="248813"/>
                  <a:pt x="1359820" y="251064"/>
                </a:cubicBezTo>
                <a:cubicBezTo>
                  <a:pt x="1370203" y="253316"/>
                  <a:pt x="1376286" y="253854"/>
                  <a:pt x="1378072" y="252678"/>
                </a:cubicBezTo>
                <a:cubicBezTo>
                  <a:pt x="1379857" y="251502"/>
                  <a:pt x="1380965" y="245465"/>
                  <a:pt x="1381395" y="234566"/>
                </a:cubicBezTo>
                <a:cubicBezTo>
                  <a:pt x="1381610" y="229117"/>
                  <a:pt x="1381663" y="220668"/>
                  <a:pt x="1381554" y="209219"/>
                </a:cubicBezTo>
                <a:lnTo>
                  <a:pt x="1381416" y="199848"/>
                </a:lnTo>
                <a:lnTo>
                  <a:pt x="1374996" y="202838"/>
                </a:lnTo>
                <a:cubicBezTo>
                  <a:pt x="1366585" y="204057"/>
                  <a:pt x="1361276" y="204882"/>
                  <a:pt x="1359067" y="205312"/>
                </a:cubicBezTo>
                <a:cubicBezTo>
                  <a:pt x="1358236" y="227884"/>
                  <a:pt x="1355239" y="244443"/>
                  <a:pt x="1350076" y="254990"/>
                </a:cubicBezTo>
                <a:cubicBezTo>
                  <a:pt x="1344914" y="265537"/>
                  <a:pt x="1341304" y="264365"/>
                  <a:pt x="1339246" y="251473"/>
                </a:cubicBezTo>
                <a:cubicBezTo>
                  <a:pt x="1337188" y="238581"/>
                  <a:pt x="1336159" y="224327"/>
                  <a:pt x="1336159" y="208711"/>
                </a:cubicBezTo>
                <a:cubicBezTo>
                  <a:pt x="1328387" y="209614"/>
                  <a:pt x="1321944" y="208194"/>
                  <a:pt x="1316832" y="204452"/>
                </a:cubicBezTo>
                <a:lnTo>
                  <a:pt x="1315539" y="197238"/>
                </a:lnTo>
                <a:lnTo>
                  <a:pt x="1309078" y="237137"/>
                </a:lnTo>
                <a:cubicBezTo>
                  <a:pt x="1304489" y="255542"/>
                  <a:pt x="1295257" y="270703"/>
                  <a:pt x="1281383" y="282620"/>
                </a:cubicBezTo>
                <a:cubicBezTo>
                  <a:pt x="1267509" y="294537"/>
                  <a:pt x="1264845" y="292311"/>
                  <a:pt x="1273392" y="275941"/>
                </a:cubicBezTo>
                <a:cubicBezTo>
                  <a:pt x="1281939" y="259572"/>
                  <a:pt x="1288012" y="239241"/>
                  <a:pt x="1291611" y="214949"/>
                </a:cubicBezTo>
                <a:cubicBezTo>
                  <a:pt x="1295210" y="190656"/>
                  <a:pt x="1297010" y="169203"/>
                  <a:pt x="1297010" y="150590"/>
                </a:cubicBezTo>
                <a:cubicBezTo>
                  <a:pt x="1297010" y="131575"/>
                  <a:pt x="1295662" y="118937"/>
                  <a:pt x="1292966" y="112678"/>
                </a:cubicBezTo>
                <a:lnTo>
                  <a:pt x="1292455" y="107148"/>
                </a:lnTo>
                <a:lnTo>
                  <a:pt x="1280824" y="114452"/>
                </a:lnTo>
                <a:cubicBezTo>
                  <a:pt x="1269115" y="120604"/>
                  <a:pt x="1268093" y="117808"/>
                  <a:pt x="1277758" y="106063"/>
                </a:cubicBezTo>
                <a:cubicBezTo>
                  <a:pt x="1287424" y="94319"/>
                  <a:pt x="1299348" y="78713"/>
                  <a:pt x="1313530" y="59246"/>
                </a:cubicBezTo>
                <a:cubicBezTo>
                  <a:pt x="1327713" y="39779"/>
                  <a:pt x="1334356" y="25152"/>
                  <a:pt x="1333459" y="15365"/>
                </a:cubicBezTo>
                <a:cubicBezTo>
                  <a:pt x="1333011" y="10472"/>
                  <a:pt x="1334584" y="7873"/>
                  <a:pt x="1338178" y="7570"/>
                </a:cubicBezTo>
                <a:close/>
                <a:moveTo>
                  <a:pt x="2462763" y="1625"/>
                </a:moveTo>
                <a:cubicBezTo>
                  <a:pt x="2464469" y="1712"/>
                  <a:pt x="2466554" y="2172"/>
                  <a:pt x="2469017" y="3008"/>
                </a:cubicBezTo>
                <a:cubicBezTo>
                  <a:pt x="2478869" y="6349"/>
                  <a:pt x="2487222" y="10902"/>
                  <a:pt x="2494077" y="16667"/>
                </a:cubicBezTo>
                <a:cubicBezTo>
                  <a:pt x="2500931" y="22431"/>
                  <a:pt x="2502620" y="27300"/>
                  <a:pt x="2499142" y="31272"/>
                </a:cubicBezTo>
                <a:cubicBezTo>
                  <a:pt x="2495665" y="35244"/>
                  <a:pt x="2492449" y="39080"/>
                  <a:pt x="2489495" y="42780"/>
                </a:cubicBezTo>
                <a:cubicBezTo>
                  <a:pt x="2520470" y="74974"/>
                  <a:pt x="2542181" y="96405"/>
                  <a:pt x="2554628" y="107074"/>
                </a:cubicBezTo>
                <a:cubicBezTo>
                  <a:pt x="2567075" y="117744"/>
                  <a:pt x="2579896" y="126821"/>
                  <a:pt x="2593089" y="134306"/>
                </a:cubicBezTo>
                <a:cubicBezTo>
                  <a:pt x="2606281" y="141792"/>
                  <a:pt x="2621335" y="148675"/>
                  <a:pt x="2638249" y="154956"/>
                </a:cubicBezTo>
                <a:cubicBezTo>
                  <a:pt x="2655164" y="161237"/>
                  <a:pt x="2656476" y="165919"/>
                  <a:pt x="2642186" y="169003"/>
                </a:cubicBezTo>
                <a:cubicBezTo>
                  <a:pt x="2627896" y="172086"/>
                  <a:pt x="2612222" y="173158"/>
                  <a:pt x="2595164" y="172218"/>
                </a:cubicBezTo>
                <a:cubicBezTo>
                  <a:pt x="2578107" y="171279"/>
                  <a:pt x="2566104" y="166343"/>
                  <a:pt x="2559156" y="157409"/>
                </a:cubicBezTo>
                <a:cubicBezTo>
                  <a:pt x="2552208" y="148475"/>
                  <a:pt x="2542622" y="135927"/>
                  <a:pt x="2530397" y="119766"/>
                </a:cubicBezTo>
                <a:cubicBezTo>
                  <a:pt x="2518172" y="103604"/>
                  <a:pt x="2501591" y="81965"/>
                  <a:pt x="2480654" y="54847"/>
                </a:cubicBezTo>
                <a:cubicBezTo>
                  <a:pt x="2470802" y="75239"/>
                  <a:pt x="2460216" y="93358"/>
                  <a:pt x="2448894" y="109204"/>
                </a:cubicBezTo>
                <a:cubicBezTo>
                  <a:pt x="2437572" y="125050"/>
                  <a:pt x="2423691" y="141649"/>
                  <a:pt x="2407250" y="159000"/>
                </a:cubicBezTo>
                <a:cubicBezTo>
                  <a:pt x="2390809" y="176352"/>
                  <a:pt x="2371586" y="190101"/>
                  <a:pt x="2349581" y="200246"/>
                </a:cubicBezTo>
                <a:cubicBezTo>
                  <a:pt x="2327576" y="210392"/>
                  <a:pt x="2325005" y="207786"/>
                  <a:pt x="2341870" y="192427"/>
                </a:cubicBezTo>
                <a:cubicBezTo>
                  <a:pt x="2358734" y="177069"/>
                  <a:pt x="2374802" y="160628"/>
                  <a:pt x="2390074" y="143104"/>
                </a:cubicBezTo>
                <a:cubicBezTo>
                  <a:pt x="2405346" y="125580"/>
                  <a:pt x="2418299" y="108623"/>
                  <a:pt x="2428933" y="92232"/>
                </a:cubicBezTo>
                <a:cubicBezTo>
                  <a:pt x="2439566" y="75841"/>
                  <a:pt x="2447568" y="60361"/>
                  <a:pt x="2452938" y="45792"/>
                </a:cubicBezTo>
                <a:cubicBezTo>
                  <a:pt x="2458308" y="31222"/>
                  <a:pt x="2459868" y="19613"/>
                  <a:pt x="2457617" y="10966"/>
                </a:cubicBezTo>
                <a:cubicBezTo>
                  <a:pt x="2455928" y="4481"/>
                  <a:pt x="2457644" y="1367"/>
                  <a:pt x="2462763" y="1625"/>
                </a:cubicBezTo>
                <a:close/>
                <a:moveTo>
                  <a:pt x="4958613" y="1"/>
                </a:moveTo>
                <a:cubicBezTo>
                  <a:pt x="4961518" y="-24"/>
                  <a:pt x="4965989" y="1072"/>
                  <a:pt x="4972027" y="3287"/>
                </a:cubicBezTo>
                <a:cubicBezTo>
                  <a:pt x="4984102" y="7718"/>
                  <a:pt x="4990429" y="11303"/>
                  <a:pt x="4991009" y="14042"/>
                </a:cubicBezTo>
                <a:cubicBezTo>
                  <a:pt x="4991590" y="16781"/>
                  <a:pt x="4983779" y="25378"/>
                  <a:pt x="4967574" y="39833"/>
                </a:cubicBezTo>
                <a:cubicBezTo>
                  <a:pt x="4986116" y="38184"/>
                  <a:pt x="4999926" y="34621"/>
                  <a:pt x="5009003" y="29143"/>
                </a:cubicBezTo>
                <a:cubicBezTo>
                  <a:pt x="5018080" y="23665"/>
                  <a:pt x="5028743" y="24213"/>
                  <a:pt x="5040989" y="30788"/>
                </a:cubicBezTo>
                <a:cubicBezTo>
                  <a:pt x="5053236" y="37363"/>
                  <a:pt x="5058097" y="42755"/>
                  <a:pt x="5055573" y="46964"/>
                </a:cubicBezTo>
                <a:cubicBezTo>
                  <a:pt x="5053049" y="51173"/>
                  <a:pt x="5048166" y="56669"/>
                  <a:pt x="5040924" y="63452"/>
                </a:cubicBezTo>
                <a:cubicBezTo>
                  <a:pt x="5033683" y="70234"/>
                  <a:pt x="5027570" y="76788"/>
                  <a:pt x="5022587" y="83112"/>
                </a:cubicBezTo>
                <a:cubicBezTo>
                  <a:pt x="5017604" y="89436"/>
                  <a:pt x="5010968" y="95782"/>
                  <a:pt x="5002679" y="102149"/>
                </a:cubicBezTo>
                <a:cubicBezTo>
                  <a:pt x="5011341" y="106866"/>
                  <a:pt x="5019665" y="111226"/>
                  <a:pt x="5027653" y="115227"/>
                </a:cubicBezTo>
                <a:cubicBezTo>
                  <a:pt x="5035640" y="119228"/>
                  <a:pt x="5046521" y="123673"/>
                  <a:pt x="5060294" y="128563"/>
                </a:cubicBezTo>
                <a:cubicBezTo>
                  <a:pt x="5074068" y="133453"/>
                  <a:pt x="5086720" y="137228"/>
                  <a:pt x="5098249" y="139888"/>
                </a:cubicBezTo>
                <a:cubicBezTo>
                  <a:pt x="5109779" y="142549"/>
                  <a:pt x="5122377" y="144499"/>
                  <a:pt x="5136043" y="145739"/>
                </a:cubicBezTo>
                <a:cubicBezTo>
                  <a:pt x="5149710" y="146980"/>
                  <a:pt x="5152649" y="149901"/>
                  <a:pt x="5144862" y="154505"/>
                </a:cubicBezTo>
                <a:cubicBezTo>
                  <a:pt x="5137076" y="159108"/>
                  <a:pt x="5124894" y="162768"/>
                  <a:pt x="5108316" y="165486"/>
                </a:cubicBezTo>
                <a:cubicBezTo>
                  <a:pt x="5091739" y="168203"/>
                  <a:pt x="5077990" y="168160"/>
                  <a:pt x="5067070" y="165357"/>
                </a:cubicBezTo>
                <a:cubicBezTo>
                  <a:pt x="5056150" y="162553"/>
                  <a:pt x="5029818" y="146861"/>
                  <a:pt x="4988074" y="118281"/>
                </a:cubicBezTo>
                <a:cubicBezTo>
                  <a:pt x="4960569" y="143104"/>
                  <a:pt x="4936513" y="159635"/>
                  <a:pt x="4915906" y="167873"/>
                </a:cubicBezTo>
                <a:cubicBezTo>
                  <a:pt x="4895300" y="176112"/>
                  <a:pt x="4876686" y="181830"/>
                  <a:pt x="4860066" y="185028"/>
                </a:cubicBezTo>
                <a:cubicBezTo>
                  <a:pt x="4843446" y="188226"/>
                  <a:pt x="4841979" y="186057"/>
                  <a:pt x="4855667" y="178521"/>
                </a:cubicBezTo>
                <a:cubicBezTo>
                  <a:pt x="4869355" y="170985"/>
                  <a:pt x="4886839" y="161230"/>
                  <a:pt x="4908120" y="149256"/>
                </a:cubicBezTo>
                <a:cubicBezTo>
                  <a:pt x="4929401" y="137282"/>
                  <a:pt x="4949621" y="121737"/>
                  <a:pt x="4968779" y="102622"/>
                </a:cubicBezTo>
                <a:cubicBezTo>
                  <a:pt x="4956446" y="91924"/>
                  <a:pt x="4945720" y="83643"/>
                  <a:pt x="4936599" y="77777"/>
                </a:cubicBezTo>
                <a:cubicBezTo>
                  <a:pt x="4928741" y="83843"/>
                  <a:pt x="4920492" y="88285"/>
                  <a:pt x="4911851" y="91103"/>
                </a:cubicBezTo>
                <a:cubicBezTo>
                  <a:pt x="4903212" y="93921"/>
                  <a:pt x="4897942" y="94226"/>
                  <a:pt x="4896041" y="92017"/>
                </a:cubicBezTo>
                <a:cubicBezTo>
                  <a:pt x="4894142" y="89809"/>
                  <a:pt x="4897368" y="85489"/>
                  <a:pt x="4905721" y="79057"/>
                </a:cubicBezTo>
                <a:cubicBezTo>
                  <a:pt x="4914075" y="72626"/>
                  <a:pt x="4923321" y="62792"/>
                  <a:pt x="4933459" y="49556"/>
                </a:cubicBezTo>
                <a:cubicBezTo>
                  <a:pt x="4943598" y="36320"/>
                  <a:pt x="4949767" y="26457"/>
                  <a:pt x="4951968" y="19968"/>
                </a:cubicBezTo>
                <a:cubicBezTo>
                  <a:pt x="4954170" y="13479"/>
                  <a:pt x="4955044" y="7969"/>
                  <a:pt x="4954592" y="3438"/>
                </a:cubicBezTo>
                <a:cubicBezTo>
                  <a:pt x="4954367" y="1172"/>
                  <a:pt x="4955707" y="27"/>
                  <a:pt x="4958613" y="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3913518" y="4597768"/>
            <a:ext cx="1044000" cy="0"/>
          </a:xfrm>
          <a:prstGeom prst="line">
            <a:avLst/>
          </a:prstGeom>
          <a:ln w="1905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5105669" y="4603354"/>
            <a:ext cx="252000" cy="0"/>
          </a:xfrm>
          <a:prstGeom prst="line">
            <a:avLst/>
          </a:prstGeom>
          <a:ln w="1905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3915697" y="4771903"/>
            <a:ext cx="1332000" cy="0"/>
          </a:xfrm>
          <a:prstGeom prst="line">
            <a:avLst/>
          </a:prstGeom>
          <a:ln w="1905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3917784" y="4961881"/>
            <a:ext cx="1188000" cy="0"/>
          </a:xfrm>
          <a:prstGeom prst="line">
            <a:avLst/>
          </a:prstGeom>
          <a:ln w="1905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2419163" y="5555026"/>
            <a:ext cx="64792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一共有多少名同学参加了这次植树活动？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379" y="2147006"/>
            <a:ext cx="4049161" cy="3186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直接连接符 4"/>
          <p:cNvCxnSpPr/>
          <p:nvPr/>
        </p:nvCxnSpPr>
        <p:spPr>
          <a:xfrm>
            <a:off x="3913518" y="4790137"/>
            <a:ext cx="1044000" cy="0"/>
          </a:xfrm>
          <a:prstGeom prst="line">
            <a:avLst/>
          </a:prstGeom>
          <a:ln w="1905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5105669" y="4795723"/>
            <a:ext cx="252000" cy="0"/>
          </a:xfrm>
          <a:prstGeom prst="line">
            <a:avLst/>
          </a:prstGeom>
          <a:ln w="1905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3915697" y="4964272"/>
            <a:ext cx="1332000" cy="0"/>
          </a:xfrm>
          <a:prstGeom prst="line">
            <a:avLst/>
          </a:prstGeom>
          <a:ln w="1905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3917784" y="5154250"/>
            <a:ext cx="1188000" cy="0"/>
          </a:xfrm>
          <a:prstGeom prst="line">
            <a:avLst/>
          </a:prstGeom>
          <a:ln w="1905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2628713" y="5727342"/>
            <a:ext cx="64792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一共有多少名同学参加了这次植树活动？</a:t>
            </a:r>
          </a:p>
        </p:txBody>
      </p:sp>
      <p:sp>
        <p:nvSpPr>
          <p:cNvPr id="9" name="文本框 24"/>
          <p:cNvSpPr txBox="1"/>
          <p:nvPr/>
        </p:nvSpPr>
        <p:spPr>
          <a:xfrm>
            <a:off x="752312" y="1291520"/>
            <a:ext cx="70832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思考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: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你是如何解决问题的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?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4"/>
          <p:cNvSpPr txBox="1"/>
          <p:nvPr/>
        </p:nvSpPr>
        <p:spPr>
          <a:xfrm>
            <a:off x="1517650" y="1226740"/>
            <a:ext cx="8665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交流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: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展示你的答案并说说你是怎样思考的？</a:t>
            </a:r>
          </a:p>
        </p:txBody>
      </p:sp>
      <p:sp>
        <p:nvSpPr>
          <p:cNvPr id="3" name="Text Box 10"/>
          <p:cNvSpPr txBox="1">
            <a:spLocks noChangeArrowheads="1"/>
          </p:cNvSpPr>
          <p:nvPr/>
        </p:nvSpPr>
        <p:spPr bwMode="auto">
          <a:xfrm>
            <a:off x="2943361" y="1948280"/>
            <a:ext cx="6286990" cy="1140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D0075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方法一：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先求每个小组里有多少人，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4572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             再求一共有多少名同学。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5357070" y="3105408"/>
            <a:ext cx="2835554" cy="671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（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4+2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）×2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5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234050" y="5253125"/>
            <a:ext cx="7081594" cy="662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答：一共有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150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名同学参加了这次植树活动。</a:t>
            </a: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5210296" y="3679044"/>
            <a:ext cx="1878915" cy="1315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＝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6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×2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5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＝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50（名）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新知探究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03" y="3942277"/>
            <a:ext cx="2915723" cy="29157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/>
          <p:cNvSpPr txBox="1">
            <a:spLocks noChangeArrowheads="1"/>
          </p:cNvSpPr>
          <p:nvPr/>
        </p:nvSpPr>
        <p:spPr bwMode="auto">
          <a:xfrm>
            <a:off x="2594113" y="2152586"/>
            <a:ext cx="8937487" cy="1140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D0075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方法二：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80EE2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先分别求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出负责挖坑、种树的和抬水、浇树的各有多少人，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80EE2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再求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一共有多少名同学。</a:t>
            </a:r>
          </a:p>
        </p:txBody>
      </p:sp>
      <p:sp>
        <p:nvSpPr>
          <p:cNvPr id="3" name="Text Box 10"/>
          <p:cNvSpPr txBox="1">
            <a:spLocks noChangeArrowheads="1"/>
          </p:cNvSpPr>
          <p:nvPr/>
        </p:nvSpPr>
        <p:spPr bwMode="auto">
          <a:xfrm>
            <a:off x="4337249" y="3578011"/>
            <a:ext cx="2835554" cy="671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4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×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25+2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×2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5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3982154" y="4171665"/>
            <a:ext cx="187891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＝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100+50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＝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50（名）</a:t>
            </a:r>
          </a:p>
        </p:txBody>
      </p:sp>
      <p:sp>
        <p:nvSpPr>
          <p:cNvPr id="6" name="文本框 24"/>
          <p:cNvSpPr txBox="1"/>
          <p:nvPr/>
        </p:nvSpPr>
        <p:spPr>
          <a:xfrm>
            <a:off x="1015118" y="1344349"/>
            <a:ext cx="8665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交流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: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展示你的答案并说说你是怎样思考的？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3271698" y="5400138"/>
            <a:ext cx="7081594" cy="662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答：一共有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150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名同学参加了这次植树活动。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新知探究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03" y="3942277"/>
            <a:ext cx="2915723" cy="29157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10111658"/>
  <p:tag name="MH_LIBRARY" val="GRAPHIC"/>
  <p:tag name="MH_TYPE" val="SubTitle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10111658"/>
  <p:tag name="MH_LIBRARY" val="GRAPHIC"/>
  <p:tag name="MH_TYPE" val="SubTitle"/>
  <p:tag name="MH_ORDER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10111658"/>
  <p:tag name="MH_LIBRARY" val="GRAPHIC"/>
  <p:tag name="MH_TYPE" val="SubTitle"/>
  <p:tag name="MH_ORDER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1"/>
</p:tagLst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u0vym5wy">
      <a:majorFont>
        <a:latin typeface="Arial"/>
        <a:ea typeface="思源黑体 CN Regular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1117</Words>
  <Application>Microsoft Office PowerPoint</Application>
  <PresentationFormat>宽屏</PresentationFormat>
  <Paragraphs>191</Paragraphs>
  <Slides>22</Slides>
  <Notes>22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7" baseType="lpstr">
      <vt:lpstr>FandolFang R</vt:lpstr>
      <vt:lpstr>思源黑体 CN Light</vt:lpstr>
      <vt:lpstr>Arial</vt:lpstr>
      <vt:lpstr>Calibri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天 下</cp:lastModifiedBy>
  <cp:revision>27</cp:revision>
  <dcterms:created xsi:type="dcterms:W3CDTF">2020-06-25T17:51:00Z</dcterms:created>
  <dcterms:modified xsi:type="dcterms:W3CDTF">2021-01-08T23:24:31Z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2052-11.1.0.9739</vt:lpwstr>
  </property>
</Properties>
</file>