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4" r:id="rId5"/>
    <p:sldId id="339" r:id="rId6"/>
    <p:sldId id="340" r:id="rId7"/>
    <p:sldId id="276" r:id="rId8"/>
    <p:sldId id="260" r:id="rId9"/>
    <p:sldId id="278" r:id="rId10"/>
    <p:sldId id="277" r:id="rId11"/>
    <p:sldId id="274" r:id="rId12"/>
    <p:sldId id="261" r:id="rId13"/>
    <p:sldId id="267" r:id="rId14"/>
    <p:sldId id="266" r:id="rId15"/>
    <p:sldId id="265" r:id="rId16"/>
    <p:sldId id="262" r:id="rId17"/>
    <p:sldId id="348" r:id="rId18"/>
    <p:sldId id="279" r:id="rId19"/>
    <p:sldId id="287" r:id="rId20"/>
    <p:sldId id="25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6FE3EE-B88B-4EBD-85E5-7753E21E6D5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68474CF-F2D9-4B73-A0C2-EDF9306ABF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31583" r="4711" b="119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0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 bwMode="auto">
          <a:xfrm>
            <a:off x="5449820" y="3821604"/>
            <a:ext cx="5068887" cy="399494"/>
            <a:chOff x="7206155" y="5040852"/>
            <a:chExt cx="5067096" cy="398488"/>
          </a:xfrm>
        </p:grpSpPr>
        <p:sp>
          <p:nvSpPr>
            <p:cNvPr id="7" name="文本框 6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337916" y="2526682"/>
            <a:ext cx="8482048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36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4.2.2 </a:t>
            </a:r>
            <a:r>
              <a:rPr lang="zh-CN" altLang="en-US" sz="36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小数的大小比较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251634" y="3330667"/>
            <a:ext cx="36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76899" y="3323847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2.8 8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254242" y="2432867"/>
          <a:ext cx="2520280" cy="3010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姓名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成绩</a:t>
                      </a:r>
                      <a:r>
                        <a:rPr lang="en-US" altLang="zh-CN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/m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3.05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2.84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2.88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2.93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20"/>
          <p:cNvSpPr txBox="1"/>
          <p:nvPr/>
        </p:nvSpPr>
        <p:spPr>
          <a:xfrm>
            <a:off x="1173835" y="1283593"/>
            <a:ext cx="717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剩下的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个数怎么比较排序呢？</a:t>
            </a:r>
          </a:p>
        </p:txBody>
      </p:sp>
      <p:sp>
        <p:nvSpPr>
          <p:cNvPr id="6" name="矩形 5"/>
          <p:cNvSpPr/>
          <p:nvPr/>
        </p:nvSpPr>
        <p:spPr>
          <a:xfrm>
            <a:off x="6212399" y="3340211"/>
            <a:ext cx="36000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71720" y="3732788"/>
            <a:ext cx="216000" cy="1080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06825" y="3312264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2.8 4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417968" y="3909750"/>
            <a:ext cx="0" cy="46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404008" y="4386079"/>
            <a:ext cx="19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351113" y="3909750"/>
            <a:ext cx="0" cy="46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847009" y="4396346"/>
            <a:ext cx="970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21631" y="3335900"/>
            <a:ext cx="553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</a:p>
        </p:txBody>
      </p:sp>
      <p:pic>
        <p:nvPicPr>
          <p:cNvPr id="19" name="Picture 2" descr="C:\Users\Administrator\Desktop\timg_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48921" y="3032666"/>
            <a:ext cx="338848" cy="612000"/>
          </a:xfrm>
          <a:prstGeom prst="rect">
            <a:avLst/>
          </a:prstGeom>
          <a:noFill/>
        </p:spPr>
      </p:pic>
      <p:sp>
        <p:nvSpPr>
          <p:cNvPr id="20" name="TextBox 22"/>
          <p:cNvSpPr txBox="1"/>
          <p:nvPr/>
        </p:nvSpPr>
        <p:spPr>
          <a:xfrm>
            <a:off x="2228572" y="2061441"/>
            <a:ext cx="487901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十分位相同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就比较百分位。</a:t>
            </a:r>
          </a:p>
        </p:txBody>
      </p:sp>
      <p:pic>
        <p:nvPicPr>
          <p:cNvPr id="21" name="Picture 3" descr="C:\Users\Administrator\Desktop\timg_副本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49983" y="4847681"/>
            <a:ext cx="328537" cy="612000"/>
          </a:xfrm>
          <a:prstGeom prst="rect">
            <a:avLst/>
          </a:prstGeom>
          <a:noFill/>
        </p:spPr>
      </p:pic>
      <p:pic>
        <p:nvPicPr>
          <p:cNvPr id="22" name="Picture 2" descr="C:\Users\Administrator\Desktop\timg_副本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40600" y="4235681"/>
            <a:ext cx="328536" cy="612000"/>
          </a:xfrm>
          <a:prstGeom prst="rect">
            <a:avLst/>
          </a:prstGeom>
          <a:noFill/>
        </p:spPr>
      </p:pic>
      <p:sp>
        <p:nvSpPr>
          <p:cNvPr id="23" name="TextBox 27"/>
          <p:cNvSpPr txBox="1"/>
          <p:nvPr/>
        </p:nvSpPr>
        <p:spPr>
          <a:xfrm>
            <a:off x="3298044" y="5051187"/>
            <a:ext cx="4335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3.05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2.93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2.88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2.84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800" y="3412728"/>
            <a:ext cx="1635550" cy="327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6" grpId="0" bldLvl="0" animBg="1"/>
      <p:bldP spid="7" grpId="0" bldLvl="0" animBg="1"/>
      <p:bldP spid="11" grpId="0"/>
      <p:bldP spid="16" grpId="0"/>
      <p:bldP spid="17" grpId="0"/>
      <p:bldP spid="20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7"/>
          <p:cNvSpPr txBox="1"/>
          <p:nvPr/>
        </p:nvSpPr>
        <p:spPr>
          <a:xfrm>
            <a:off x="2483543" y="2073050"/>
            <a:ext cx="442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3.05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2.93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2.88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2.84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30278" y="2919030"/>
            <a:ext cx="7845900" cy="2466253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比较两个小数的大小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首先比较它们的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整数部分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整数部分大的数大；整数部分相同，比较小数部分，从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十分位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上比起，十分位数字大的数大；十分位上的数字相同，比较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百分位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上的数字，百分位上数字大的数大，依次这样比下去。</a:t>
            </a:r>
          </a:p>
        </p:txBody>
      </p:sp>
      <p:sp>
        <p:nvSpPr>
          <p:cNvPr id="19" name="TextBox 20"/>
          <p:cNvSpPr txBox="1"/>
          <p:nvPr/>
        </p:nvSpPr>
        <p:spPr>
          <a:xfrm>
            <a:off x="706455" y="1345952"/>
            <a:ext cx="717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思考总结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怎样比较两个小数的大小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800" y="3412728"/>
            <a:ext cx="1635550" cy="327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/>
          <p:nvPr/>
        </p:nvGrpSpPr>
        <p:grpSpPr bwMode="auto">
          <a:xfrm>
            <a:off x="6601200" y="2357434"/>
            <a:ext cx="2946400" cy="525463"/>
            <a:chOff x="2445" y="1391"/>
            <a:chExt cx="1856" cy="331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2445" y="1391"/>
              <a:ext cx="1856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6.35m 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6.53m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Oval 26"/>
            <p:cNvSpPr>
              <a:spLocks noChangeArrowheads="1"/>
            </p:cNvSpPr>
            <p:nvPr/>
          </p:nvSpPr>
          <p:spPr bwMode="auto">
            <a:xfrm>
              <a:off x="3183" y="1415"/>
              <a:ext cx="272" cy="27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3399FF"/>
              </a:solidFill>
              <a:round/>
              <a:tailEnd type="none" w="med" len="lg"/>
            </a:ln>
          </p:spPr>
          <p:txBody>
            <a:bodyPr wrap="none" lIns="90000" tIns="46800" rIns="90000" bIns="4680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Group 32"/>
          <p:cNvGrpSpPr/>
          <p:nvPr/>
        </p:nvGrpSpPr>
        <p:grpSpPr bwMode="auto">
          <a:xfrm>
            <a:off x="2640517" y="3185152"/>
            <a:ext cx="2662238" cy="525463"/>
            <a:chOff x="437" y="1968"/>
            <a:chExt cx="1677" cy="331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37" y="1968"/>
              <a:ext cx="1677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4.723       4.79</a:t>
              </a:r>
            </a:p>
          </p:txBody>
        </p:sp>
        <p:sp>
          <p:nvSpPr>
            <p:cNvPr id="11" name="Oval 28"/>
            <p:cNvSpPr>
              <a:spLocks noChangeArrowheads="1"/>
            </p:cNvSpPr>
            <p:nvPr/>
          </p:nvSpPr>
          <p:spPr bwMode="auto">
            <a:xfrm>
              <a:off x="1139" y="2009"/>
              <a:ext cx="272" cy="27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3399FF"/>
              </a:solidFill>
              <a:round/>
              <a:tailEnd type="none" w="med" len="lg"/>
            </a:ln>
          </p:spPr>
          <p:txBody>
            <a:bodyPr wrap="none" lIns="90000" tIns="46800" rIns="90000" bIns="4680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任意多边形: 形状 24"/>
          <p:cNvSpPr>
            <a:spLocks noChangeArrowheads="1"/>
          </p:cNvSpPr>
          <p:nvPr/>
        </p:nvSpPr>
        <p:spPr bwMode="auto">
          <a:xfrm>
            <a:off x="1003387" y="1331746"/>
            <a:ext cx="4736344" cy="324254"/>
          </a:xfrm>
          <a:custGeom>
            <a:avLst/>
            <a:gdLst/>
            <a:ahLst/>
            <a:cxnLst/>
            <a:rect l="l" t="t" r="r" b="b"/>
            <a:pathLst>
              <a:path w="4736344" h="324254">
                <a:moveTo>
                  <a:pt x="4690728" y="225222"/>
                </a:moveTo>
                <a:cubicBezTo>
                  <a:pt x="4687356" y="225412"/>
                  <a:pt x="4684077" y="226691"/>
                  <a:pt x="4680890" y="229061"/>
                </a:cubicBezTo>
                <a:cubicBezTo>
                  <a:pt x="4674515" y="233801"/>
                  <a:pt x="4671328" y="240117"/>
                  <a:pt x="4671328" y="248012"/>
                </a:cubicBezTo>
                <a:cubicBezTo>
                  <a:pt x="4671328" y="255906"/>
                  <a:pt x="4674878" y="261832"/>
                  <a:pt x="4681976" y="265790"/>
                </a:cubicBezTo>
                <a:cubicBezTo>
                  <a:pt x="4689074" y="269748"/>
                  <a:pt x="4696022" y="269547"/>
                  <a:pt x="4702819" y="265188"/>
                </a:cubicBezTo>
                <a:cubicBezTo>
                  <a:pt x="4709617" y="260814"/>
                  <a:pt x="4712811" y="254504"/>
                  <a:pt x="4712402" y="246259"/>
                </a:cubicBezTo>
                <a:cubicBezTo>
                  <a:pt x="4711994" y="238013"/>
                  <a:pt x="4708233" y="231901"/>
                  <a:pt x="4701120" y="227921"/>
                </a:cubicBezTo>
                <a:cubicBezTo>
                  <a:pt x="4697564" y="225931"/>
                  <a:pt x="4694100" y="225032"/>
                  <a:pt x="4690728" y="225222"/>
                </a:cubicBezTo>
                <a:close/>
                <a:moveTo>
                  <a:pt x="1901031" y="212422"/>
                </a:moveTo>
                <a:cubicBezTo>
                  <a:pt x="1904494" y="212663"/>
                  <a:pt x="1902795" y="215918"/>
                  <a:pt x="1895933" y="222189"/>
                </a:cubicBezTo>
                <a:cubicBezTo>
                  <a:pt x="1886784" y="230549"/>
                  <a:pt x="1872842" y="241197"/>
                  <a:pt x="1854106" y="254131"/>
                </a:cubicBezTo>
                <a:cubicBezTo>
                  <a:pt x="1835371" y="267066"/>
                  <a:pt x="1823193" y="276409"/>
                  <a:pt x="1817571" y="282159"/>
                </a:cubicBezTo>
                <a:cubicBezTo>
                  <a:pt x="1811950" y="287910"/>
                  <a:pt x="1802693" y="286648"/>
                  <a:pt x="1789801" y="278374"/>
                </a:cubicBezTo>
                <a:cubicBezTo>
                  <a:pt x="1776910" y="270099"/>
                  <a:pt x="1773970" y="264740"/>
                  <a:pt x="1780982" y="262295"/>
                </a:cubicBezTo>
                <a:cubicBezTo>
                  <a:pt x="1787994" y="259850"/>
                  <a:pt x="1795767" y="257057"/>
                  <a:pt x="1804299" y="253916"/>
                </a:cubicBezTo>
                <a:cubicBezTo>
                  <a:pt x="1812832" y="250776"/>
                  <a:pt x="1827954" y="243778"/>
                  <a:pt x="1849665" y="232922"/>
                </a:cubicBezTo>
                <a:cubicBezTo>
                  <a:pt x="1871247" y="222124"/>
                  <a:pt x="1886641" y="215546"/>
                  <a:pt x="1895847" y="213187"/>
                </a:cubicBezTo>
                <a:cubicBezTo>
                  <a:pt x="1898149" y="212597"/>
                  <a:pt x="1899877" y="212342"/>
                  <a:pt x="1901031" y="212422"/>
                </a:cubicBezTo>
                <a:close/>
                <a:moveTo>
                  <a:pt x="3312594" y="209799"/>
                </a:moveTo>
                <a:lnTo>
                  <a:pt x="3288524" y="214811"/>
                </a:lnTo>
                <a:cubicBezTo>
                  <a:pt x="3283089" y="227014"/>
                  <a:pt x="3280526" y="233629"/>
                  <a:pt x="3280834" y="234654"/>
                </a:cubicBezTo>
                <a:cubicBezTo>
                  <a:pt x="3281143" y="235679"/>
                  <a:pt x="3282544" y="236550"/>
                  <a:pt x="3285039" y="237267"/>
                </a:cubicBezTo>
                <a:cubicBezTo>
                  <a:pt x="3287535" y="237984"/>
                  <a:pt x="3291758" y="239576"/>
                  <a:pt x="3297709" y="242043"/>
                </a:cubicBezTo>
                <a:cubicBezTo>
                  <a:pt x="3303187" y="235389"/>
                  <a:pt x="3308149" y="224641"/>
                  <a:pt x="3312594" y="209799"/>
                </a:cubicBezTo>
                <a:close/>
                <a:moveTo>
                  <a:pt x="4693210" y="202302"/>
                </a:moveTo>
                <a:cubicBezTo>
                  <a:pt x="4698731" y="202424"/>
                  <a:pt x="4704375" y="203697"/>
                  <a:pt x="4710144" y="206120"/>
                </a:cubicBezTo>
                <a:cubicBezTo>
                  <a:pt x="4721681" y="210967"/>
                  <a:pt x="4729342" y="218647"/>
                  <a:pt x="4733128" y="229158"/>
                </a:cubicBezTo>
                <a:cubicBezTo>
                  <a:pt x="4736913" y="239669"/>
                  <a:pt x="4737358" y="250066"/>
                  <a:pt x="4734461" y="260348"/>
                </a:cubicBezTo>
                <a:cubicBezTo>
                  <a:pt x="4731565" y="270630"/>
                  <a:pt x="4726144" y="278499"/>
                  <a:pt x="4718199" y="283956"/>
                </a:cubicBezTo>
                <a:cubicBezTo>
                  <a:pt x="4710255" y="289412"/>
                  <a:pt x="4700816" y="292140"/>
                  <a:pt x="4689881" y="292140"/>
                </a:cubicBezTo>
                <a:cubicBezTo>
                  <a:pt x="4678947" y="292140"/>
                  <a:pt x="4669045" y="287702"/>
                  <a:pt x="4660175" y="278825"/>
                </a:cubicBezTo>
                <a:cubicBezTo>
                  <a:pt x="4651306" y="269949"/>
                  <a:pt x="4646871" y="260405"/>
                  <a:pt x="4646871" y="250195"/>
                </a:cubicBezTo>
                <a:cubicBezTo>
                  <a:pt x="4646871" y="239985"/>
                  <a:pt x="4649259" y="231054"/>
                  <a:pt x="4654034" y="223404"/>
                </a:cubicBezTo>
                <a:cubicBezTo>
                  <a:pt x="4658809" y="215753"/>
                  <a:pt x="4666471" y="209748"/>
                  <a:pt x="4677018" y="205389"/>
                </a:cubicBezTo>
                <a:cubicBezTo>
                  <a:pt x="4682292" y="203209"/>
                  <a:pt x="4687689" y="202180"/>
                  <a:pt x="4693210" y="202302"/>
                </a:cubicBezTo>
                <a:close/>
                <a:moveTo>
                  <a:pt x="1598837" y="174715"/>
                </a:moveTo>
                <a:lnTo>
                  <a:pt x="1548418" y="178669"/>
                </a:lnTo>
                <a:lnTo>
                  <a:pt x="1552902" y="179856"/>
                </a:lnTo>
                <a:cubicBezTo>
                  <a:pt x="1564567" y="184302"/>
                  <a:pt x="1570891" y="189626"/>
                  <a:pt x="1571874" y="195828"/>
                </a:cubicBezTo>
                <a:cubicBezTo>
                  <a:pt x="1572856" y="202030"/>
                  <a:pt x="1571286" y="207934"/>
                  <a:pt x="1567163" y="213541"/>
                </a:cubicBezTo>
                <a:cubicBezTo>
                  <a:pt x="1563040" y="219148"/>
                  <a:pt x="1558376" y="218008"/>
                  <a:pt x="1553171" y="210121"/>
                </a:cubicBezTo>
                <a:cubicBezTo>
                  <a:pt x="1547965" y="202234"/>
                  <a:pt x="1543519" y="195064"/>
                  <a:pt x="1539834" y="188611"/>
                </a:cubicBezTo>
                <a:cubicBezTo>
                  <a:pt x="1539096" y="186041"/>
                  <a:pt x="1538814" y="183930"/>
                  <a:pt x="1538989" y="182280"/>
                </a:cubicBezTo>
                <a:lnTo>
                  <a:pt x="1540581" y="179284"/>
                </a:lnTo>
                <a:lnTo>
                  <a:pt x="1515183" y="181276"/>
                </a:lnTo>
                <a:cubicBezTo>
                  <a:pt x="1503152" y="205296"/>
                  <a:pt x="1495544" y="217901"/>
                  <a:pt x="1492361" y="219091"/>
                </a:cubicBezTo>
                <a:cubicBezTo>
                  <a:pt x="1529244" y="219134"/>
                  <a:pt x="1563072" y="219134"/>
                  <a:pt x="1593847" y="219091"/>
                </a:cubicBezTo>
                <a:cubicBezTo>
                  <a:pt x="1595410" y="210630"/>
                  <a:pt x="1597073" y="195839"/>
                  <a:pt x="1598837" y="174715"/>
                </a:cubicBezTo>
                <a:close/>
                <a:moveTo>
                  <a:pt x="3714145" y="154107"/>
                </a:moveTo>
                <a:cubicBezTo>
                  <a:pt x="3716463" y="154418"/>
                  <a:pt x="3719268" y="155053"/>
                  <a:pt x="3722559" y="156012"/>
                </a:cubicBezTo>
                <a:cubicBezTo>
                  <a:pt x="3735723" y="159848"/>
                  <a:pt x="3745199" y="165660"/>
                  <a:pt x="3750985" y="173446"/>
                </a:cubicBezTo>
                <a:cubicBezTo>
                  <a:pt x="3756771" y="181233"/>
                  <a:pt x="3758199" y="190812"/>
                  <a:pt x="3755266" y="202184"/>
                </a:cubicBezTo>
                <a:cubicBezTo>
                  <a:pt x="3752333" y="213556"/>
                  <a:pt x="3743088" y="210874"/>
                  <a:pt x="3727528" y="194139"/>
                </a:cubicBezTo>
                <a:cubicBezTo>
                  <a:pt x="3715841" y="177949"/>
                  <a:pt x="3708800" y="166588"/>
                  <a:pt x="3706405" y="160056"/>
                </a:cubicBezTo>
                <a:cubicBezTo>
                  <a:pt x="3704609" y="155157"/>
                  <a:pt x="3707189" y="153174"/>
                  <a:pt x="3714145" y="154107"/>
                </a:cubicBezTo>
                <a:close/>
                <a:moveTo>
                  <a:pt x="545239" y="145243"/>
                </a:moveTo>
                <a:cubicBezTo>
                  <a:pt x="546710" y="145342"/>
                  <a:pt x="548559" y="145752"/>
                  <a:pt x="550783" y="146472"/>
                </a:cubicBezTo>
                <a:cubicBezTo>
                  <a:pt x="559681" y="149355"/>
                  <a:pt x="566683" y="152689"/>
                  <a:pt x="571788" y="156475"/>
                </a:cubicBezTo>
                <a:cubicBezTo>
                  <a:pt x="576893" y="160260"/>
                  <a:pt x="578259" y="164301"/>
                  <a:pt x="575886" y="168596"/>
                </a:cubicBezTo>
                <a:cubicBezTo>
                  <a:pt x="573513" y="172891"/>
                  <a:pt x="570981" y="179975"/>
                  <a:pt x="568292" y="189848"/>
                </a:cubicBezTo>
                <a:cubicBezTo>
                  <a:pt x="565604" y="199721"/>
                  <a:pt x="560775" y="210738"/>
                  <a:pt x="553805" y="222898"/>
                </a:cubicBezTo>
                <a:cubicBezTo>
                  <a:pt x="578714" y="241426"/>
                  <a:pt x="597292" y="252877"/>
                  <a:pt x="609538" y="257250"/>
                </a:cubicBezTo>
                <a:cubicBezTo>
                  <a:pt x="621785" y="261624"/>
                  <a:pt x="634677" y="265435"/>
                  <a:pt x="648214" y="268683"/>
                </a:cubicBezTo>
                <a:cubicBezTo>
                  <a:pt x="661751" y="271931"/>
                  <a:pt x="658381" y="276201"/>
                  <a:pt x="638104" y="281493"/>
                </a:cubicBezTo>
                <a:cubicBezTo>
                  <a:pt x="617827" y="286784"/>
                  <a:pt x="604731" y="288960"/>
                  <a:pt x="598816" y="288021"/>
                </a:cubicBezTo>
                <a:cubicBezTo>
                  <a:pt x="592900" y="287082"/>
                  <a:pt x="587250" y="284655"/>
                  <a:pt x="581865" y="280740"/>
                </a:cubicBezTo>
                <a:cubicBezTo>
                  <a:pt x="576481" y="276825"/>
                  <a:pt x="562610" y="263080"/>
                  <a:pt x="540254" y="239504"/>
                </a:cubicBezTo>
                <a:cubicBezTo>
                  <a:pt x="529226" y="252554"/>
                  <a:pt x="515789" y="262563"/>
                  <a:pt x="499944" y="269533"/>
                </a:cubicBezTo>
                <a:cubicBezTo>
                  <a:pt x="484098" y="276502"/>
                  <a:pt x="470861" y="279610"/>
                  <a:pt x="460235" y="278858"/>
                </a:cubicBezTo>
                <a:cubicBezTo>
                  <a:pt x="449609" y="278105"/>
                  <a:pt x="449785" y="275011"/>
                  <a:pt x="460763" y="269576"/>
                </a:cubicBezTo>
                <a:cubicBezTo>
                  <a:pt x="471740" y="264141"/>
                  <a:pt x="483330" y="257505"/>
                  <a:pt x="495534" y="249668"/>
                </a:cubicBezTo>
                <a:cubicBezTo>
                  <a:pt x="507737" y="241831"/>
                  <a:pt x="517654" y="233180"/>
                  <a:pt x="525283" y="223716"/>
                </a:cubicBezTo>
                <a:cubicBezTo>
                  <a:pt x="507443" y="202292"/>
                  <a:pt x="494885" y="189332"/>
                  <a:pt x="487607" y="184836"/>
                </a:cubicBezTo>
                <a:cubicBezTo>
                  <a:pt x="480330" y="180340"/>
                  <a:pt x="481082" y="176827"/>
                  <a:pt x="489866" y="174296"/>
                </a:cubicBezTo>
                <a:cubicBezTo>
                  <a:pt x="498649" y="171765"/>
                  <a:pt x="505095" y="173217"/>
                  <a:pt x="509204" y="178652"/>
                </a:cubicBezTo>
                <a:cubicBezTo>
                  <a:pt x="513312" y="184087"/>
                  <a:pt x="521927" y="193515"/>
                  <a:pt x="535048" y="206938"/>
                </a:cubicBezTo>
                <a:cubicBezTo>
                  <a:pt x="539350" y="198534"/>
                  <a:pt x="542398" y="189167"/>
                  <a:pt x="544190" y="178835"/>
                </a:cubicBezTo>
                <a:cubicBezTo>
                  <a:pt x="545983" y="168502"/>
                  <a:pt x="545305" y="159805"/>
                  <a:pt x="542158" y="152743"/>
                </a:cubicBezTo>
                <a:cubicBezTo>
                  <a:pt x="539797" y="147446"/>
                  <a:pt x="540824" y="144946"/>
                  <a:pt x="545239" y="145243"/>
                </a:cubicBezTo>
                <a:close/>
                <a:moveTo>
                  <a:pt x="1151078" y="145010"/>
                </a:moveTo>
                <a:cubicBezTo>
                  <a:pt x="1144338" y="145870"/>
                  <a:pt x="1132529" y="147483"/>
                  <a:pt x="1115651" y="149849"/>
                </a:cubicBezTo>
                <a:cubicBezTo>
                  <a:pt x="1118289" y="173152"/>
                  <a:pt x="1120064" y="192529"/>
                  <a:pt x="1120974" y="207981"/>
                </a:cubicBezTo>
                <a:cubicBezTo>
                  <a:pt x="1121885" y="223433"/>
                  <a:pt x="1122727" y="236593"/>
                  <a:pt x="1123502" y="247463"/>
                </a:cubicBezTo>
                <a:cubicBezTo>
                  <a:pt x="1129984" y="247463"/>
                  <a:pt x="1142159" y="246682"/>
                  <a:pt x="1160026" y="245119"/>
                </a:cubicBezTo>
                <a:cubicBezTo>
                  <a:pt x="1160026" y="203102"/>
                  <a:pt x="1159145" y="177024"/>
                  <a:pt x="1157381" y="166886"/>
                </a:cubicBezTo>
                <a:cubicBezTo>
                  <a:pt x="1155617" y="156747"/>
                  <a:pt x="1153516" y="149455"/>
                  <a:pt x="1151078" y="145010"/>
                </a:cubicBezTo>
                <a:close/>
                <a:moveTo>
                  <a:pt x="1217803" y="138255"/>
                </a:moveTo>
                <a:cubicBezTo>
                  <a:pt x="1200724" y="140019"/>
                  <a:pt x="1186470" y="141532"/>
                  <a:pt x="1175041" y="142794"/>
                </a:cubicBezTo>
                <a:cubicBezTo>
                  <a:pt x="1177636" y="143755"/>
                  <a:pt x="1179185" y="145221"/>
                  <a:pt x="1179687" y="147193"/>
                </a:cubicBezTo>
                <a:cubicBezTo>
                  <a:pt x="1180189" y="149165"/>
                  <a:pt x="1180440" y="153334"/>
                  <a:pt x="1180440" y="159701"/>
                </a:cubicBezTo>
                <a:cubicBezTo>
                  <a:pt x="1185903" y="159787"/>
                  <a:pt x="1192478" y="158457"/>
                  <a:pt x="1200165" y="155711"/>
                </a:cubicBezTo>
                <a:cubicBezTo>
                  <a:pt x="1207851" y="152965"/>
                  <a:pt x="1213910" y="155008"/>
                  <a:pt x="1218341" y="161841"/>
                </a:cubicBezTo>
                <a:cubicBezTo>
                  <a:pt x="1222772" y="168675"/>
                  <a:pt x="1219872" y="173202"/>
                  <a:pt x="1209640" y="175425"/>
                </a:cubicBezTo>
                <a:cubicBezTo>
                  <a:pt x="1199408" y="177648"/>
                  <a:pt x="1189675" y="178759"/>
                  <a:pt x="1180440" y="178759"/>
                </a:cubicBezTo>
                <a:lnTo>
                  <a:pt x="1180440" y="197495"/>
                </a:lnTo>
                <a:cubicBezTo>
                  <a:pt x="1185860" y="197595"/>
                  <a:pt x="1191959" y="196495"/>
                  <a:pt x="1198734" y="194193"/>
                </a:cubicBezTo>
                <a:cubicBezTo>
                  <a:pt x="1205510" y="191891"/>
                  <a:pt x="1211128" y="193849"/>
                  <a:pt x="1215587" y="200065"/>
                </a:cubicBezTo>
                <a:cubicBezTo>
                  <a:pt x="1220047" y="206282"/>
                  <a:pt x="1217885" y="210810"/>
                  <a:pt x="1209102" y="213649"/>
                </a:cubicBezTo>
                <a:cubicBezTo>
                  <a:pt x="1200319" y="216488"/>
                  <a:pt x="1190765" y="217908"/>
                  <a:pt x="1180440" y="217908"/>
                </a:cubicBezTo>
                <a:lnTo>
                  <a:pt x="1180440" y="242043"/>
                </a:lnTo>
                <a:lnTo>
                  <a:pt x="1216921" y="238472"/>
                </a:lnTo>
                <a:cubicBezTo>
                  <a:pt x="1218585" y="220877"/>
                  <a:pt x="1219642" y="201463"/>
                  <a:pt x="1220094" y="180233"/>
                </a:cubicBezTo>
                <a:cubicBezTo>
                  <a:pt x="1220546" y="159002"/>
                  <a:pt x="1219782" y="145010"/>
                  <a:pt x="1217803" y="138255"/>
                </a:cubicBezTo>
                <a:close/>
                <a:moveTo>
                  <a:pt x="1288830" y="130415"/>
                </a:moveTo>
                <a:cubicBezTo>
                  <a:pt x="1284715" y="129347"/>
                  <a:pt x="1269277" y="130698"/>
                  <a:pt x="1242518" y="134470"/>
                </a:cubicBezTo>
                <a:cubicBezTo>
                  <a:pt x="1251524" y="141410"/>
                  <a:pt x="1254647" y="147361"/>
                  <a:pt x="1251886" y="152323"/>
                </a:cubicBezTo>
                <a:cubicBezTo>
                  <a:pt x="1249126" y="157285"/>
                  <a:pt x="1246857" y="166219"/>
                  <a:pt x="1245078" y="179125"/>
                </a:cubicBezTo>
                <a:cubicBezTo>
                  <a:pt x="1243300" y="192031"/>
                  <a:pt x="1241550" y="210752"/>
                  <a:pt x="1239830" y="235288"/>
                </a:cubicBezTo>
                <a:cubicBezTo>
                  <a:pt x="1253510" y="233482"/>
                  <a:pt x="1263280" y="233600"/>
                  <a:pt x="1269137" y="235643"/>
                </a:cubicBezTo>
                <a:cubicBezTo>
                  <a:pt x="1274995" y="237687"/>
                  <a:pt x="1278487" y="240612"/>
                  <a:pt x="1279613" y="244420"/>
                </a:cubicBezTo>
                <a:cubicBezTo>
                  <a:pt x="1280739" y="248227"/>
                  <a:pt x="1282911" y="242932"/>
                  <a:pt x="1286131" y="228534"/>
                </a:cubicBezTo>
                <a:cubicBezTo>
                  <a:pt x="1289350" y="214137"/>
                  <a:pt x="1291634" y="199262"/>
                  <a:pt x="1292982" y="183911"/>
                </a:cubicBezTo>
                <a:cubicBezTo>
                  <a:pt x="1294330" y="168560"/>
                  <a:pt x="1295004" y="155564"/>
                  <a:pt x="1295004" y="144924"/>
                </a:cubicBezTo>
                <a:cubicBezTo>
                  <a:pt x="1295004" y="136319"/>
                  <a:pt x="1292946" y="131483"/>
                  <a:pt x="1288830" y="130415"/>
                </a:cubicBezTo>
                <a:close/>
                <a:moveTo>
                  <a:pt x="2649521" y="130167"/>
                </a:moveTo>
                <a:lnTo>
                  <a:pt x="2608910" y="135179"/>
                </a:lnTo>
                <a:cubicBezTo>
                  <a:pt x="2608121" y="147670"/>
                  <a:pt x="2606415" y="157063"/>
                  <a:pt x="2603790" y="163358"/>
                </a:cubicBezTo>
                <a:cubicBezTo>
                  <a:pt x="2616711" y="165839"/>
                  <a:pt x="2624666" y="170424"/>
                  <a:pt x="2627656" y="177114"/>
                </a:cubicBezTo>
                <a:lnTo>
                  <a:pt x="2627361" y="192618"/>
                </a:lnTo>
                <a:lnTo>
                  <a:pt x="2635529" y="180577"/>
                </a:lnTo>
                <a:cubicBezTo>
                  <a:pt x="2643065" y="165498"/>
                  <a:pt x="2647729" y="148695"/>
                  <a:pt x="2649521" y="130167"/>
                </a:cubicBezTo>
                <a:close/>
                <a:moveTo>
                  <a:pt x="3638013" y="126780"/>
                </a:moveTo>
                <a:cubicBezTo>
                  <a:pt x="3633087" y="127217"/>
                  <a:pt x="3620550" y="129443"/>
                  <a:pt x="3600402" y="133459"/>
                </a:cubicBezTo>
                <a:lnTo>
                  <a:pt x="3601585" y="171854"/>
                </a:lnTo>
                <a:cubicBezTo>
                  <a:pt x="3609515" y="171109"/>
                  <a:pt x="3616115" y="169345"/>
                  <a:pt x="3621385" y="166563"/>
                </a:cubicBezTo>
                <a:cubicBezTo>
                  <a:pt x="3626655" y="163781"/>
                  <a:pt x="3632349" y="165398"/>
                  <a:pt x="3638465" y="171414"/>
                </a:cubicBezTo>
                <a:cubicBezTo>
                  <a:pt x="3644581" y="177429"/>
                  <a:pt x="3642824" y="182405"/>
                  <a:pt x="3633195" y="186342"/>
                </a:cubicBezTo>
                <a:cubicBezTo>
                  <a:pt x="3623565" y="190278"/>
                  <a:pt x="3613086" y="192246"/>
                  <a:pt x="3601757" y="192246"/>
                </a:cubicBezTo>
                <a:lnTo>
                  <a:pt x="3602919" y="227179"/>
                </a:lnTo>
                <a:cubicBezTo>
                  <a:pt x="3607450" y="227308"/>
                  <a:pt x="3614205" y="225541"/>
                  <a:pt x="3623181" y="221877"/>
                </a:cubicBezTo>
                <a:cubicBezTo>
                  <a:pt x="3632159" y="218213"/>
                  <a:pt x="3638178" y="218406"/>
                  <a:pt x="3641239" y="222458"/>
                </a:cubicBezTo>
                <a:cubicBezTo>
                  <a:pt x="3644301" y="226509"/>
                  <a:pt x="3646556" y="226250"/>
                  <a:pt x="3648004" y="221683"/>
                </a:cubicBezTo>
                <a:cubicBezTo>
                  <a:pt x="3649453" y="217116"/>
                  <a:pt x="3650403" y="201600"/>
                  <a:pt x="3650854" y="175135"/>
                </a:cubicBezTo>
                <a:cubicBezTo>
                  <a:pt x="3651306" y="148670"/>
                  <a:pt x="3650510" y="133885"/>
                  <a:pt x="3648467" y="130781"/>
                </a:cubicBezTo>
                <a:cubicBezTo>
                  <a:pt x="3646423" y="127676"/>
                  <a:pt x="3642939" y="126342"/>
                  <a:pt x="3638013" y="126780"/>
                </a:cubicBezTo>
                <a:close/>
                <a:moveTo>
                  <a:pt x="4328800" y="125080"/>
                </a:moveTo>
                <a:cubicBezTo>
                  <a:pt x="4332442" y="122605"/>
                  <a:pt x="4334949" y="128936"/>
                  <a:pt x="4336320" y="144074"/>
                </a:cubicBezTo>
                <a:cubicBezTo>
                  <a:pt x="4338148" y="164258"/>
                  <a:pt x="4332692" y="184531"/>
                  <a:pt x="4319951" y="204894"/>
                </a:cubicBezTo>
                <a:cubicBezTo>
                  <a:pt x="4307209" y="225257"/>
                  <a:pt x="4297734" y="229588"/>
                  <a:pt x="4291525" y="217887"/>
                </a:cubicBezTo>
                <a:cubicBezTo>
                  <a:pt x="4285316" y="206185"/>
                  <a:pt x="4285387" y="195925"/>
                  <a:pt x="4291740" y="187105"/>
                </a:cubicBezTo>
                <a:cubicBezTo>
                  <a:pt x="4298093" y="178286"/>
                  <a:pt x="4303470" y="169531"/>
                  <a:pt x="4307873" y="160841"/>
                </a:cubicBezTo>
                <a:cubicBezTo>
                  <a:pt x="4313279" y="151735"/>
                  <a:pt x="4318915" y="141618"/>
                  <a:pt x="4324780" y="130490"/>
                </a:cubicBezTo>
                <a:cubicBezTo>
                  <a:pt x="4326246" y="127708"/>
                  <a:pt x="4327586" y="125905"/>
                  <a:pt x="4328800" y="125080"/>
                </a:cubicBezTo>
                <a:close/>
                <a:moveTo>
                  <a:pt x="4484860" y="117294"/>
                </a:moveTo>
                <a:cubicBezTo>
                  <a:pt x="4492173" y="118720"/>
                  <a:pt x="4502319" y="122689"/>
                  <a:pt x="4515297" y="129200"/>
                </a:cubicBezTo>
                <a:cubicBezTo>
                  <a:pt x="4528604" y="134878"/>
                  <a:pt x="4539230" y="144332"/>
                  <a:pt x="4547175" y="157561"/>
                </a:cubicBezTo>
                <a:cubicBezTo>
                  <a:pt x="4555119" y="170790"/>
                  <a:pt x="4556292" y="184155"/>
                  <a:pt x="4550692" y="197656"/>
                </a:cubicBezTo>
                <a:cubicBezTo>
                  <a:pt x="4545092" y="211157"/>
                  <a:pt x="4536384" y="208816"/>
                  <a:pt x="4524568" y="190633"/>
                </a:cubicBezTo>
                <a:cubicBezTo>
                  <a:pt x="4512751" y="172450"/>
                  <a:pt x="4501351" y="155324"/>
                  <a:pt x="4490366" y="139256"/>
                </a:cubicBezTo>
                <a:cubicBezTo>
                  <a:pt x="4479382" y="123187"/>
                  <a:pt x="4477546" y="115867"/>
                  <a:pt x="4484860" y="117294"/>
                </a:cubicBezTo>
                <a:close/>
                <a:moveTo>
                  <a:pt x="2966358" y="117283"/>
                </a:moveTo>
                <a:cubicBezTo>
                  <a:pt x="2976833" y="118702"/>
                  <a:pt x="2985398" y="121320"/>
                  <a:pt x="2992052" y="125134"/>
                </a:cubicBezTo>
                <a:cubicBezTo>
                  <a:pt x="3000556" y="128633"/>
                  <a:pt x="3003227" y="133459"/>
                  <a:pt x="3000065" y="139611"/>
                </a:cubicBezTo>
                <a:cubicBezTo>
                  <a:pt x="2996903" y="145762"/>
                  <a:pt x="2995769" y="170772"/>
                  <a:pt x="2996666" y="214639"/>
                </a:cubicBezTo>
                <a:cubicBezTo>
                  <a:pt x="2997562" y="258505"/>
                  <a:pt x="2996017" y="288236"/>
                  <a:pt x="2992030" y="303831"/>
                </a:cubicBezTo>
                <a:cubicBezTo>
                  <a:pt x="2988043" y="319426"/>
                  <a:pt x="2982175" y="321032"/>
                  <a:pt x="2974424" y="308649"/>
                </a:cubicBezTo>
                <a:cubicBezTo>
                  <a:pt x="2966673" y="296267"/>
                  <a:pt x="2963472" y="286544"/>
                  <a:pt x="2964820" y="279481"/>
                </a:cubicBezTo>
                <a:cubicBezTo>
                  <a:pt x="2966168" y="272419"/>
                  <a:pt x="2967742" y="258143"/>
                  <a:pt x="2969541" y="236654"/>
                </a:cubicBezTo>
                <a:cubicBezTo>
                  <a:pt x="2971341" y="215166"/>
                  <a:pt x="2971136" y="193440"/>
                  <a:pt x="2968928" y="171478"/>
                </a:cubicBezTo>
                <a:cubicBezTo>
                  <a:pt x="2966720" y="149516"/>
                  <a:pt x="2963120" y="134638"/>
                  <a:pt x="2958130" y="126844"/>
                </a:cubicBezTo>
                <a:cubicBezTo>
                  <a:pt x="2953140" y="119050"/>
                  <a:pt x="2955882" y="115863"/>
                  <a:pt x="2966358" y="117283"/>
                </a:cubicBezTo>
                <a:close/>
                <a:moveTo>
                  <a:pt x="501606" y="116026"/>
                </a:moveTo>
                <a:cubicBezTo>
                  <a:pt x="503204" y="116227"/>
                  <a:pt x="505088" y="116758"/>
                  <a:pt x="507257" y="117616"/>
                </a:cubicBezTo>
                <a:cubicBezTo>
                  <a:pt x="515933" y="121051"/>
                  <a:pt x="522114" y="125084"/>
                  <a:pt x="525799" y="129716"/>
                </a:cubicBezTo>
                <a:cubicBezTo>
                  <a:pt x="530072" y="135222"/>
                  <a:pt x="530119" y="139478"/>
                  <a:pt x="525939" y="142482"/>
                </a:cubicBezTo>
                <a:cubicBezTo>
                  <a:pt x="521758" y="145486"/>
                  <a:pt x="514205" y="151312"/>
                  <a:pt x="503278" y="159959"/>
                </a:cubicBezTo>
                <a:cubicBezTo>
                  <a:pt x="492350" y="168606"/>
                  <a:pt x="482714" y="174127"/>
                  <a:pt x="474368" y="176522"/>
                </a:cubicBezTo>
                <a:cubicBezTo>
                  <a:pt x="466022" y="178917"/>
                  <a:pt x="464849" y="176519"/>
                  <a:pt x="470851" y="169327"/>
                </a:cubicBezTo>
                <a:cubicBezTo>
                  <a:pt x="476852" y="162135"/>
                  <a:pt x="482477" y="154399"/>
                  <a:pt x="487726" y="146117"/>
                </a:cubicBezTo>
                <a:cubicBezTo>
                  <a:pt x="492974" y="137836"/>
                  <a:pt x="495372" y="130157"/>
                  <a:pt x="494921" y="123080"/>
                </a:cubicBezTo>
                <a:cubicBezTo>
                  <a:pt x="494582" y="117772"/>
                  <a:pt x="496810" y="115421"/>
                  <a:pt x="501606" y="116026"/>
                </a:cubicBezTo>
                <a:close/>
                <a:moveTo>
                  <a:pt x="1547787" y="115916"/>
                </a:moveTo>
                <a:cubicBezTo>
                  <a:pt x="1549384" y="115804"/>
                  <a:pt x="1551376" y="116112"/>
                  <a:pt x="1553762" y="116842"/>
                </a:cubicBezTo>
                <a:cubicBezTo>
                  <a:pt x="1563306" y="119760"/>
                  <a:pt x="1569855" y="123575"/>
                  <a:pt x="1573412" y="128285"/>
                </a:cubicBezTo>
                <a:cubicBezTo>
                  <a:pt x="1576968" y="132996"/>
                  <a:pt x="1577169" y="139213"/>
                  <a:pt x="1574014" y="146935"/>
                </a:cubicBezTo>
                <a:cubicBezTo>
                  <a:pt x="1570859" y="154657"/>
                  <a:pt x="1565736" y="154790"/>
                  <a:pt x="1558645" y="147333"/>
                </a:cubicBezTo>
                <a:cubicBezTo>
                  <a:pt x="1551554" y="139876"/>
                  <a:pt x="1546689" y="133530"/>
                  <a:pt x="1544050" y="128296"/>
                </a:cubicBezTo>
                <a:cubicBezTo>
                  <a:pt x="1541748" y="120380"/>
                  <a:pt x="1542994" y="116254"/>
                  <a:pt x="1547787" y="115916"/>
                </a:cubicBezTo>
                <a:close/>
                <a:moveTo>
                  <a:pt x="562495" y="108778"/>
                </a:moveTo>
                <a:cubicBezTo>
                  <a:pt x="566009" y="109020"/>
                  <a:pt x="569680" y="109833"/>
                  <a:pt x="573509" y="111217"/>
                </a:cubicBezTo>
                <a:cubicBezTo>
                  <a:pt x="582328" y="113196"/>
                  <a:pt x="590248" y="116437"/>
                  <a:pt x="597267" y="120940"/>
                </a:cubicBezTo>
                <a:cubicBezTo>
                  <a:pt x="604286" y="125442"/>
                  <a:pt x="607502" y="132605"/>
                  <a:pt x="606914" y="142428"/>
                </a:cubicBezTo>
                <a:cubicBezTo>
                  <a:pt x="606326" y="152251"/>
                  <a:pt x="600271" y="154793"/>
                  <a:pt x="588749" y="150054"/>
                </a:cubicBezTo>
                <a:cubicBezTo>
                  <a:pt x="577227" y="145314"/>
                  <a:pt x="566694" y="137865"/>
                  <a:pt x="557150" y="127705"/>
                </a:cubicBezTo>
                <a:cubicBezTo>
                  <a:pt x="547607" y="117545"/>
                  <a:pt x="546033" y="111565"/>
                  <a:pt x="552429" y="109765"/>
                </a:cubicBezTo>
                <a:cubicBezTo>
                  <a:pt x="555627" y="108865"/>
                  <a:pt x="558982" y="108536"/>
                  <a:pt x="562495" y="108778"/>
                </a:cubicBezTo>
                <a:close/>
                <a:moveTo>
                  <a:pt x="1591007" y="107127"/>
                </a:moveTo>
                <a:cubicBezTo>
                  <a:pt x="1588067" y="107172"/>
                  <a:pt x="1584188" y="107639"/>
                  <a:pt x="1579370" y="108528"/>
                </a:cubicBezTo>
                <a:cubicBezTo>
                  <a:pt x="1569733" y="110306"/>
                  <a:pt x="1555709" y="112034"/>
                  <a:pt x="1537296" y="113712"/>
                </a:cubicBezTo>
                <a:cubicBezTo>
                  <a:pt x="1533438" y="126088"/>
                  <a:pt x="1528362" y="140966"/>
                  <a:pt x="1522067" y="158346"/>
                </a:cubicBezTo>
                <a:cubicBezTo>
                  <a:pt x="1546947" y="157500"/>
                  <a:pt x="1572558" y="155836"/>
                  <a:pt x="1598901" y="153356"/>
                </a:cubicBezTo>
                <a:cubicBezTo>
                  <a:pt x="1599762" y="124890"/>
                  <a:pt x="1599131" y="109858"/>
                  <a:pt x="1597008" y="108259"/>
                </a:cubicBezTo>
                <a:cubicBezTo>
                  <a:pt x="1595947" y="107460"/>
                  <a:pt x="1593947" y="107082"/>
                  <a:pt x="1591007" y="107127"/>
                </a:cubicBezTo>
                <a:close/>
                <a:moveTo>
                  <a:pt x="2257866" y="101817"/>
                </a:moveTo>
                <a:cubicBezTo>
                  <a:pt x="2228124" y="105359"/>
                  <a:pt x="2207933" y="107883"/>
                  <a:pt x="2197293" y="109389"/>
                </a:cubicBezTo>
                <a:cubicBezTo>
                  <a:pt x="2199056" y="128389"/>
                  <a:pt x="2201164" y="147412"/>
                  <a:pt x="2203617" y="166455"/>
                </a:cubicBezTo>
                <a:cubicBezTo>
                  <a:pt x="2217469" y="165638"/>
                  <a:pt x="2235552" y="163580"/>
                  <a:pt x="2257866" y="160282"/>
                </a:cubicBezTo>
                <a:close/>
                <a:moveTo>
                  <a:pt x="2338398" y="92530"/>
                </a:moveTo>
                <a:cubicBezTo>
                  <a:pt x="2335635" y="92196"/>
                  <a:pt x="2331983" y="92367"/>
                  <a:pt x="2327441" y="93041"/>
                </a:cubicBezTo>
                <a:cubicBezTo>
                  <a:pt x="2318356" y="94389"/>
                  <a:pt x="2304608" y="96267"/>
                  <a:pt x="2286195" y="98676"/>
                </a:cubicBezTo>
                <a:cubicBezTo>
                  <a:pt x="2285420" y="120215"/>
                  <a:pt x="2285033" y="139209"/>
                  <a:pt x="2285033" y="155657"/>
                </a:cubicBezTo>
                <a:cubicBezTo>
                  <a:pt x="2301410" y="154825"/>
                  <a:pt x="2320353" y="152761"/>
                  <a:pt x="2341863" y="149462"/>
                </a:cubicBezTo>
                <a:cubicBezTo>
                  <a:pt x="2344373" y="134333"/>
                  <a:pt x="2345850" y="122151"/>
                  <a:pt x="2346295" y="112916"/>
                </a:cubicBezTo>
                <a:cubicBezTo>
                  <a:pt x="2346739" y="103681"/>
                  <a:pt x="2345979" y="97723"/>
                  <a:pt x="2344014" y="95041"/>
                </a:cubicBezTo>
                <a:cubicBezTo>
                  <a:pt x="2343032" y="93700"/>
                  <a:pt x="2341160" y="92863"/>
                  <a:pt x="2338398" y="92530"/>
                </a:cubicBezTo>
                <a:close/>
                <a:moveTo>
                  <a:pt x="1991235" y="88943"/>
                </a:moveTo>
                <a:cubicBezTo>
                  <a:pt x="1988130" y="89352"/>
                  <a:pt x="1982455" y="90015"/>
                  <a:pt x="1974209" y="90933"/>
                </a:cubicBezTo>
                <a:cubicBezTo>
                  <a:pt x="1965964" y="91850"/>
                  <a:pt x="1955696" y="93822"/>
                  <a:pt x="1943407" y="96848"/>
                </a:cubicBezTo>
                <a:cubicBezTo>
                  <a:pt x="1944310" y="104922"/>
                  <a:pt x="1944762" y="118222"/>
                  <a:pt x="1944762" y="136750"/>
                </a:cubicBezTo>
                <a:cubicBezTo>
                  <a:pt x="1948375" y="136850"/>
                  <a:pt x="1954535" y="135301"/>
                  <a:pt x="1963239" y="132103"/>
                </a:cubicBezTo>
                <a:cubicBezTo>
                  <a:pt x="1971943" y="128906"/>
                  <a:pt x="1979587" y="129770"/>
                  <a:pt x="1986169" y="134695"/>
                </a:cubicBezTo>
                <a:cubicBezTo>
                  <a:pt x="1992751" y="139621"/>
                  <a:pt x="1990998" y="144371"/>
                  <a:pt x="1980910" y="148946"/>
                </a:cubicBezTo>
                <a:cubicBezTo>
                  <a:pt x="1970821" y="153521"/>
                  <a:pt x="1959217" y="155808"/>
                  <a:pt x="1946095" y="155808"/>
                </a:cubicBezTo>
                <a:lnTo>
                  <a:pt x="1946095" y="189385"/>
                </a:lnTo>
                <a:cubicBezTo>
                  <a:pt x="1949910" y="189471"/>
                  <a:pt x="1956470" y="188145"/>
                  <a:pt x="1965777" y="185406"/>
                </a:cubicBezTo>
                <a:cubicBezTo>
                  <a:pt x="1975084" y="182667"/>
                  <a:pt x="1982229" y="184158"/>
                  <a:pt x="1987212" y="189880"/>
                </a:cubicBezTo>
                <a:cubicBezTo>
                  <a:pt x="1992195" y="195602"/>
                  <a:pt x="1989144" y="200126"/>
                  <a:pt x="1978060" y="203453"/>
                </a:cubicBezTo>
                <a:cubicBezTo>
                  <a:pt x="1966975" y="206780"/>
                  <a:pt x="1956320" y="208444"/>
                  <a:pt x="1946095" y="208444"/>
                </a:cubicBezTo>
                <a:lnTo>
                  <a:pt x="1946095" y="250131"/>
                </a:lnTo>
                <a:cubicBezTo>
                  <a:pt x="1958973" y="250202"/>
                  <a:pt x="1975572" y="249019"/>
                  <a:pt x="1995892" y="246581"/>
                </a:cubicBezTo>
                <a:lnTo>
                  <a:pt x="1995892" y="97687"/>
                </a:lnTo>
                <a:cubicBezTo>
                  <a:pt x="1995892" y="91449"/>
                  <a:pt x="1994339" y="88534"/>
                  <a:pt x="1991235" y="88943"/>
                </a:cubicBezTo>
                <a:close/>
                <a:moveTo>
                  <a:pt x="1599929" y="79339"/>
                </a:moveTo>
                <a:cubicBezTo>
                  <a:pt x="1603790" y="79048"/>
                  <a:pt x="1607663" y="79869"/>
                  <a:pt x="1611550" y="81802"/>
                </a:cubicBezTo>
                <a:cubicBezTo>
                  <a:pt x="1619322" y="85666"/>
                  <a:pt x="1626148" y="90183"/>
                  <a:pt x="1632027" y="95353"/>
                </a:cubicBezTo>
                <a:cubicBezTo>
                  <a:pt x="1637907" y="100523"/>
                  <a:pt x="1638821" y="106037"/>
                  <a:pt x="1634770" y="111894"/>
                </a:cubicBezTo>
                <a:cubicBezTo>
                  <a:pt x="1630719" y="117752"/>
                  <a:pt x="1628693" y="130540"/>
                  <a:pt x="1628693" y="150258"/>
                </a:cubicBezTo>
                <a:cubicBezTo>
                  <a:pt x="1648096" y="149398"/>
                  <a:pt x="1665648" y="147831"/>
                  <a:pt x="1681350" y="145558"/>
                </a:cubicBezTo>
                <a:cubicBezTo>
                  <a:pt x="1697053" y="143285"/>
                  <a:pt x="1708851" y="147799"/>
                  <a:pt x="1716746" y="159099"/>
                </a:cubicBezTo>
                <a:cubicBezTo>
                  <a:pt x="1724640" y="170399"/>
                  <a:pt x="1723367" y="175827"/>
                  <a:pt x="1712927" y="175382"/>
                </a:cubicBezTo>
                <a:cubicBezTo>
                  <a:pt x="1702488" y="174938"/>
                  <a:pt x="1690775" y="174490"/>
                  <a:pt x="1677790" y="174038"/>
                </a:cubicBezTo>
                <a:cubicBezTo>
                  <a:pt x="1664805" y="173586"/>
                  <a:pt x="1647916" y="173360"/>
                  <a:pt x="1627123" y="173360"/>
                </a:cubicBezTo>
                <a:cubicBezTo>
                  <a:pt x="1626320" y="194526"/>
                  <a:pt x="1625044" y="210681"/>
                  <a:pt x="1623294" y="221823"/>
                </a:cubicBezTo>
                <a:cubicBezTo>
                  <a:pt x="1628901" y="221823"/>
                  <a:pt x="1638753" y="223035"/>
                  <a:pt x="1652849" y="225458"/>
                </a:cubicBezTo>
                <a:cubicBezTo>
                  <a:pt x="1666946" y="227882"/>
                  <a:pt x="1675216" y="234428"/>
                  <a:pt x="1677661" y="245097"/>
                </a:cubicBezTo>
                <a:cubicBezTo>
                  <a:pt x="1680107" y="255766"/>
                  <a:pt x="1675048" y="259280"/>
                  <a:pt x="1662486" y="255637"/>
                </a:cubicBezTo>
                <a:cubicBezTo>
                  <a:pt x="1649924" y="251995"/>
                  <a:pt x="1636114" y="248417"/>
                  <a:pt x="1621057" y="244904"/>
                </a:cubicBezTo>
                <a:cubicBezTo>
                  <a:pt x="1616024" y="273125"/>
                  <a:pt x="1607082" y="293900"/>
                  <a:pt x="1594234" y="307230"/>
                </a:cubicBezTo>
                <a:cubicBezTo>
                  <a:pt x="1581385" y="320559"/>
                  <a:pt x="1572336" y="322506"/>
                  <a:pt x="1567088" y="313070"/>
                </a:cubicBezTo>
                <a:cubicBezTo>
                  <a:pt x="1561839" y="303634"/>
                  <a:pt x="1553895" y="294384"/>
                  <a:pt x="1543254" y="285321"/>
                </a:cubicBezTo>
                <a:cubicBezTo>
                  <a:pt x="1532614" y="276258"/>
                  <a:pt x="1534736" y="273078"/>
                  <a:pt x="1549621" y="275782"/>
                </a:cubicBezTo>
                <a:cubicBezTo>
                  <a:pt x="1564506" y="278485"/>
                  <a:pt x="1574200" y="278320"/>
                  <a:pt x="1578703" y="275287"/>
                </a:cubicBezTo>
                <a:cubicBezTo>
                  <a:pt x="1583206" y="272254"/>
                  <a:pt x="1587221" y="261144"/>
                  <a:pt x="1590749" y="241957"/>
                </a:cubicBezTo>
                <a:cubicBezTo>
                  <a:pt x="1543283" y="239418"/>
                  <a:pt x="1512315" y="239469"/>
                  <a:pt x="1497846" y="242107"/>
                </a:cubicBezTo>
                <a:cubicBezTo>
                  <a:pt x="1483377" y="244746"/>
                  <a:pt x="1472130" y="248119"/>
                  <a:pt x="1464107" y="252228"/>
                </a:cubicBezTo>
                <a:cubicBezTo>
                  <a:pt x="1456084" y="256336"/>
                  <a:pt x="1450437" y="253221"/>
                  <a:pt x="1447168" y="242882"/>
                </a:cubicBezTo>
                <a:cubicBezTo>
                  <a:pt x="1443898" y="232542"/>
                  <a:pt x="1446884" y="225483"/>
                  <a:pt x="1456127" y="221705"/>
                </a:cubicBezTo>
                <a:cubicBezTo>
                  <a:pt x="1465369" y="217926"/>
                  <a:pt x="1476493" y="204959"/>
                  <a:pt x="1489500" y="182803"/>
                </a:cubicBezTo>
                <a:cubicBezTo>
                  <a:pt x="1460303" y="185485"/>
                  <a:pt x="1441130" y="187729"/>
                  <a:pt x="1431981" y="189536"/>
                </a:cubicBezTo>
                <a:cubicBezTo>
                  <a:pt x="1422833" y="191343"/>
                  <a:pt x="1413712" y="187496"/>
                  <a:pt x="1404620" y="177996"/>
                </a:cubicBezTo>
                <a:cubicBezTo>
                  <a:pt x="1395528" y="168495"/>
                  <a:pt x="1397938" y="164204"/>
                  <a:pt x="1411848" y="165122"/>
                </a:cubicBezTo>
                <a:cubicBezTo>
                  <a:pt x="1425758" y="166040"/>
                  <a:pt x="1454173" y="164785"/>
                  <a:pt x="1497093" y="161357"/>
                </a:cubicBezTo>
                <a:cubicBezTo>
                  <a:pt x="1508235" y="132634"/>
                  <a:pt x="1512007" y="113027"/>
                  <a:pt x="1508408" y="102537"/>
                </a:cubicBezTo>
                <a:cubicBezTo>
                  <a:pt x="1504808" y="92048"/>
                  <a:pt x="1505977" y="87287"/>
                  <a:pt x="1511914" y="88255"/>
                </a:cubicBezTo>
                <a:cubicBezTo>
                  <a:pt x="1517850" y="89223"/>
                  <a:pt x="1522970" y="90574"/>
                  <a:pt x="1527272" y="92309"/>
                </a:cubicBezTo>
                <a:cubicBezTo>
                  <a:pt x="1531574" y="94045"/>
                  <a:pt x="1540917" y="94274"/>
                  <a:pt x="1555300" y="92998"/>
                </a:cubicBezTo>
                <a:cubicBezTo>
                  <a:pt x="1569683" y="91721"/>
                  <a:pt x="1580711" y="88570"/>
                  <a:pt x="1588383" y="83544"/>
                </a:cubicBezTo>
                <a:cubicBezTo>
                  <a:pt x="1592219" y="81031"/>
                  <a:pt x="1596067" y="79629"/>
                  <a:pt x="1599929" y="79339"/>
                </a:cubicBezTo>
                <a:close/>
                <a:moveTo>
                  <a:pt x="17643" y="70648"/>
                </a:moveTo>
                <a:cubicBezTo>
                  <a:pt x="25774" y="70648"/>
                  <a:pt x="34120" y="73244"/>
                  <a:pt x="42681" y="78435"/>
                </a:cubicBezTo>
                <a:cubicBezTo>
                  <a:pt x="51242" y="83626"/>
                  <a:pt x="53935" y="89678"/>
                  <a:pt x="50759" y="96590"/>
                </a:cubicBezTo>
                <a:cubicBezTo>
                  <a:pt x="47582" y="103502"/>
                  <a:pt x="45571" y="119140"/>
                  <a:pt x="44725" y="143504"/>
                </a:cubicBezTo>
                <a:cubicBezTo>
                  <a:pt x="51608" y="141898"/>
                  <a:pt x="61836" y="137897"/>
                  <a:pt x="75409" y="131501"/>
                </a:cubicBezTo>
                <a:cubicBezTo>
                  <a:pt x="88982" y="125105"/>
                  <a:pt x="98733" y="125607"/>
                  <a:pt x="104663" y="133007"/>
                </a:cubicBezTo>
                <a:cubicBezTo>
                  <a:pt x="110593" y="140406"/>
                  <a:pt x="104609" y="147856"/>
                  <a:pt x="86713" y="155356"/>
                </a:cubicBezTo>
                <a:cubicBezTo>
                  <a:pt x="68816" y="162856"/>
                  <a:pt x="54691" y="165258"/>
                  <a:pt x="44337" y="162562"/>
                </a:cubicBezTo>
                <a:cubicBezTo>
                  <a:pt x="42746" y="186926"/>
                  <a:pt x="41735" y="203948"/>
                  <a:pt x="41305" y="213628"/>
                </a:cubicBezTo>
                <a:cubicBezTo>
                  <a:pt x="40874" y="223307"/>
                  <a:pt x="40681" y="228212"/>
                  <a:pt x="40724" y="228341"/>
                </a:cubicBezTo>
                <a:cubicBezTo>
                  <a:pt x="40767" y="228470"/>
                  <a:pt x="43047" y="227287"/>
                  <a:pt x="47564" y="224791"/>
                </a:cubicBezTo>
                <a:cubicBezTo>
                  <a:pt x="52081" y="222296"/>
                  <a:pt x="63535" y="216671"/>
                  <a:pt x="81927" y="207917"/>
                </a:cubicBezTo>
                <a:cubicBezTo>
                  <a:pt x="100318" y="199162"/>
                  <a:pt x="107269" y="198459"/>
                  <a:pt x="102781" y="205809"/>
                </a:cubicBezTo>
                <a:cubicBezTo>
                  <a:pt x="98293" y="213158"/>
                  <a:pt x="86179" y="224680"/>
                  <a:pt x="66440" y="240376"/>
                </a:cubicBezTo>
                <a:cubicBezTo>
                  <a:pt x="46700" y="256071"/>
                  <a:pt x="33980" y="267722"/>
                  <a:pt x="28280" y="275330"/>
                </a:cubicBezTo>
                <a:cubicBezTo>
                  <a:pt x="22580" y="282937"/>
                  <a:pt x="16951" y="284619"/>
                  <a:pt x="11394" y="280374"/>
                </a:cubicBezTo>
                <a:cubicBezTo>
                  <a:pt x="5838" y="276129"/>
                  <a:pt x="2328" y="270436"/>
                  <a:pt x="865" y="263295"/>
                </a:cubicBezTo>
                <a:cubicBezTo>
                  <a:pt x="-598" y="256153"/>
                  <a:pt x="-203" y="251005"/>
                  <a:pt x="2048" y="247850"/>
                </a:cubicBezTo>
                <a:cubicBezTo>
                  <a:pt x="4300" y="244696"/>
                  <a:pt x="7451" y="240376"/>
                  <a:pt x="11502" y="234890"/>
                </a:cubicBezTo>
                <a:cubicBezTo>
                  <a:pt x="15553" y="229405"/>
                  <a:pt x="18027" y="205393"/>
                  <a:pt x="18923" y="162852"/>
                </a:cubicBezTo>
                <a:cubicBezTo>
                  <a:pt x="19819" y="120312"/>
                  <a:pt x="17342" y="94310"/>
                  <a:pt x="11491" y="84845"/>
                </a:cubicBezTo>
                <a:cubicBezTo>
                  <a:pt x="5641" y="75381"/>
                  <a:pt x="7691" y="70648"/>
                  <a:pt x="17643" y="70648"/>
                </a:cubicBezTo>
                <a:close/>
                <a:moveTo>
                  <a:pt x="2646209" y="65378"/>
                </a:moveTo>
                <a:cubicBezTo>
                  <a:pt x="2629287" y="68074"/>
                  <a:pt x="2615148" y="70225"/>
                  <a:pt x="2603790" y="71832"/>
                </a:cubicBezTo>
                <a:cubicBezTo>
                  <a:pt x="2612782" y="76119"/>
                  <a:pt x="2616356" y="80572"/>
                  <a:pt x="2614513" y="85189"/>
                </a:cubicBezTo>
                <a:cubicBezTo>
                  <a:pt x="2612671" y="89807"/>
                  <a:pt x="2610896" y="100247"/>
                  <a:pt x="2609190" y="116508"/>
                </a:cubicBezTo>
                <a:cubicBezTo>
                  <a:pt x="2620862" y="115720"/>
                  <a:pt x="2634808" y="114106"/>
                  <a:pt x="2651027" y="111669"/>
                </a:cubicBezTo>
                <a:cubicBezTo>
                  <a:pt x="2652719" y="88681"/>
                  <a:pt x="2651113" y="73251"/>
                  <a:pt x="2646209" y="65378"/>
                </a:cubicBezTo>
                <a:close/>
                <a:moveTo>
                  <a:pt x="2000261" y="63811"/>
                </a:moveTo>
                <a:cubicBezTo>
                  <a:pt x="2003669" y="63734"/>
                  <a:pt x="2007314" y="64540"/>
                  <a:pt x="2011196" y="66228"/>
                </a:cubicBezTo>
                <a:cubicBezTo>
                  <a:pt x="2018961" y="69605"/>
                  <a:pt x="2024902" y="72943"/>
                  <a:pt x="2029018" y="76241"/>
                </a:cubicBezTo>
                <a:cubicBezTo>
                  <a:pt x="2033133" y="79539"/>
                  <a:pt x="2033596" y="84164"/>
                  <a:pt x="2030405" y="90115"/>
                </a:cubicBezTo>
                <a:cubicBezTo>
                  <a:pt x="2027214" y="96066"/>
                  <a:pt x="2025178" y="105664"/>
                  <a:pt x="2024296" y="118907"/>
                </a:cubicBezTo>
                <a:cubicBezTo>
                  <a:pt x="2023414" y="132150"/>
                  <a:pt x="2022747" y="149953"/>
                  <a:pt x="2022296" y="172317"/>
                </a:cubicBezTo>
                <a:cubicBezTo>
                  <a:pt x="2021844" y="194681"/>
                  <a:pt x="2021195" y="218367"/>
                  <a:pt x="2020349" y="243376"/>
                </a:cubicBezTo>
                <a:cubicBezTo>
                  <a:pt x="2028638" y="243462"/>
                  <a:pt x="2036958" y="242362"/>
                  <a:pt x="2045312" y="240074"/>
                </a:cubicBezTo>
                <a:cubicBezTo>
                  <a:pt x="2053665" y="237787"/>
                  <a:pt x="2061240" y="239418"/>
                  <a:pt x="2068037" y="244968"/>
                </a:cubicBezTo>
                <a:cubicBezTo>
                  <a:pt x="2074835" y="250518"/>
                  <a:pt x="2078484" y="255716"/>
                  <a:pt x="2078986" y="260563"/>
                </a:cubicBezTo>
                <a:cubicBezTo>
                  <a:pt x="2079488" y="265410"/>
                  <a:pt x="2072519" y="267385"/>
                  <a:pt x="2058078" y="266489"/>
                </a:cubicBezTo>
                <a:cubicBezTo>
                  <a:pt x="2043637" y="265593"/>
                  <a:pt x="2033545" y="265371"/>
                  <a:pt x="2027802" y="265822"/>
                </a:cubicBezTo>
                <a:cubicBezTo>
                  <a:pt x="2022059" y="266274"/>
                  <a:pt x="2015043" y="266500"/>
                  <a:pt x="2006754" y="266500"/>
                </a:cubicBezTo>
                <a:cubicBezTo>
                  <a:pt x="1999814" y="266500"/>
                  <a:pt x="1986990" y="267393"/>
                  <a:pt x="1968283" y="269178"/>
                </a:cubicBezTo>
                <a:cubicBezTo>
                  <a:pt x="1949576" y="270963"/>
                  <a:pt x="1934716" y="272763"/>
                  <a:pt x="1923703" y="274577"/>
                </a:cubicBezTo>
                <a:cubicBezTo>
                  <a:pt x="1912690" y="276391"/>
                  <a:pt x="1904157" y="277054"/>
                  <a:pt x="1898106" y="276567"/>
                </a:cubicBezTo>
                <a:cubicBezTo>
                  <a:pt x="1892054" y="276079"/>
                  <a:pt x="1885465" y="272003"/>
                  <a:pt x="1878338" y="264338"/>
                </a:cubicBezTo>
                <a:cubicBezTo>
                  <a:pt x="1871211" y="256673"/>
                  <a:pt x="1872150" y="253289"/>
                  <a:pt x="1881156" y="254185"/>
                </a:cubicBezTo>
                <a:cubicBezTo>
                  <a:pt x="1890161" y="255081"/>
                  <a:pt x="1904107" y="254805"/>
                  <a:pt x="1922993" y="253357"/>
                </a:cubicBezTo>
                <a:cubicBezTo>
                  <a:pt x="1922993" y="190203"/>
                  <a:pt x="1922552" y="149118"/>
                  <a:pt x="1921670" y="130103"/>
                </a:cubicBezTo>
                <a:cubicBezTo>
                  <a:pt x="1920788" y="111088"/>
                  <a:pt x="1918315" y="96870"/>
                  <a:pt x="1914249" y="87448"/>
                </a:cubicBezTo>
                <a:cubicBezTo>
                  <a:pt x="1910184" y="78026"/>
                  <a:pt x="1913113" y="74216"/>
                  <a:pt x="1923036" y="76015"/>
                </a:cubicBezTo>
                <a:cubicBezTo>
                  <a:pt x="1932960" y="77815"/>
                  <a:pt x="1945260" y="77632"/>
                  <a:pt x="1959937" y="75467"/>
                </a:cubicBezTo>
                <a:cubicBezTo>
                  <a:pt x="1974614" y="73301"/>
                  <a:pt x="1984885" y="70376"/>
                  <a:pt x="1990751" y="66691"/>
                </a:cubicBezTo>
                <a:cubicBezTo>
                  <a:pt x="1993683" y="64848"/>
                  <a:pt x="1996853" y="63888"/>
                  <a:pt x="2000261" y="63811"/>
                </a:cubicBezTo>
                <a:close/>
                <a:moveTo>
                  <a:pt x="600698" y="60584"/>
                </a:moveTo>
                <a:cubicBezTo>
                  <a:pt x="604781" y="61493"/>
                  <a:pt x="609029" y="63557"/>
                  <a:pt x="613443" y="66777"/>
                </a:cubicBezTo>
                <a:cubicBezTo>
                  <a:pt x="622269" y="73215"/>
                  <a:pt x="620781" y="78396"/>
                  <a:pt x="608979" y="82318"/>
                </a:cubicBezTo>
                <a:cubicBezTo>
                  <a:pt x="597177" y="86240"/>
                  <a:pt x="586060" y="89334"/>
                  <a:pt x="575627" y="91599"/>
                </a:cubicBezTo>
                <a:cubicBezTo>
                  <a:pt x="565195" y="93865"/>
                  <a:pt x="555146" y="96099"/>
                  <a:pt x="545481" y="98300"/>
                </a:cubicBezTo>
                <a:cubicBezTo>
                  <a:pt x="535816" y="100501"/>
                  <a:pt x="526078" y="102537"/>
                  <a:pt x="516270" y="104409"/>
                </a:cubicBezTo>
                <a:cubicBezTo>
                  <a:pt x="506461" y="106280"/>
                  <a:pt x="497190" y="103799"/>
                  <a:pt x="488457" y="96966"/>
                </a:cubicBezTo>
                <a:cubicBezTo>
                  <a:pt x="479724" y="90133"/>
                  <a:pt x="481369" y="85842"/>
                  <a:pt x="493394" y="84092"/>
                </a:cubicBezTo>
                <a:cubicBezTo>
                  <a:pt x="505418" y="82343"/>
                  <a:pt x="515994" y="80597"/>
                  <a:pt x="525121" y="78855"/>
                </a:cubicBezTo>
                <a:cubicBezTo>
                  <a:pt x="534249" y="77112"/>
                  <a:pt x="544843" y="74520"/>
                  <a:pt x="556903" y="71079"/>
                </a:cubicBezTo>
                <a:cubicBezTo>
                  <a:pt x="570756" y="67379"/>
                  <a:pt x="581435" y="64127"/>
                  <a:pt x="588942" y="61324"/>
                </a:cubicBezTo>
                <a:cubicBezTo>
                  <a:pt x="592696" y="59922"/>
                  <a:pt x="596614" y="59676"/>
                  <a:pt x="600698" y="60584"/>
                </a:cubicBezTo>
                <a:close/>
                <a:moveTo>
                  <a:pt x="3251758" y="59301"/>
                </a:moveTo>
                <a:cubicBezTo>
                  <a:pt x="3254233" y="59540"/>
                  <a:pt x="3257221" y="60092"/>
                  <a:pt x="3260722" y="60958"/>
                </a:cubicBezTo>
                <a:cubicBezTo>
                  <a:pt x="3274725" y="64421"/>
                  <a:pt x="3280856" y="72771"/>
                  <a:pt x="3279113" y="86007"/>
                </a:cubicBezTo>
                <a:cubicBezTo>
                  <a:pt x="3277371" y="99243"/>
                  <a:pt x="3270377" y="100849"/>
                  <a:pt x="3258130" y="90825"/>
                </a:cubicBezTo>
                <a:cubicBezTo>
                  <a:pt x="3250673" y="80586"/>
                  <a:pt x="3245740" y="72183"/>
                  <a:pt x="3243331" y="65615"/>
                </a:cubicBezTo>
                <a:cubicBezTo>
                  <a:pt x="3241524" y="60689"/>
                  <a:pt x="3244333" y="58585"/>
                  <a:pt x="3251758" y="59301"/>
                </a:cubicBezTo>
                <a:close/>
                <a:moveTo>
                  <a:pt x="3338444" y="40412"/>
                </a:moveTo>
                <a:cubicBezTo>
                  <a:pt x="3339317" y="40171"/>
                  <a:pt x="3340205" y="40254"/>
                  <a:pt x="3341106" y="40663"/>
                </a:cubicBezTo>
                <a:cubicBezTo>
                  <a:pt x="3344713" y="42298"/>
                  <a:pt x="3349850" y="45489"/>
                  <a:pt x="3356518" y="50235"/>
                </a:cubicBezTo>
                <a:cubicBezTo>
                  <a:pt x="3364248" y="56602"/>
                  <a:pt x="3365068" y="61313"/>
                  <a:pt x="3358981" y="64367"/>
                </a:cubicBezTo>
                <a:cubicBezTo>
                  <a:pt x="3352894" y="67422"/>
                  <a:pt x="3341841" y="74201"/>
                  <a:pt x="3325823" y="84705"/>
                </a:cubicBezTo>
                <a:cubicBezTo>
                  <a:pt x="3309805" y="95210"/>
                  <a:pt x="3305872" y="94468"/>
                  <a:pt x="3314024" y="82479"/>
                </a:cubicBezTo>
                <a:cubicBezTo>
                  <a:pt x="3322177" y="70491"/>
                  <a:pt x="3327827" y="60116"/>
                  <a:pt x="3330975" y="51354"/>
                </a:cubicBezTo>
                <a:cubicBezTo>
                  <a:pt x="3333335" y="44782"/>
                  <a:pt x="3335825" y="41135"/>
                  <a:pt x="3338444" y="40412"/>
                </a:cubicBezTo>
                <a:close/>
                <a:moveTo>
                  <a:pt x="3397673" y="32244"/>
                </a:moveTo>
                <a:cubicBezTo>
                  <a:pt x="3401053" y="32555"/>
                  <a:pt x="3406243" y="34475"/>
                  <a:pt x="3413241" y="38007"/>
                </a:cubicBezTo>
                <a:cubicBezTo>
                  <a:pt x="3427237" y="45069"/>
                  <a:pt x="3432134" y="51719"/>
                  <a:pt x="3427932" y="57957"/>
                </a:cubicBezTo>
                <a:cubicBezTo>
                  <a:pt x="3423731" y="64195"/>
                  <a:pt x="3419619" y="72896"/>
                  <a:pt x="3415596" y="84060"/>
                </a:cubicBezTo>
                <a:cubicBezTo>
                  <a:pt x="3411574" y="95224"/>
                  <a:pt x="3404293" y="108736"/>
                  <a:pt x="3393752" y="124596"/>
                </a:cubicBezTo>
                <a:cubicBezTo>
                  <a:pt x="3411448" y="121198"/>
                  <a:pt x="3427610" y="115849"/>
                  <a:pt x="3442237" y="108550"/>
                </a:cubicBezTo>
                <a:cubicBezTo>
                  <a:pt x="3456864" y="101250"/>
                  <a:pt x="3468637" y="101017"/>
                  <a:pt x="3477557" y="107851"/>
                </a:cubicBezTo>
                <a:cubicBezTo>
                  <a:pt x="3486476" y="114684"/>
                  <a:pt x="3485512" y="120309"/>
                  <a:pt x="3474663" y="124725"/>
                </a:cubicBezTo>
                <a:cubicBezTo>
                  <a:pt x="3463815" y="129142"/>
                  <a:pt x="3445843" y="133229"/>
                  <a:pt x="3420748" y="136986"/>
                </a:cubicBezTo>
                <a:cubicBezTo>
                  <a:pt x="3434242" y="139553"/>
                  <a:pt x="3439380" y="145777"/>
                  <a:pt x="3436160" y="155657"/>
                </a:cubicBezTo>
                <a:cubicBezTo>
                  <a:pt x="3432941" y="165538"/>
                  <a:pt x="3430202" y="176354"/>
                  <a:pt x="3427943" y="188106"/>
                </a:cubicBezTo>
                <a:cubicBezTo>
                  <a:pt x="3425685" y="199857"/>
                  <a:pt x="3421487" y="212882"/>
                  <a:pt x="3415349" y="227179"/>
                </a:cubicBezTo>
                <a:cubicBezTo>
                  <a:pt x="3422950" y="236170"/>
                  <a:pt x="3431793" y="244835"/>
                  <a:pt x="3441882" y="253174"/>
                </a:cubicBezTo>
                <a:cubicBezTo>
                  <a:pt x="3451970" y="261513"/>
                  <a:pt x="3462453" y="267855"/>
                  <a:pt x="3473330" y="272200"/>
                </a:cubicBezTo>
                <a:cubicBezTo>
                  <a:pt x="3484207" y="276545"/>
                  <a:pt x="3494134" y="281199"/>
                  <a:pt x="3503111" y="286160"/>
                </a:cubicBezTo>
                <a:cubicBezTo>
                  <a:pt x="3512088" y="291122"/>
                  <a:pt x="3507507" y="294485"/>
                  <a:pt x="3489366" y="296249"/>
                </a:cubicBezTo>
                <a:cubicBezTo>
                  <a:pt x="3471226" y="298012"/>
                  <a:pt x="3457531" y="298174"/>
                  <a:pt x="3448281" y="296733"/>
                </a:cubicBezTo>
                <a:cubicBezTo>
                  <a:pt x="3439032" y="295291"/>
                  <a:pt x="3432281" y="291265"/>
                  <a:pt x="3428029" y="284655"/>
                </a:cubicBezTo>
                <a:cubicBezTo>
                  <a:pt x="3423778" y="278044"/>
                  <a:pt x="3414460" y="264342"/>
                  <a:pt x="3400076" y="243548"/>
                </a:cubicBezTo>
                <a:cubicBezTo>
                  <a:pt x="3393925" y="251966"/>
                  <a:pt x="3386672" y="258961"/>
                  <a:pt x="3378319" y="264532"/>
                </a:cubicBezTo>
                <a:cubicBezTo>
                  <a:pt x="3369966" y="270103"/>
                  <a:pt x="3359849" y="274297"/>
                  <a:pt x="3347968" y="277115"/>
                </a:cubicBezTo>
                <a:cubicBezTo>
                  <a:pt x="3344998" y="277820"/>
                  <a:pt x="3342704" y="278193"/>
                  <a:pt x="3341086" y="278234"/>
                </a:cubicBezTo>
                <a:lnTo>
                  <a:pt x="3339369" y="277704"/>
                </a:lnTo>
                <a:lnTo>
                  <a:pt x="3338794" y="287741"/>
                </a:lnTo>
                <a:cubicBezTo>
                  <a:pt x="3336356" y="297873"/>
                  <a:pt x="3331359" y="299153"/>
                  <a:pt x="3323801" y="291581"/>
                </a:cubicBezTo>
                <a:cubicBezTo>
                  <a:pt x="3316244" y="284009"/>
                  <a:pt x="3309367" y="277449"/>
                  <a:pt x="3303173" y="271899"/>
                </a:cubicBezTo>
                <a:cubicBezTo>
                  <a:pt x="3290109" y="282439"/>
                  <a:pt x="3277357" y="290011"/>
                  <a:pt x="3264916" y="294614"/>
                </a:cubicBezTo>
                <a:cubicBezTo>
                  <a:pt x="3252476" y="299217"/>
                  <a:pt x="3239316" y="301981"/>
                  <a:pt x="3225434" y="302906"/>
                </a:cubicBezTo>
                <a:cubicBezTo>
                  <a:pt x="3211553" y="303831"/>
                  <a:pt x="3209961" y="301164"/>
                  <a:pt x="3220659" y="294904"/>
                </a:cubicBezTo>
                <a:cubicBezTo>
                  <a:pt x="3231357" y="288645"/>
                  <a:pt x="3242349" y="282909"/>
                  <a:pt x="3253634" y="277696"/>
                </a:cubicBezTo>
                <a:cubicBezTo>
                  <a:pt x="3264920" y="272483"/>
                  <a:pt x="3275131" y="265869"/>
                  <a:pt x="3284265" y="257853"/>
                </a:cubicBezTo>
                <a:cubicBezTo>
                  <a:pt x="3274729" y="251529"/>
                  <a:pt x="3267620" y="247212"/>
                  <a:pt x="3262937" y="244904"/>
                </a:cubicBezTo>
                <a:cubicBezTo>
                  <a:pt x="3258256" y="242595"/>
                  <a:pt x="3257054" y="239200"/>
                  <a:pt x="3259334" y="234718"/>
                </a:cubicBezTo>
                <a:cubicBezTo>
                  <a:pt x="3261615" y="230237"/>
                  <a:pt x="3263623" y="225078"/>
                  <a:pt x="3265357" y="219242"/>
                </a:cubicBezTo>
                <a:cubicBezTo>
                  <a:pt x="3245568" y="221880"/>
                  <a:pt x="3232024" y="225240"/>
                  <a:pt x="3224724" y="229319"/>
                </a:cubicBezTo>
                <a:cubicBezTo>
                  <a:pt x="3217425" y="233399"/>
                  <a:pt x="3208649" y="230463"/>
                  <a:pt x="3198396" y="220511"/>
                </a:cubicBezTo>
                <a:cubicBezTo>
                  <a:pt x="3188143" y="210559"/>
                  <a:pt x="3189466" y="206042"/>
                  <a:pt x="3202364" y="206959"/>
                </a:cubicBezTo>
                <a:cubicBezTo>
                  <a:pt x="3215264" y="207877"/>
                  <a:pt x="3237760" y="205805"/>
                  <a:pt x="3269853" y="200743"/>
                </a:cubicBezTo>
                <a:cubicBezTo>
                  <a:pt x="3272262" y="190662"/>
                  <a:pt x="3272567" y="181527"/>
                  <a:pt x="3270767" y="173339"/>
                </a:cubicBezTo>
                <a:cubicBezTo>
                  <a:pt x="3268968" y="165150"/>
                  <a:pt x="3274392" y="164111"/>
                  <a:pt x="3287040" y="170220"/>
                </a:cubicBezTo>
                <a:cubicBezTo>
                  <a:pt x="3299688" y="176329"/>
                  <a:pt x="3304979" y="181247"/>
                  <a:pt x="3302914" y="184976"/>
                </a:cubicBezTo>
                <a:cubicBezTo>
                  <a:pt x="3300849" y="188704"/>
                  <a:pt x="3297831" y="192426"/>
                  <a:pt x="3293859" y="196140"/>
                </a:cubicBezTo>
                <a:lnTo>
                  <a:pt x="3313261" y="193946"/>
                </a:lnTo>
                <a:cubicBezTo>
                  <a:pt x="3314624" y="190016"/>
                  <a:pt x="3315078" y="185352"/>
                  <a:pt x="3314627" y="179953"/>
                </a:cubicBezTo>
                <a:cubicBezTo>
                  <a:pt x="3314175" y="174554"/>
                  <a:pt x="3317893" y="174081"/>
                  <a:pt x="3325780" y="178533"/>
                </a:cubicBezTo>
                <a:cubicBezTo>
                  <a:pt x="3333667" y="182986"/>
                  <a:pt x="3338869" y="186818"/>
                  <a:pt x="3341386" y="190031"/>
                </a:cubicBezTo>
                <a:cubicBezTo>
                  <a:pt x="3343902" y="193243"/>
                  <a:pt x="3343945" y="197441"/>
                  <a:pt x="3341515" y="202625"/>
                </a:cubicBezTo>
                <a:cubicBezTo>
                  <a:pt x="3339084" y="207809"/>
                  <a:pt x="3336073" y="215122"/>
                  <a:pt x="3332480" y="224566"/>
                </a:cubicBezTo>
                <a:cubicBezTo>
                  <a:pt x="3328888" y="234009"/>
                  <a:pt x="3324117" y="243333"/>
                  <a:pt x="3318165" y="252540"/>
                </a:cubicBezTo>
                <a:cubicBezTo>
                  <a:pt x="3323772" y="256139"/>
                  <a:pt x="3329222" y="260373"/>
                  <a:pt x="3334513" y="265242"/>
                </a:cubicBezTo>
                <a:lnTo>
                  <a:pt x="3339527" y="274472"/>
                </a:lnTo>
                <a:lnTo>
                  <a:pt x="3344784" y="269651"/>
                </a:lnTo>
                <a:cubicBezTo>
                  <a:pt x="3354543" y="261857"/>
                  <a:pt x="3362946" y="254436"/>
                  <a:pt x="3369994" y="247388"/>
                </a:cubicBezTo>
                <a:cubicBezTo>
                  <a:pt x="3377043" y="240340"/>
                  <a:pt x="3383105" y="233281"/>
                  <a:pt x="3388181" y="226211"/>
                </a:cubicBezTo>
                <a:cubicBezTo>
                  <a:pt x="3382144" y="216503"/>
                  <a:pt x="3376308" y="207967"/>
                  <a:pt x="3370672" y="200603"/>
                </a:cubicBezTo>
                <a:cubicBezTo>
                  <a:pt x="3365036" y="193239"/>
                  <a:pt x="3360024" y="186499"/>
                  <a:pt x="3355636" y="180383"/>
                </a:cubicBezTo>
                <a:cubicBezTo>
                  <a:pt x="3351248" y="174267"/>
                  <a:pt x="3352568" y="170639"/>
                  <a:pt x="3359594" y="169499"/>
                </a:cubicBezTo>
                <a:cubicBezTo>
                  <a:pt x="3366621" y="168359"/>
                  <a:pt x="3371906" y="170012"/>
                  <a:pt x="3375447" y="174457"/>
                </a:cubicBezTo>
                <a:cubicBezTo>
                  <a:pt x="3378989" y="178903"/>
                  <a:pt x="3386654" y="190181"/>
                  <a:pt x="3398442" y="208293"/>
                </a:cubicBezTo>
                <a:cubicBezTo>
                  <a:pt x="3402414" y="199001"/>
                  <a:pt x="3405074" y="187905"/>
                  <a:pt x="3406422" y="175006"/>
                </a:cubicBezTo>
                <a:cubicBezTo>
                  <a:pt x="3407770" y="162107"/>
                  <a:pt x="3408093" y="150308"/>
                  <a:pt x="3407390" y="139611"/>
                </a:cubicBezTo>
                <a:cubicBezTo>
                  <a:pt x="3402758" y="140514"/>
                  <a:pt x="3396499" y="140514"/>
                  <a:pt x="3388611" y="139611"/>
                </a:cubicBezTo>
                <a:cubicBezTo>
                  <a:pt x="3378502" y="151556"/>
                  <a:pt x="3367804" y="160393"/>
                  <a:pt x="3356518" y="166122"/>
                </a:cubicBezTo>
                <a:cubicBezTo>
                  <a:pt x="3345233" y="171851"/>
                  <a:pt x="3345243" y="166914"/>
                  <a:pt x="3356550" y="151312"/>
                </a:cubicBezTo>
                <a:cubicBezTo>
                  <a:pt x="3367858" y="135710"/>
                  <a:pt x="3377308" y="116584"/>
                  <a:pt x="3384901" y="93933"/>
                </a:cubicBezTo>
                <a:cubicBezTo>
                  <a:pt x="3392494" y="71283"/>
                  <a:pt x="3395853" y="57445"/>
                  <a:pt x="3394979" y="52418"/>
                </a:cubicBezTo>
                <a:cubicBezTo>
                  <a:pt x="3394104" y="47392"/>
                  <a:pt x="3393430" y="41968"/>
                  <a:pt x="3392957" y="36146"/>
                </a:cubicBezTo>
                <a:cubicBezTo>
                  <a:pt x="3392720" y="33235"/>
                  <a:pt x="3394292" y="31934"/>
                  <a:pt x="3397673" y="32244"/>
                </a:cubicBezTo>
                <a:close/>
                <a:moveTo>
                  <a:pt x="945251" y="32044"/>
                </a:moveTo>
                <a:cubicBezTo>
                  <a:pt x="962170" y="31127"/>
                  <a:pt x="974348" y="33925"/>
                  <a:pt x="981785" y="40437"/>
                </a:cubicBezTo>
                <a:cubicBezTo>
                  <a:pt x="991702" y="49120"/>
                  <a:pt x="994892" y="55448"/>
                  <a:pt x="991357" y="59420"/>
                </a:cubicBezTo>
                <a:cubicBezTo>
                  <a:pt x="987822" y="63392"/>
                  <a:pt x="977924" y="64927"/>
                  <a:pt x="961662" y="64023"/>
                </a:cubicBezTo>
                <a:cubicBezTo>
                  <a:pt x="945401" y="63120"/>
                  <a:pt x="930110" y="63120"/>
                  <a:pt x="915792" y="64023"/>
                </a:cubicBezTo>
                <a:cubicBezTo>
                  <a:pt x="901473" y="64927"/>
                  <a:pt x="880289" y="66526"/>
                  <a:pt x="852239" y="68820"/>
                </a:cubicBezTo>
                <a:cubicBezTo>
                  <a:pt x="860327" y="77539"/>
                  <a:pt x="863249" y="83630"/>
                  <a:pt x="861005" y="87093"/>
                </a:cubicBezTo>
                <a:cubicBezTo>
                  <a:pt x="858761" y="90556"/>
                  <a:pt x="857639" y="104871"/>
                  <a:pt x="857639" y="130038"/>
                </a:cubicBezTo>
                <a:cubicBezTo>
                  <a:pt x="877830" y="130038"/>
                  <a:pt x="895429" y="132458"/>
                  <a:pt x="910436" y="137298"/>
                </a:cubicBezTo>
                <a:cubicBezTo>
                  <a:pt x="925443" y="142138"/>
                  <a:pt x="934115" y="151832"/>
                  <a:pt x="936452" y="166380"/>
                </a:cubicBezTo>
                <a:cubicBezTo>
                  <a:pt x="938790" y="180928"/>
                  <a:pt x="928443" y="182542"/>
                  <a:pt x="905413" y="171220"/>
                </a:cubicBezTo>
                <a:cubicBezTo>
                  <a:pt x="882383" y="159898"/>
                  <a:pt x="866458" y="150710"/>
                  <a:pt x="857639" y="143654"/>
                </a:cubicBezTo>
                <a:cubicBezTo>
                  <a:pt x="858485" y="211441"/>
                  <a:pt x="857485" y="256960"/>
                  <a:pt x="854638" y="280213"/>
                </a:cubicBezTo>
                <a:cubicBezTo>
                  <a:pt x="851791" y="303465"/>
                  <a:pt x="847364" y="315092"/>
                  <a:pt x="841355" y="315092"/>
                </a:cubicBezTo>
                <a:cubicBezTo>
                  <a:pt x="836895" y="315092"/>
                  <a:pt x="832167" y="309764"/>
                  <a:pt x="827169" y="299110"/>
                </a:cubicBezTo>
                <a:cubicBezTo>
                  <a:pt x="822172" y="288455"/>
                  <a:pt x="820598" y="279284"/>
                  <a:pt x="822448" y="271598"/>
                </a:cubicBezTo>
                <a:cubicBezTo>
                  <a:pt x="824297" y="263911"/>
                  <a:pt x="826097" y="255702"/>
                  <a:pt x="827847" y="246969"/>
                </a:cubicBezTo>
                <a:cubicBezTo>
                  <a:pt x="829596" y="238235"/>
                  <a:pt x="830923" y="208544"/>
                  <a:pt x="831826" y="157894"/>
                </a:cubicBezTo>
                <a:cubicBezTo>
                  <a:pt x="832730" y="107245"/>
                  <a:pt x="830012" y="78657"/>
                  <a:pt x="823674" y="72133"/>
                </a:cubicBezTo>
                <a:cubicBezTo>
                  <a:pt x="779047" y="79331"/>
                  <a:pt x="751073" y="84053"/>
                  <a:pt x="739751" y="86297"/>
                </a:cubicBezTo>
                <a:cubicBezTo>
                  <a:pt x="728430" y="88541"/>
                  <a:pt x="717775" y="84465"/>
                  <a:pt x="707787" y="74069"/>
                </a:cubicBezTo>
                <a:cubicBezTo>
                  <a:pt x="697799" y="63672"/>
                  <a:pt x="698165" y="58929"/>
                  <a:pt x="708884" y="59840"/>
                </a:cubicBezTo>
                <a:cubicBezTo>
                  <a:pt x="719603" y="60750"/>
                  <a:pt x="738102" y="59872"/>
                  <a:pt x="764380" y="57204"/>
                </a:cubicBezTo>
                <a:cubicBezTo>
                  <a:pt x="790659" y="54537"/>
                  <a:pt x="817597" y="51167"/>
                  <a:pt x="845195" y="47095"/>
                </a:cubicBezTo>
                <a:cubicBezTo>
                  <a:pt x="872792" y="43022"/>
                  <a:pt x="899978" y="38724"/>
                  <a:pt x="926751" y="34199"/>
                </a:cubicBezTo>
                <a:cubicBezTo>
                  <a:pt x="933445" y="33068"/>
                  <a:pt x="939611" y="32350"/>
                  <a:pt x="945251" y="32044"/>
                </a:cubicBezTo>
                <a:close/>
                <a:moveTo>
                  <a:pt x="1268116" y="29521"/>
                </a:moveTo>
                <a:cubicBezTo>
                  <a:pt x="1275272" y="28115"/>
                  <a:pt x="1282693" y="30901"/>
                  <a:pt x="1290379" y="37877"/>
                </a:cubicBezTo>
                <a:cubicBezTo>
                  <a:pt x="1298065" y="44854"/>
                  <a:pt x="1296864" y="50049"/>
                  <a:pt x="1286776" y="53462"/>
                </a:cubicBezTo>
                <a:cubicBezTo>
                  <a:pt x="1276688" y="56875"/>
                  <a:pt x="1250692" y="61399"/>
                  <a:pt x="1208791" y="67035"/>
                </a:cubicBezTo>
                <a:cubicBezTo>
                  <a:pt x="1217782" y="74735"/>
                  <a:pt x="1218445" y="81171"/>
                  <a:pt x="1210780" y="86340"/>
                </a:cubicBezTo>
                <a:cubicBezTo>
                  <a:pt x="1203115" y="91510"/>
                  <a:pt x="1189854" y="104714"/>
                  <a:pt x="1170997" y="125951"/>
                </a:cubicBezTo>
                <a:cubicBezTo>
                  <a:pt x="1199304" y="122395"/>
                  <a:pt x="1223930" y="119057"/>
                  <a:pt x="1244874" y="115938"/>
                </a:cubicBezTo>
                <a:cubicBezTo>
                  <a:pt x="1265818" y="112819"/>
                  <a:pt x="1279882" y="109883"/>
                  <a:pt x="1287066" y="107130"/>
                </a:cubicBezTo>
                <a:cubicBezTo>
                  <a:pt x="1294251" y="104377"/>
                  <a:pt x="1301199" y="104470"/>
                  <a:pt x="1307910" y="107410"/>
                </a:cubicBezTo>
                <a:cubicBezTo>
                  <a:pt x="1314621" y="110349"/>
                  <a:pt x="1322723" y="116050"/>
                  <a:pt x="1332217" y="124510"/>
                </a:cubicBezTo>
                <a:cubicBezTo>
                  <a:pt x="1341710" y="132971"/>
                  <a:pt x="1343915" y="139973"/>
                  <a:pt x="1338831" y="145515"/>
                </a:cubicBezTo>
                <a:cubicBezTo>
                  <a:pt x="1333747" y="151058"/>
                  <a:pt x="1329908" y="160103"/>
                  <a:pt x="1327312" y="172650"/>
                </a:cubicBezTo>
                <a:cubicBezTo>
                  <a:pt x="1324717" y="185198"/>
                  <a:pt x="1322508" y="201012"/>
                  <a:pt x="1320687" y="220091"/>
                </a:cubicBezTo>
                <a:cubicBezTo>
                  <a:pt x="1318866" y="239171"/>
                  <a:pt x="1315134" y="254827"/>
                  <a:pt x="1309491" y="267059"/>
                </a:cubicBezTo>
                <a:cubicBezTo>
                  <a:pt x="1303848" y="279291"/>
                  <a:pt x="1296864" y="287878"/>
                  <a:pt x="1288540" y="292818"/>
                </a:cubicBezTo>
                <a:cubicBezTo>
                  <a:pt x="1280215" y="297758"/>
                  <a:pt x="1274734" y="293879"/>
                  <a:pt x="1272095" y="281181"/>
                </a:cubicBezTo>
                <a:cubicBezTo>
                  <a:pt x="1269456" y="268482"/>
                  <a:pt x="1267141" y="259473"/>
                  <a:pt x="1265148" y="254153"/>
                </a:cubicBezTo>
                <a:cubicBezTo>
                  <a:pt x="1254536" y="253379"/>
                  <a:pt x="1233524" y="254343"/>
                  <a:pt x="1202111" y="257046"/>
                </a:cubicBezTo>
                <a:cubicBezTo>
                  <a:pt x="1170699" y="259749"/>
                  <a:pt x="1144245" y="261925"/>
                  <a:pt x="1122749" y="263574"/>
                </a:cubicBezTo>
                <a:cubicBezTo>
                  <a:pt x="1115565" y="281715"/>
                  <a:pt x="1109413" y="285522"/>
                  <a:pt x="1104293" y="274996"/>
                </a:cubicBezTo>
                <a:cubicBezTo>
                  <a:pt x="1099174" y="264471"/>
                  <a:pt x="1096159" y="249690"/>
                  <a:pt x="1095248" y="230653"/>
                </a:cubicBezTo>
                <a:cubicBezTo>
                  <a:pt x="1094337" y="211616"/>
                  <a:pt x="1092570" y="195075"/>
                  <a:pt x="1089946" y="181029"/>
                </a:cubicBezTo>
                <a:cubicBezTo>
                  <a:pt x="1087321" y="166982"/>
                  <a:pt x="1083500" y="154065"/>
                  <a:pt x="1078481" y="142278"/>
                </a:cubicBezTo>
                <a:cubicBezTo>
                  <a:pt x="1073462" y="130490"/>
                  <a:pt x="1075226" y="125299"/>
                  <a:pt x="1083772" y="126704"/>
                </a:cubicBezTo>
                <a:cubicBezTo>
                  <a:pt x="1092319" y="128110"/>
                  <a:pt x="1098962" y="129461"/>
                  <a:pt x="1103702" y="130759"/>
                </a:cubicBezTo>
                <a:cubicBezTo>
                  <a:pt x="1108441" y="132057"/>
                  <a:pt x="1124491" y="131472"/>
                  <a:pt x="1151852" y="129006"/>
                </a:cubicBezTo>
                <a:cubicBezTo>
                  <a:pt x="1164558" y="109532"/>
                  <a:pt x="1172022" y="96009"/>
                  <a:pt x="1174245" y="88437"/>
                </a:cubicBezTo>
                <a:cubicBezTo>
                  <a:pt x="1176468" y="80866"/>
                  <a:pt x="1177579" y="74979"/>
                  <a:pt x="1177579" y="70778"/>
                </a:cubicBezTo>
                <a:cubicBezTo>
                  <a:pt x="1172961" y="71624"/>
                  <a:pt x="1167566" y="72509"/>
                  <a:pt x="1161392" y="73434"/>
                </a:cubicBezTo>
                <a:cubicBezTo>
                  <a:pt x="1155219" y="74359"/>
                  <a:pt x="1149830" y="74578"/>
                  <a:pt x="1145227" y="74090"/>
                </a:cubicBezTo>
                <a:cubicBezTo>
                  <a:pt x="1140624" y="73603"/>
                  <a:pt x="1134515" y="69756"/>
                  <a:pt x="1126901" y="62550"/>
                </a:cubicBezTo>
                <a:cubicBezTo>
                  <a:pt x="1119286" y="55344"/>
                  <a:pt x="1124054" y="51741"/>
                  <a:pt x="1141205" y="51741"/>
                </a:cubicBezTo>
                <a:cubicBezTo>
                  <a:pt x="1155301" y="51741"/>
                  <a:pt x="1173883" y="49744"/>
                  <a:pt x="1196949" y="45750"/>
                </a:cubicBezTo>
                <a:cubicBezTo>
                  <a:pt x="1220015" y="41756"/>
                  <a:pt x="1235854" y="38404"/>
                  <a:pt x="1244465" y="35694"/>
                </a:cubicBezTo>
                <a:cubicBezTo>
                  <a:pt x="1253077" y="32984"/>
                  <a:pt x="1260960" y="30926"/>
                  <a:pt x="1268116" y="29521"/>
                </a:cubicBezTo>
                <a:close/>
                <a:moveTo>
                  <a:pt x="2716091" y="28207"/>
                </a:moveTo>
                <a:cubicBezTo>
                  <a:pt x="2724428" y="28009"/>
                  <a:pt x="2732363" y="31096"/>
                  <a:pt x="2739897" y="37469"/>
                </a:cubicBezTo>
                <a:cubicBezTo>
                  <a:pt x="2749942" y="45965"/>
                  <a:pt x="2748490" y="51615"/>
                  <a:pt x="2735541" y="54419"/>
                </a:cubicBezTo>
                <a:cubicBezTo>
                  <a:pt x="2722592" y="57222"/>
                  <a:pt x="2699368" y="60108"/>
                  <a:pt x="2665869" y="63077"/>
                </a:cubicBezTo>
                <a:cubicBezTo>
                  <a:pt x="2678474" y="69602"/>
                  <a:pt x="2683852" y="75176"/>
                  <a:pt x="2682002" y="79801"/>
                </a:cubicBezTo>
                <a:cubicBezTo>
                  <a:pt x="2680152" y="84426"/>
                  <a:pt x="2678374" y="93514"/>
                  <a:pt x="2676667" y="107065"/>
                </a:cubicBezTo>
                <a:cubicBezTo>
                  <a:pt x="2695353" y="104513"/>
                  <a:pt x="2707373" y="101849"/>
                  <a:pt x="2712729" y="99074"/>
                </a:cubicBezTo>
                <a:cubicBezTo>
                  <a:pt x="2718086" y="96299"/>
                  <a:pt x="2724768" y="96332"/>
                  <a:pt x="2732777" y="99171"/>
                </a:cubicBezTo>
                <a:cubicBezTo>
                  <a:pt x="2740786" y="102010"/>
                  <a:pt x="2748734" y="105950"/>
                  <a:pt x="2756621" y="110991"/>
                </a:cubicBezTo>
                <a:cubicBezTo>
                  <a:pt x="2764509" y="116032"/>
                  <a:pt x="2766642" y="123535"/>
                  <a:pt x="2763021" y="133502"/>
                </a:cubicBezTo>
                <a:cubicBezTo>
                  <a:pt x="2759400" y="143468"/>
                  <a:pt x="2757363" y="166233"/>
                  <a:pt x="2756912" y="201797"/>
                </a:cubicBezTo>
                <a:cubicBezTo>
                  <a:pt x="2756460" y="237361"/>
                  <a:pt x="2753617" y="261327"/>
                  <a:pt x="2748383" y="273695"/>
                </a:cubicBezTo>
                <a:cubicBezTo>
                  <a:pt x="2743149" y="286064"/>
                  <a:pt x="2735437" y="294929"/>
                  <a:pt x="2725248" y="300293"/>
                </a:cubicBezTo>
                <a:cubicBezTo>
                  <a:pt x="2715060" y="305656"/>
                  <a:pt x="2709166" y="304240"/>
                  <a:pt x="2707567" y="296044"/>
                </a:cubicBezTo>
                <a:cubicBezTo>
                  <a:pt x="2705968" y="287849"/>
                  <a:pt x="2698594" y="278374"/>
                  <a:pt x="2685444" y="267618"/>
                </a:cubicBezTo>
                <a:cubicBezTo>
                  <a:pt x="2672294" y="256863"/>
                  <a:pt x="2672333" y="253063"/>
                  <a:pt x="2685562" y="256218"/>
                </a:cubicBezTo>
                <a:cubicBezTo>
                  <a:pt x="2698791" y="259373"/>
                  <a:pt x="2708281" y="260771"/>
                  <a:pt x="2714031" y="260412"/>
                </a:cubicBezTo>
                <a:cubicBezTo>
                  <a:pt x="2719781" y="260054"/>
                  <a:pt x="2723739" y="250779"/>
                  <a:pt x="2725905" y="232589"/>
                </a:cubicBezTo>
                <a:cubicBezTo>
                  <a:pt x="2728070" y="214398"/>
                  <a:pt x="2729153" y="195078"/>
                  <a:pt x="2729153" y="174629"/>
                </a:cubicBezTo>
                <a:cubicBezTo>
                  <a:pt x="2729153" y="154453"/>
                  <a:pt x="2728167" y="141407"/>
                  <a:pt x="2726195" y="135491"/>
                </a:cubicBezTo>
                <a:cubicBezTo>
                  <a:pt x="2724223" y="129576"/>
                  <a:pt x="2721025" y="125858"/>
                  <a:pt x="2716601" y="124338"/>
                </a:cubicBezTo>
                <a:cubicBezTo>
                  <a:pt x="2712177" y="122818"/>
                  <a:pt x="2698672" y="123714"/>
                  <a:pt x="2676087" y="127027"/>
                </a:cubicBezTo>
                <a:cubicBezTo>
                  <a:pt x="2673735" y="140349"/>
                  <a:pt x="2671233" y="151628"/>
                  <a:pt x="2668580" y="160863"/>
                </a:cubicBezTo>
                <a:cubicBezTo>
                  <a:pt x="2673283" y="162125"/>
                  <a:pt x="2679934" y="164663"/>
                  <a:pt x="2688530" y="168477"/>
                </a:cubicBezTo>
                <a:cubicBezTo>
                  <a:pt x="2697128" y="172292"/>
                  <a:pt x="2703824" y="177626"/>
                  <a:pt x="2708621" y="184481"/>
                </a:cubicBezTo>
                <a:cubicBezTo>
                  <a:pt x="2713418" y="191336"/>
                  <a:pt x="2714304" y="198620"/>
                  <a:pt x="2711278" y="206336"/>
                </a:cubicBezTo>
                <a:cubicBezTo>
                  <a:pt x="2708252" y="214051"/>
                  <a:pt x="2701426" y="213642"/>
                  <a:pt x="2690800" y="205109"/>
                </a:cubicBezTo>
                <a:cubicBezTo>
                  <a:pt x="2680174" y="196577"/>
                  <a:pt x="2671204" y="185994"/>
                  <a:pt x="2663890" y="173360"/>
                </a:cubicBezTo>
                <a:cubicBezTo>
                  <a:pt x="2652906" y="199560"/>
                  <a:pt x="2637641" y="217808"/>
                  <a:pt x="2618095" y="228104"/>
                </a:cubicBezTo>
                <a:cubicBezTo>
                  <a:pt x="2598549" y="238400"/>
                  <a:pt x="2594684" y="236823"/>
                  <a:pt x="2606501" y="223372"/>
                </a:cubicBezTo>
                <a:lnTo>
                  <a:pt x="2622538" y="199729"/>
                </a:lnTo>
                <a:lnTo>
                  <a:pt x="2621101" y="200221"/>
                </a:lnTo>
                <a:cubicBezTo>
                  <a:pt x="2618581" y="200311"/>
                  <a:pt x="2615607" y="199008"/>
                  <a:pt x="2612180" y="196312"/>
                </a:cubicBezTo>
                <a:cubicBezTo>
                  <a:pt x="2605325" y="190920"/>
                  <a:pt x="2600994" y="185069"/>
                  <a:pt x="2599187" y="178759"/>
                </a:cubicBezTo>
                <a:cubicBezTo>
                  <a:pt x="2595516" y="191981"/>
                  <a:pt x="2589020" y="203718"/>
                  <a:pt x="2579699" y="213972"/>
                </a:cubicBezTo>
                <a:cubicBezTo>
                  <a:pt x="2570378" y="224225"/>
                  <a:pt x="2559214" y="231944"/>
                  <a:pt x="2546207" y="237128"/>
                </a:cubicBezTo>
                <a:cubicBezTo>
                  <a:pt x="2533201" y="242312"/>
                  <a:pt x="2531491" y="239737"/>
                  <a:pt x="2541077" y="229405"/>
                </a:cubicBezTo>
                <a:cubicBezTo>
                  <a:pt x="2550664" y="219073"/>
                  <a:pt x="2559666" y="206608"/>
                  <a:pt x="2568083" y="192010"/>
                </a:cubicBezTo>
                <a:cubicBezTo>
                  <a:pt x="2576501" y="177411"/>
                  <a:pt x="2581599" y="159493"/>
                  <a:pt x="2583377" y="138255"/>
                </a:cubicBezTo>
                <a:cubicBezTo>
                  <a:pt x="2566570" y="140062"/>
                  <a:pt x="2550431" y="141740"/>
                  <a:pt x="2534957" y="143289"/>
                </a:cubicBezTo>
                <a:lnTo>
                  <a:pt x="2534957" y="202980"/>
                </a:lnTo>
                <a:cubicBezTo>
                  <a:pt x="2534957" y="216044"/>
                  <a:pt x="2534484" y="229642"/>
                  <a:pt x="2533538" y="243774"/>
                </a:cubicBezTo>
                <a:cubicBezTo>
                  <a:pt x="2532591" y="257907"/>
                  <a:pt x="2530107" y="267927"/>
                  <a:pt x="2526084" y="273835"/>
                </a:cubicBezTo>
                <a:cubicBezTo>
                  <a:pt x="2522062" y="279743"/>
                  <a:pt x="2517107" y="278069"/>
                  <a:pt x="2511221" y="268812"/>
                </a:cubicBezTo>
                <a:cubicBezTo>
                  <a:pt x="2505334" y="259556"/>
                  <a:pt x="2503520" y="250238"/>
                  <a:pt x="2505779" y="240860"/>
                </a:cubicBezTo>
                <a:cubicBezTo>
                  <a:pt x="2508037" y="231481"/>
                  <a:pt x="2509611" y="213359"/>
                  <a:pt x="2510500" y="186492"/>
                </a:cubicBezTo>
                <a:cubicBezTo>
                  <a:pt x="2511389" y="159626"/>
                  <a:pt x="2509134" y="141245"/>
                  <a:pt x="2503735" y="131351"/>
                </a:cubicBezTo>
                <a:cubicBezTo>
                  <a:pt x="2498336" y="121456"/>
                  <a:pt x="2499724" y="117448"/>
                  <a:pt x="2507898" y="119326"/>
                </a:cubicBezTo>
                <a:cubicBezTo>
                  <a:pt x="2516071" y="121205"/>
                  <a:pt x="2522274" y="122779"/>
                  <a:pt x="2526504" y="124048"/>
                </a:cubicBezTo>
                <a:cubicBezTo>
                  <a:pt x="2530734" y="125317"/>
                  <a:pt x="2550173" y="124317"/>
                  <a:pt x="2584818" y="121047"/>
                </a:cubicBezTo>
                <a:cubicBezTo>
                  <a:pt x="2585665" y="97013"/>
                  <a:pt x="2584761" y="81604"/>
                  <a:pt x="2582108" y="74821"/>
                </a:cubicBezTo>
                <a:cubicBezTo>
                  <a:pt x="2568227" y="76600"/>
                  <a:pt x="2557805" y="77718"/>
                  <a:pt x="2550843" y="78177"/>
                </a:cubicBezTo>
                <a:cubicBezTo>
                  <a:pt x="2543881" y="78636"/>
                  <a:pt x="2535864" y="74796"/>
                  <a:pt x="2526794" y="66658"/>
                </a:cubicBezTo>
                <a:cubicBezTo>
                  <a:pt x="2517724" y="58520"/>
                  <a:pt x="2520417" y="54451"/>
                  <a:pt x="2534871" y="54451"/>
                </a:cubicBezTo>
                <a:cubicBezTo>
                  <a:pt x="2547304" y="54451"/>
                  <a:pt x="2567302" y="52673"/>
                  <a:pt x="2594864" y="49117"/>
                </a:cubicBezTo>
                <a:cubicBezTo>
                  <a:pt x="2622426" y="45560"/>
                  <a:pt x="2645241" y="42197"/>
                  <a:pt x="2663310" y="39028"/>
                </a:cubicBezTo>
                <a:cubicBezTo>
                  <a:pt x="2681378" y="35859"/>
                  <a:pt x="2696149" y="32683"/>
                  <a:pt x="2707621" y="29499"/>
                </a:cubicBezTo>
                <a:cubicBezTo>
                  <a:pt x="2710489" y="28703"/>
                  <a:pt x="2713312" y="28272"/>
                  <a:pt x="2716091" y="28207"/>
                </a:cubicBezTo>
                <a:close/>
                <a:moveTo>
                  <a:pt x="4397044" y="22799"/>
                </a:moveTo>
                <a:cubicBezTo>
                  <a:pt x="4405210" y="24211"/>
                  <a:pt x="4414313" y="27198"/>
                  <a:pt x="4424351" y="31758"/>
                </a:cubicBezTo>
                <a:cubicBezTo>
                  <a:pt x="4435881" y="37221"/>
                  <a:pt x="4440276" y="43678"/>
                  <a:pt x="4437537" y="51128"/>
                </a:cubicBezTo>
                <a:cubicBezTo>
                  <a:pt x="4434798" y="58578"/>
                  <a:pt x="4432998" y="68103"/>
                  <a:pt x="4432138" y="79704"/>
                </a:cubicBezTo>
                <a:cubicBezTo>
                  <a:pt x="4431277" y="91306"/>
                  <a:pt x="4430847" y="108550"/>
                  <a:pt x="4430847" y="131437"/>
                </a:cubicBezTo>
                <a:cubicBezTo>
                  <a:pt x="4430847" y="153305"/>
                  <a:pt x="4431740" y="173626"/>
                  <a:pt x="4433525" y="192397"/>
                </a:cubicBezTo>
                <a:cubicBezTo>
                  <a:pt x="4435311" y="211168"/>
                  <a:pt x="4435511" y="228430"/>
                  <a:pt x="4434127" y="244183"/>
                </a:cubicBezTo>
                <a:cubicBezTo>
                  <a:pt x="4432744" y="259936"/>
                  <a:pt x="4427768" y="273892"/>
                  <a:pt x="4419199" y="286053"/>
                </a:cubicBezTo>
                <a:cubicBezTo>
                  <a:pt x="4410631" y="298213"/>
                  <a:pt x="4403328" y="299959"/>
                  <a:pt x="4397291" y="291291"/>
                </a:cubicBezTo>
                <a:cubicBezTo>
                  <a:pt x="4391254" y="282622"/>
                  <a:pt x="4385837" y="275452"/>
                  <a:pt x="4381040" y="269780"/>
                </a:cubicBezTo>
                <a:cubicBezTo>
                  <a:pt x="4376243" y="264109"/>
                  <a:pt x="4370722" y="257842"/>
                  <a:pt x="4364477" y="250980"/>
                </a:cubicBezTo>
                <a:cubicBezTo>
                  <a:pt x="4358232" y="244118"/>
                  <a:pt x="4359698" y="241641"/>
                  <a:pt x="4368876" y="243548"/>
                </a:cubicBezTo>
                <a:cubicBezTo>
                  <a:pt x="4378054" y="245456"/>
                  <a:pt x="4385632" y="247029"/>
                  <a:pt x="4391612" y="248270"/>
                </a:cubicBezTo>
                <a:cubicBezTo>
                  <a:pt x="4397592" y="249510"/>
                  <a:pt x="4401102" y="248309"/>
                  <a:pt x="4402142" y="244667"/>
                </a:cubicBezTo>
                <a:cubicBezTo>
                  <a:pt x="4403181" y="241024"/>
                  <a:pt x="4404149" y="233586"/>
                  <a:pt x="4405045" y="222350"/>
                </a:cubicBezTo>
                <a:cubicBezTo>
                  <a:pt x="4405942" y="211114"/>
                  <a:pt x="4406171" y="180351"/>
                  <a:pt x="4405734" y="130060"/>
                </a:cubicBezTo>
                <a:cubicBezTo>
                  <a:pt x="4405296" y="79769"/>
                  <a:pt x="4401697" y="48966"/>
                  <a:pt x="4394936" y="37652"/>
                </a:cubicBezTo>
                <a:cubicBezTo>
                  <a:pt x="4388174" y="26337"/>
                  <a:pt x="4388877" y="21386"/>
                  <a:pt x="4397044" y="22799"/>
                </a:cubicBezTo>
                <a:close/>
                <a:moveTo>
                  <a:pt x="125663" y="20983"/>
                </a:moveTo>
                <a:cubicBezTo>
                  <a:pt x="127561" y="21088"/>
                  <a:pt x="129889" y="21492"/>
                  <a:pt x="132648" y="22196"/>
                </a:cubicBezTo>
                <a:cubicBezTo>
                  <a:pt x="143683" y="25014"/>
                  <a:pt x="152710" y="28829"/>
                  <a:pt x="159730" y="33640"/>
                </a:cubicBezTo>
                <a:cubicBezTo>
                  <a:pt x="166749" y="38451"/>
                  <a:pt x="167764" y="44072"/>
                  <a:pt x="162773" y="50504"/>
                </a:cubicBezTo>
                <a:cubicBezTo>
                  <a:pt x="157783" y="56936"/>
                  <a:pt x="154427" y="84336"/>
                  <a:pt x="152706" y="132706"/>
                </a:cubicBezTo>
                <a:cubicBezTo>
                  <a:pt x="160737" y="128690"/>
                  <a:pt x="170431" y="122316"/>
                  <a:pt x="181789" y="113583"/>
                </a:cubicBezTo>
                <a:cubicBezTo>
                  <a:pt x="193146" y="104850"/>
                  <a:pt x="199886" y="98146"/>
                  <a:pt x="202008" y="93471"/>
                </a:cubicBezTo>
                <a:cubicBezTo>
                  <a:pt x="204130" y="88796"/>
                  <a:pt x="205192" y="84351"/>
                  <a:pt x="205192" y="80134"/>
                </a:cubicBezTo>
                <a:cubicBezTo>
                  <a:pt x="205192" y="71989"/>
                  <a:pt x="214441" y="73516"/>
                  <a:pt x="232940" y="84716"/>
                </a:cubicBezTo>
                <a:cubicBezTo>
                  <a:pt x="251439" y="95916"/>
                  <a:pt x="255117" y="104201"/>
                  <a:pt x="243975" y="109571"/>
                </a:cubicBezTo>
                <a:cubicBezTo>
                  <a:pt x="232832" y="114942"/>
                  <a:pt x="219030" y="121291"/>
                  <a:pt x="202567" y="128619"/>
                </a:cubicBezTo>
                <a:cubicBezTo>
                  <a:pt x="186105" y="135947"/>
                  <a:pt x="168940" y="144113"/>
                  <a:pt x="151072" y="153119"/>
                </a:cubicBezTo>
                <a:cubicBezTo>
                  <a:pt x="147644" y="192483"/>
                  <a:pt x="148874" y="218044"/>
                  <a:pt x="154761" y="229803"/>
                </a:cubicBezTo>
                <a:cubicBezTo>
                  <a:pt x="160647" y="241562"/>
                  <a:pt x="173184" y="247237"/>
                  <a:pt x="192371" y="246829"/>
                </a:cubicBezTo>
                <a:cubicBezTo>
                  <a:pt x="211559" y="246420"/>
                  <a:pt x="225053" y="243961"/>
                  <a:pt x="232854" y="239451"/>
                </a:cubicBezTo>
                <a:cubicBezTo>
                  <a:pt x="240655" y="234941"/>
                  <a:pt x="245416" y="228179"/>
                  <a:pt x="247137" y="219166"/>
                </a:cubicBezTo>
                <a:cubicBezTo>
                  <a:pt x="248858" y="210154"/>
                  <a:pt x="250571" y="199563"/>
                  <a:pt x="252278" y="187396"/>
                </a:cubicBezTo>
                <a:cubicBezTo>
                  <a:pt x="253984" y="175228"/>
                  <a:pt x="257584" y="178720"/>
                  <a:pt x="263076" y="197871"/>
                </a:cubicBezTo>
                <a:cubicBezTo>
                  <a:pt x="268568" y="217023"/>
                  <a:pt x="273817" y="230560"/>
                  <a:pt x="278821" y="238483"/>
                </a:cubicBezTo>
                <a:cubicBezTo>
                  <a:pt x="283826" y="246406"/>
                  <a:pt x="280019" y="254390"/>
                  <a:pt x="267399" y="262434"/>
                </a:cubicBezTo>
                <a:cubicBezTo>
                  <a:pt x="254780" y="270479"/>
                  <a:pt x="239178" y="275416"/>
                  <a:pt x="220593" y="277244"/>
                </a:cubicBezTo>
                <a:cubicBezTo>
                  <a:pt x="202008" y="279073"/>
                  <a:pt x="184907" y="278108"/>
                  <a:pt x="169291" y="274351"/>
                </a:cubicBezTo>
                <a:cubicBezTo>
                  <a:pt x="153674" y="270594"/>
                  <a:pt x="142941" y="263592"/>
                  <a:pt x="137090" y="253346"/>
                </a:cubicBezTo>
                <a:cubicBezTo>
                  <a:pt x="131239" y="243100"/>
                  <a:pt x="127851" y="231051"/>
                  <a:pt x="126926" y="217198"/>
                </a:cubicBezTo>
                <a:cubicBezTo>
                  <a:pt x="126002" y="203346"/>
                  <a:pt x="125765" y="185815"/>
                  <a:pt x="126217" y="164606"/>
                </a:cubicBezTo>
                <a:cubicBezTo>
                  <a:pt x="126668" y="143396"/>
                  <a:pt x="126894" y="119742"/>
                  <a:pt x="126894" y="93643"/>
                </a:cubicBezTo>
                <a:cubicBezTo>
                  <a:pt x="126894" y="67114"/>
                  <a:pt x="126464" y="51260"/>
                  <a:pt x="125604" y="46084"/>
                </a:cubicBezTo>
                <a:cubicBezTo>
                  <a:pt x="124743" y="40907"/>
                  <a:pt x="122944" y="34927"/>
                  <a:pt x="120204" y="28144"/>
                </a:cubicBezTo>
                <a:cubicBezTo>
                  <a:pt x="118150" y="23057"/>
                  <a:pt x="119970" y="20670"/>
                  <a:pt x="125663" y="20983"/>
                </a:cubicBezTo>
                <a:close/>
                <a:moveTo>
                  <a:pt x="1847200" y="20256"/>
                </a:moveTo>
                <a:cubicBezTo>
                  <a:pt x="1851342" y="20666"/>
                  <a:pt x="1857397" y="23772"/>
                  <a:pt x="1865367" y="29574"/>
                </a:cubicBezTo>
                <a:cubicBezTo>
                  <a:pt x="1875993" y="37311"/>
                  <a:pt x="1878915" y="43606"/>
                  <a:pt x="1874132" y="48461"/>
                </a:cubicBezTo>
                <a:cubicBezTo>
                  <a:pt x="1869350" y="53315"/>
                  <a:pt x="1865206" y="58474"/>
                  <a:pt x="1861700" y="63937"/>
                </a:cubicBezTo>
                <a:cubicBezTo>
                  <a:pt x="1858193" y="69401"/>
                  <a:pt x="1844488" y="90983"/>
                  <a:pt x="1820583" y="128683"/>
                </a:cubicBezTo>
                <a:lnTo>
                  <a:pt x="1850374" y="128683"/>
                </a:lnTo>
                <a:cubicBezTo>
                  <a:pt x="1862793" y="112264"/>
                  <a:pt x="1868328" y="98931"/>
                  <a:pt x="1866980" y="88685"/>
                </a:cubicBezTo>
                <a:cubicBezTo>
                  <a:pt x="1865632" y="78439"/>
                  <a:pt x="1871960" y="76894"/>
                  <a:pt x="1885963" y="84049"/>
                </a:cubicBezTo>
                <a:cubicBezTo>
                  <a:pt x="1899967" y="91205"/>
                  <a:pt x="1905398" y="96676"/>
                  <a:pt x="1902257" y="100462"/>
                </a:cubicBezTo>
                <a:cubicBezTo>
                  <a:pt x="1899117" y="104248"/>
                  <a:pt x="1894119" y="110145"/>
                  <a:pt x="1887265" y="118154"/>
                </a:cubicBezTo>
                <a:cubicBezTo>
                  <a:pt x="1880410" y="126163"/>
                  <a:pt x="1872146" y="136889"/>
                  <a:pt x="1862474" y="150333"/>
                </a:cubicBezTo>
                <a:cubicBezTo>
                  <a:pt x="1852802" y="163777"/>
                  <a:pt x="1844237" y="174995"/>
                  <a:pt x="1836780" y="183986"/>
                </a:cubicBezTo>
                <a:cubicBezTo>
                  <a:pt x="1851923" y="178752"/>
                  <a:pt x="1867181" y="174522"/>
                  <a:pt x="1882554" y="171295"/>
                </a:cubicBezTo>
                <a:cubicBezTo>
                  <a:pt x="1897927" y="168069"/>
                  <a:pt x="1893205" y="173547"/>
                  <a:pt x="1868389" y="187729"/>
                </a:cubicBezTo>
                <a:cubicBezTo>
                  <a:pt x="1843573" y="201912"/>
                  <a:pt x="1828169" y="211835"/>
                  <a:pt x="1822174" y="217499"/>
                </a:cubicBezTo>
                <a:cubicBezTo>
                  <a:pt x="1816180" y="223164"/>
                  <a:pt x="1810114" y="221457"/>
                  <a:pt x="1803977" y="212380"/>
                </a:cubicBezTo>
                <a:cubicBezTo>
                  <a:pt x="1797839" y="203303"/>
                  <a:pt x="1798244" y="195864"/>
                  <a:pt x="1805192" y="190063"/>
                </a:cubicBezTo>
                <a:cubicBezTo>
                  <a:pt x="1812140" y="184262"/>
                  <a:pt x="1818500" y="177809"/>
                  <a:pt x="1824272" y="170704"/>
                </a:cubicBezTo>
                <a:cubicBezTo>
                  <a:pt x="1830044" y="163598"/>
                  <a:pt x="1836859" y="154582"/>
                  <a:pt x="1844717" y="143654"/>
                </a:cubicBezTo>
                <a:cubicBezTo>
                  <a:pt x="1820654" y="148057"/>
                  <a:pt x="1805049" y="152535"/>
                  <a:pt x="1797900" y="157088"/>
                </a:cubicBezTo>
                <a:cubicBezTo>
                  <a:pt x="1790751" y="161641"/>
                  <a:pt x="1785517" y="158489"/>
                  <a:pt x="1782198" y="147634"/>
                </a:cubicBezTo>
                <a:cubicBezTo>
                  <a:pt x="1778878" y="136778"/>
                  <a:pt x="1780792" y="130121"/>
                  <a:pt x="1787941" y="127662"/>
                </a:cubicBezTo>
                <a:cubicBezTo>
                  <a:pt x="1795089" y="125202"/>
                  <a:pt x="1801191" y="120814"/>
                  <a:pt x="1806246" y="114497"/>
                </a:cubicBezTo>
                <a:cubicBezTo>
                  <a:pt x="1811301" y="108180"/>
                  <a:pt x="1818751" y="95249"/>
                  <a:pt x="1828595" y="75703"/>
                </a:cubicBezTo>
                <a:cubicBezTo>
                  <a:pt x="1838440" y="56158"/>
                  <a:pt x="1842462" y="42574"/>
                  <a:pt x="1840662" y="34952"/>
                </a:cubicBezTo>
                <a:cubicBezTo>
                  <a:pt x="1838863" y="27330"/>
                  <a:pt x="1839874" y="22594"/>
                  <a:pt x="1843696" y="20745"/>
                </a:cubicBezTo>
                <a:cubicBezTo>
                  <a:pt x="1844651" y="20282"/>
                  <a:pt x="1845819" y="20119"/>
                  <a:pt x="1847200" y="20256"/>
                </a:cubicBezTo>
                <a:close/>
                <a:moveTo>
                  <a:pt x="528437" y="19180"/>
                </a:moveTo>
                <a:cubicBezTo>
                  <a:pt x="531884" y="19097"/>
                  <a:pt x="535478" y="19418"/>
                  <a:pt x="539221" y="20142"/>
                </a:cubicBezTo>
                <a:cubicBezTo>
                  <a:pt x="546707" y="21591"/>
                  <a:pt x="553361" y="24745"/>
                  <a:pt x="559183" y="29607"/>
                </a:cubicBezTo>
                <a:cubicBezTo>
                  <a:pt x="565493" y="33851"/>
                  <a:pt x="568067" y="40649"/>
                  <a:pt x="566905" y="49999"/>
                </a:cubicBezTo>
                <a:cubicBezTo>
                  <a:pt x="565744" y="59348"/>
                  <a:pt x="558760" y="60962"/>
                  <a:pt x="545954" y="54838"/>
                </a:cubicBezTo>
                <a:cubicBezTo>
                  <a:pt x="533148" y="48715"/>
                  <a:pt x="523802" y="41929"/>
                  <a:pt x="517915" y="34479"/>
                </a:cubicBezTo>
                <a:cubicBezTo>
                  <a:pt x="512029" y="27029"/>
                  <a:pt x="512237" y="22415"/>
                  <a:pt x="518539" y="20637"/>
                </a:cubicBezTo>
                <a:cubicBezTo>
                  <a:pt x="521690" y="19748"/>
                  <a:pt x="524990" y="19262"/>
                  <a:pt x="528437" y="19180"/>
                </a:cubicBezTo>
                <a:close/>
                <a:moveTo>
                  <a:pt x="3746241" y="13687"/>
                </a:moveTo>
                <a:cubicBezTo>
                  <a:pt x="3748129" y="13629"/>
                  <a:pt x="3750463" y="14014"/>
                  <a:pt x="3753244" y="14840"/>
                </a:cubicBezTo>
                <a:cubicBezTo>
                  <a:pt x="3764364" y="18145"/>
                  <a:pt x="3772714" y="21992"/>
                  <a:pt x="3778292" y="26380"/>
                </a:cubicBezTo>
                <a:cubicBezTo>
                  <a:pt x="3783871" y="30768"/>
                  <a:pt x="3784527" y="35587"/>
                  <a:pt x="3780261" y="40835"/>
                </a:cubicBezTo>
                <a:cubicBezTo>
                  <a:pt x="3775995" y="46084"/>
                  <a:pt x="3770954" y="54516"/>
                  <a:pt x="3765139" y="66131"/>
                </a:cubicBezTo>
                <a:cubicBezTo>
                  <a:pt x="3759324" y="77747"/>
                  <a:pt x="3750752" y="89592"/>
                  <a:pt x="3739423" y="101666"/>
                </a:cubicBezTo>
                <a:cubicBezTo>
                  <a:pt x="3767774" y="100878"/>
                  <a:pt x="3785302" y="97981"/>
                  <a:pt x="3792005" y="92976"/>
                </a:cubicBezTo>
                <a:cubicBezTo>
                  <a:pt x="3798709" y="87971"/>
                  <a:pt x="3806478" y="87398"/>
                  <a:pt x="3815312" y="91255"/>
                </a:cubicBezTo>
                <a:cubicBezTo>
                  <a:pt x="3824145" y="95113"/>
                  <a:pt x="3831255" y="99935"/>
                  <a:pt x="3836639" y="105721"/>
                </a:cubicBezTo>
                <a:cubicBezTo>
                  <a:pt x="3842024" y="111507"/>
                  <a:pt x="3842429" y="116892"/>
                  <a:pt x="3837854" y="121875"/>
                </a:cubicBezTo>
                <a:cubicBezTo>
                  <a:pt x="3833280" y="126858"/>
                  <a:pt x="3830107" y="138675"/>
                  <a:pt x="3828336" y="157324"/>
                </a:cubicBezTo>
                <a:cubicBezTo>
                  <a:pt x="3826565" y="175974"/>
                  <a:pt x="3825006" y="194731"/>
                  <a:pt x="3823658" y="213595"/>
                </a:cubicBezTo>
                <a:cubicBezTo>
                  <a:pt x="3822310" y="232460"/>
                  <a:pt x="3818331" y="248732"/>
                  <a:pt x="3811719" y="262413"/>
                </a:cubicBezTo>
                <a:cubicBezTo>
                  <a:pt x="3805109" y="276093"/>
                  <a:pt x="3794852" y="286494"/>
                  <a:pt x="3780949" y="293614"/>
                </a:cubicBezTo>
                <a:cubicBezTo>
                  <a:pt x="3767046" y="300734"/>
                  <a:pt x="3759568" y="298945"/>
                  <a:pt x="3758514" y="288247"/>
                </a:cubicBezTo>
                <a:cubicBezTo>
                  <a:pt x="3757460" y="277549"/>
                  <a:pt x="3751738" y="265374"/>
                  <a:pt x="3741348" y="251722"/>
                </a:cubicBezTo>
                <a:cubicBezTo>
                  <a:pt x="3730959" y="238070"/>
                  <a:pt x="3732365" y="234442"/>
                  <a:pt x="3745564" y="240838"/>
                </a:cubicBezTo>
                <a:cubicBezTo>
                  <a:pt x="3758765" y="247234"/>
                  <a:pt x="3767982" y="250833"/>
                  <a:pt x="3773216" y="251636"/>
                </a:cubicBezTo>
                <a:cubicBezTo>
                  <a:pt x="3778450" y="252439"/>
                  <a:pt x="3783323" y="247632"/>
                  <a:pt x="3787832" y="237214"/>
                </a:cubicBezTo>
                <a:cubicBezTo>
                  <a:pt x="3792342" y="226795"/>
                  <a:pt x="3795497" y="211018"/>
                  <a:pt x="3797297" y="189880"/>
                </a:cubicBezTo>
                <a:cubicBezTo>
                  <a:pt x="3799097" y="168743"/>
                  <a:pt x="3799996" y="151061"/>
                  <a:pt x="3799996" y="136836"/>
                </a:cubicBezTo>
                <a:cubicBezTo>
                  <a:pt x="3799996" y="124001"/>
                  <a:pt x="3798759" y="116756"/>
                  <a:pt x="3796286" y="115100"/>
                </a:cubicBezTo>
                <a:cubicBezTo>
                  <a:pt x="3793812" y="113443"/>
                  <a:pt x="3787664" y="113848"/>
                  <a:pt x="3777841" y="116315"/>
                </a:cubicBezTo>
                <a:lnTo>
                  <a:pt x="3749705" y="123370"/>
                </a:lnTo>
                <a:cubicBezTo>
                  <a:pt x="3742879" y="124302"/>
                  <a:pt x="3736813" y="122065"/>
                  <a:pt x="3731507" y="116659"/>
                </a:cubicBezTo>
                <a:cubicBezTo>
                  <a:pt x="3717784" y="132247"/>
                  <a:pt x="3703498" y="144242"/>
                  <a:pt x="3688648" y="152646"/>
                </a:cubicBezTo>
                <a:cubicBezTo>
                  <a:pt x="3684936" y="154747"/>
                  <a:pt x="3682141" y="156025"/>
                  <a:pt x="3680263" y="156481"/>
                </a:cubicBezTo>
                <a:lnTo>
                  <a:pt x="3678601" y="155848"/>
                </a:lnTo>
                <a:lnTo>
                  <a:pt x="3678283" y="161411"/>
                </a:lnTo>
                <a:cubicBezTo>
                  <a:pt x="3678077" y="168743"/>
                  <a:pt x="3678198" y="177806"/>
                  <a:pt x="3678646" y="188600"/>
                </a:cubicBezTo>
                <a:cubicBezTo>
                  <a:pt x="3679542" y="210189"/>
                  <a:pt x="3678832" y="226537"/>
                  <a:pt x="3676516" y="237644"/>
                </a:cubicBezTo>
                <a:cubicBezTo>
                  <a:pt x="3674201" y="248750"/>
                  <a:pt x="3671089" y="257684"/>
                  <a:pt x="3667181" y="264446"/>
                </a:cubicBezTo>
                <a:cubicBezTo>
                  <a:pt x="3663273" y="271207"/>
                  <a:pt x="3659090" y="271307"/>
                  <a:pt x="3654630" y="264747"/>
                </a:cubicBezTo>
                <a:cubicBezTo>
                  <a:pt x="3650170" y="258186"/>
                  <a:pt x="3646757" y="252737"/>
                  <a:pt x="3644391" y="248399"/>
                </a:cubicBezTo>
                <a:cubicBezTo>
                  <a:pt x="3642025" y="244061"/>
                  <a:pt x="3639712" y="241716"/>
                  <a:pt x="3637454" y="241365"/>
                </a:cubicBezTo>
                <a:cubicBezTo>
                  <a:pt x="3635195" y="241014"/>
                  <a:pt x="3623970" y="242487"/>
                  <a:pt x="3603779" y="245785"/>
                </a:cubicBezTo>
                <a:cubicBezTo>
                  <a:pt x="3599076" y="265890"/>
                  <a:pt x="3593709" y="271390"/>
                  <a:pt x="3587679" y="262284"/>
                </a:cubicBezTo>
                <a:cubicBezTo>
                  <a:pt x="3581649" y="253178"/>
                  <a:pt x="3578634" y="241053"/>
                  <a:pt x="3578634" y="225910"/>
                </a:cubicBezTo>
                <a:cubicBezTo>
                  <a:pt x="3578634" y="211641"/>
                  <a:pt x="3578193" y="193913"/>
                  <a:pt x="3577311" y="172726"/>
                </a:cubicBezTo>
                <a:cubicBezTo>
                  <a:pt x="3576429" y="151538"/>
                  <a:pt x="3573281" y="136201"/>
                  <a:pt x="3567868" y="126715"/>
                </a:cubicBezTo>
                <a:cubicBezTo>
                  <a:pt x="3562455" y="117229"/>
                  <a:pt x="3563376" y="112486"/>
                  <a:pt x="3570632" y="112486"/>
                </a:cubicBezTo>
                <a:cubicBezTo>
                  <a:pt x="3575422" y="112486"/>
                  <a:pt x="3581021" y="112923"/>
                  <a:pt x="3587431" y="113798"/>
                </a:cubicBezTo>
                <a:cubicBezTo>
                  <a:pt x="3594315" y="105151"/>
                  <a:pt x="3601994" y="91779"/>
                  <a:pt x="3610469" y="73681"/>
                </a:cubicBezTo>
                <a:cubicBezTo>
                  <a:pt x="3618944" y="55584"/>
                  <a:pt x="3621608" y="41326"/>
                  <a:pt x="3618460" y="30908"/>
                </a:cubicBezTo>
                <a:cubicBezTo>
                  <a:pt x="3615312" y="20490"/>
                  <a:pt x="3623239" y="19404"/>
                  <a:pt x="3642240" y="27649"/>
                </a:cubicBezTo>
                <a:cubicBezTo>
                  <a:pt x="3658444" y="35479"/>
                  <a:pt x="3663453" y="42373"/>
                  <a:pt x="3657265" y="48331"/>
                </a:cubicBezTo>
                <a:cubicBezTo>
                  <a:pt x="3651077" y="54290"/>
                  <a:pt x="3644412" y="62625"/>
                  <a:pt x="3637271" y="73337"/>
                </a:cubicBezTo>
                <a:cubicBezTo>
                  <a:pt x="3630129" y="84049"/>
                  <a:pt x="3619188" y="97536"/>
                  <a:pt x="3604446" y="113798"/>
                </a:cubicBezTo>
                <a:cubicBezTo>
                  <a:pt x="3621798" y="111303"/>
                  <a:pt x="3633858" y="107080"/>
                  <a:pt x="3640626" y="101129"/>
                </a:cubicBezTo>
                <a:cubicBezTo>
                  <a:pt x="3647395" y="95177"/>
                  <a:pt x="3654723" y="94123"/>
                  <a:pt x="3662610" y="97967"/>
                </a:cubicBezTo>
                <a:cubicBezTo>
                  <a:pt x="3670497" y="101810"/>
                  <a:pt x="3677398" y="105811"/>
                  <a:pt x="3683314" y="109969"/>
                </a:cubicBezTo>
                <a:cubicBezTo>
                  <a:pt x="3689229" y="114128"/>
                  <a:pt x="3690566" y="119007"/>
                  <a:pt x="3687325" y="124607"/>
                </a:cubicBezTo>
                <a:cubicBezTo>
                  <a:pt x="3684085" y="130207"/>
                  <a:pt x="3681603" y="136875"/>
                  <a:pt x="3679883" y="144612"/>
                </a:cubicBezTo>
                <a:cubicBezTo>
                  <a:pt x="3679452" y="146546"/>
                  <a:pt x="3679104" y="148913"/>
                  <a:pt x="3678837" y="151713"/>
                </a:cubicBezTo>
                <a:lnTo>
                  <a:pt x="3678816" y="152085"/>
                </a:lnTo>
                <a:lnTo>
                  <a:pt x="3680005" y="149351"/>
                </a:lnTo>
                <a:cubicBezTo>
                  <a:pt x="3681797" y="146518"/>
                  <a:pt x="3684506" y="142862"/>
                  <a:pt x="3688132" y="138384"/>
                </a:cubicBezTo>
                <a:cubicBezTo>
                  <a:pt x="3702637" y="120474"/>
                  <a:pt x="3715909" y="99999"/>
                  <a:pt x="3727947" y="76962"/>
                </a:cubicBezTo>
                <a:cubicBezTo>
                  <a:pt x="3739986" y="53924"/>
                  <a:pt x="3744432" y="36985"/>
                  <a:pt x="3741284" y="26144"/>
                </a:cubicBezTo>
                <a:cubicBezTo>
                  <a:pt x="3738923" y="18013"/>
                  <a:pt x="3740575" y="13861"/>
                  <a:pt x="3746241" y="13687"/>
                </a:cubicBezTo>
                <a:close/>
                <a:moveTo>
                  <a:pt x="4036654" y="13172"/>
                </a:moveTo>
                <a:cubicBezTo>
                  <a:pt x="4038431" y="13081"/>
                  <a:pt x="4040691" y="13386"/>
                  <a:pt x="4043435" y="14087"/>
                </a:cubicBezTo>
                <a:cubicBezTo>
                  <a:pt x="4054413" y="16891"/>
                  <a:pt x="4063440" y="20142"/>
                  <a:pt x="4070517" y="23842"/>
                </a:cubicBezTo>
                <a:cubicBezTo>
                  <a:pt x="4077594" y="27542"/>
                  <a:pt x="4079092" y="33540"/>
                  <a:pt x="4075013" y="41835"/>
                </a:cubicBezTo>
                <a:cubicBezTo>
                  <a:pt x="4070933" y="50131"/>
                  <a:pt x="4068470" y="75918"/>
                  <a:pt x="4067624" y="119197"/>
                </a:cubicBezTo>
                <a:cubicBezTo>
                  <a:pt x="4093924" y="115684"/>
                  <a:pt x="4115079" y="111884"/>
                  <a:pt x="4131090" y="107797"/>
                </a:cubicBezTo>
                <a:cubicBezTo>
                  <a:pt x="4147101" y="103710"/>
                  <a:pt x="4159201" y="105212"/>
                  <a:pt x="4167389" y="112303"/>
                </a:cubicBezTo>
                <a:cubicBezTo>
                  <a:pt x="4175577" y="119394"/>
                  <a:pt x="4177606" y="124360"/>
                  <a:pt x="4173476" y="127199"/>
                </a:cubicBezTo>
                <a:cubicBezTo>
                  <a:pt x="4169346" y="130038"/>
                  <a:pt x="4153740" y="132584"/>
                  <a:pt x="4126659" y="134835"/>
                </a:cubicBezTo>
                <a:cubicBezTo>
                  <a:pt x="4099578" y="137087"/>
                  <a:pt x="4079318" y="139403"/>
                  <a:pt x="4065882" y="141783"/>
                </a:cubicBezTo>
                <a:lnTo>
                  <a:pt x="4063580" y="162089"/>
                </a:lnTo>
                <a:cubicBezTo>
                  <a:pt x="4083958" y="191300"/>
                  <a:pt x="4101438" y="213416"/>
                  <a:pt x="4116022" y="228437"/>
                </a:cubicBezTo>
                <a:cubicBezTo>
                  <a:pt x="4130606" y="243459"/>
                  <a:pt x="4146527" y="255178"/>
                  <a:pt x="4163786" y="263596"/>
                </a:cubicBezTo>
                <a:cubicBezTo>
                  <a:pt x="4181044" y="272014"/>
                  <a:pt x="4197005" y="279775"/>
                  <a:pt x="4211668" y="286881"/>
                </a:cubicBezTo>
                <a:cubicBezTo>
                  <a:pt x="4226331" y="293986"/>
                  <a:pt x="4221036" y="297539"/>
                  <a:pt x="4195782" y="297539"/>
                </a:cubicBezTo>
                <a:cubicBezTo>
                  <a:pt x="4174057" y="297539"/>
                  <a:pt x="4156999" y="297299"/>
                  <a:pt x="4144609" y="296819"/>
                </a:cubicBezTo>
                <a:cubicBezTo>
                  <a:pt x="4132219" y="296338"/>
                  <a:pt x="4121536" y="289717"/>
                  <a:pt x="4112559" y="276954"/>
                </a:cubicBezTo>
                <a:cubicBezTo>
                  <a:pt x="4103582" y="264191"/>
                  <a:pt x="4095222" y="251432"/>
                  <a:pt x="4087478" y="238676"/>
                </a:cubicBezTo>
                <a:cubicBezTo>
                  <a:pt x="4079734" y="225921"/>
                  <a:pt x="4070399" y="206845"/>
                  <a:pt x="4059472" y="181448"/>
                </a:cubicBezTo>
                <a:cubicBezTo>
                  <a:pt x="4052058" y="216051"/>
                  <a:pt x="4040220" y="241716"/>
                  <a:pt x="4023958" y="258444"/>
                </a:cubicBezTo>
                <a:cubicBezTo>
                  <a:pt x="4007696" y="275172"/>
                  <a:pt x="3987935" y="286996"/>
                  <a:pt x="3964675" y="293915"/>
                </a:cubicBezTo>
                <a:cubicBezTo>
                  <a:pt x="3941416" y="300834"/>
                  <a:pt x="3937831" y="298812"/>
                  <a:pt x="3953920" y="287849"/>
                </a:cubicBezTo>
                <a:cubicBezTo>
                  <a:pt x="3970010" y="276886"/>
                  <a:pt x="3983766" y="265256"/>
                  <a:pt x="3995188" y="252959"/>
                </a:cubicBezTo>
                <a:cubicBezTo>
                  <a:pt x="4006610" y="240662"/>
                  <a:pt x="4016343" y="224899"/>
                  <a:pt x="4024388" y="205669"/>
                </a:cubicBezTo>
                <a:cubicBezTo>
                  <a:pt x="4032433" y="186438"/>
                  <a:pt x="4037345" y="166670"/>
                  <a:pt x="4039123" y="146365"/>
                </a:cubicBezTo>
                <a:cubicBezTo>
                  <a:pt x="4010815" y="150868"/>
                  <a:pt x="3993295" y="154019"/>
                  <a:pt x="3986562" y="155819"/>
                </a:cubicBezTo>
                <a:cubicBezTo>
                  <a:pt x="3979829" y="157618"/>
                  <a:pt x="3970261" y="153542"/>
                  <a:pt x="3957857" y="143590"/>
                </a:cubicBezTo>
                <a:cubicBezTo>
                  <a:pt x="3945452" y="133638"/>
                  <a:pt x="3947499" y="129117"/>
                  <a:pt x="3963998" y="130028"/>
                </a:cubicBezTo>
                <a:cubicBezTo>
                  <a:pt x="3980496" y="130938"/>
                  <a:pt x="4006018" y="128870"/>
                  <a:pt x="4040564" y="123822"/>
                </a:cubicBezTo>
                <a:cubicBezTo>
                  <a:pt x="4041410" y="101982"/>
                  <a:pt x="4041611" y="82465"/>
                  <a:pt x="4041166" y="65271"/>
                </a:cubicBezTo>
                <a:cubicBezTo>
                  <a:pt x="4040722" y="48077"/>
                  <a:pt x="4038244" y="34547"/>
                  <a:pt x="4033734" y="24681"/>
                </a:cubicBezTo>
                <a:cubicBezTo>
                  <a:pt x="4030352" y="17281"/>
                  <a:pt x="4031325" y="13445"/>
                  <a:pt x="4036654" y="13172"/>
                </a:cubicBezTo>
                <a:close/>
                <a:moveTo>
                  <a:pt x="3283275" y="10452"/>
                </a:moveTo>
                <a:cubicBezTo>
                  <a:pt x="3287119" y="9168"/>
                  <a:pt x="3294120" y="11097"/>
                  <a:pt x="3304280" y="16238"/>
                </a:cubicBezTo>
                <a:cubicBezTo>
                  <a:pt x="3314441" y="21379"/>
                  <a:pt x="3317943" y="26983"/>
                  <a:pt x="3314788" y="33048"/>
                </a:cubicBezTo>
                <a:cubicBezTo>
                  <a:pt x="3311634" y="39114"/>
                  <a:pt x="3310056" y="61084"/>
                  <a:pt x="3310056" y="98956"/>
                </a:cubicBezTo>
                <a:lnTo>
                  <a:pt x="3332082" y="95020"/>
                </a:lnTo>
                <a:cubicBezTo>
                  <a:pt x="3342637" y="92252"/>
                  <a:pt x="3350155" y="93453"/>
                  <a:pt x="3354636" y="98623"/>
                </a:cubicBezTo>
                <a:cubicBezTo>
                  <a:pt x="3359118" y="103792"/>
                  <a:pt x="3356755" y="108084"/>
                  <a:pt x="3347548" y="111497"/>
                </a:cubicBezTo>
                <a:cubicBezTo>
                  <a:pt x="3338342" y="114909"/>
                  <a:pt x="3325400" y="117813"/>
                  <a:pt x="3308722" y="120208"/>
                </a:cubicBezTo>
                <a:lnTo>
                  <a:pt x="3308722" y="125113"/>
                </a:lnTo>
                <a:cubicBezTo>
                  <a:pt x="3322503" y="126733"/>
                  <a:pt x="3333370" y="130325"/>
                  <a:pt x="3341321" y="135889"/>
                </a:cubicBezTo>
                <a:cubicBezTo>
                  <a:pt x="3349273" y="141453"/>
                  <a:pt x="3351736" y="148638"/>
                  <a:pt x="3348710" y="157443"/>
                </a:cubicBezTo>
                <a:cubicBezTo>
                  <a:pt x="3345684" y="166247"/>
                  <a:pt x="3339159" y="165789"/>
                  <a:pt x="3329135" y="156066"/>
                </a:cubicBezTo>
                <a:cubicBezTo>
                  <a:pt x="3319112" y="146343"/>
                  <a:pt x="3312307" y="139510"/>
                  <a:pt x="3308722" y="135567"/>
                </a:cubicBezTo>
                <a:cubicBezTo>
                  <a:pt x="3308722" y="143884"/>
                  <a:pt x="3307414" y="152488"/>
                  <a:pt x="3304797" y="161379"/>
                </a:cubicBezTo>
                <a:cubicBezTo>
                  <a:pt x="3302180" y="170270"/>
                  <a:pt x="3297878" y="170765"/>
                  <a:pt x="3291890" y="162863"/>
                </a:cubicBezTo>
                <a:cubicBezTo>
                  <a:pt x="3285904" y="154962"/>
                  <a:pt x="3283584" y="148186"/>
                  <a:pt x="3284932" y="142536"/>
                </a:cubicBezTo>
                <a:cubicBezTo>
                  <a:pt x="3286280" y="136886"/>
                  <a:pt x="3286918" y="131860"/>
                  <a:pt x="3286846" y="127457"/>
                </a:cubicBezTo>
                <a:cubicBezTo>
                  <a:pt x="3268950" y="154818"/>
                  <a:pt x="3249870" y="172908"/>
                  <a:pt x="3229607" y="181728"/>
                </a:cubicBezTo>
                <a:cubicBezTo>
                  <a:pt x="3209345" y="190547"/>
                  <a:pt x="3204515" y="189959"/>
                  <a:pt x="3215120" y="179964"/>
                </a:cubicBezTo>
                <a:cubicBezTo>
                  <a:pt x="3225725" y="169969"/>
                  <a:pt x="3236580" y="159196"/>
                  <a:pt x="3247687" y="147645"/>
                </a:cubicBezTo>
                <a:cubicBezTo>
                  <a:pt x="3258794" y="136094"/>
                  <a:pt x="3266483" y="127565"/>
                  <a:pt x="3270756" y="122058"/>
                </a:cubicBezTo>
                <a:cubicBezTo>
                  <a:pt x="3261808" y="126446"/>
                  <a:pt x="3254466" y="129121"/>
                  <a:pt x="3248730" y="130081"/>
                </a:cubicBezTo>
                <a:cubicBezTo>
                  <a:pt x="3242994" y="131042"/>
                  <a:pt x="3236007" y="127669"/>
                  <a:pt x="3227768" y="119961"/>
                </a:cubicBezTo>
                <a:cubicBezTo>
                  <a:pt x="3219530" y="112253"/>
                  <a:pt x="3220971" y="108858"/>
                  <a:pt x="3232092" y="109776"/>
                </a:cubicBezTo>
                <a:cubicBezTo>
                  <a:pt x="3243213" y="110693"/>
                  <a:pt x="3261500" y="108693"/>
                  <a:pt x="3286954" y="103774"/>
                </a:cubicBezTo>
                <a:lnTo>
                  <a:pt x="3286954" y="57204"/>
                </a:lnTo>
                <a:cubicBezTo>
                  <a:pt x="3286954" y="39136"/>
                  <a:pt x="3285380" y="27147"/>
                  <a:pt x="3282232" y="21239"/>
                </a:cubicBezTo>
                <a:cubicBezTo>
                  <a:pt x="3279085" y="15331"/>
                  <a:pt x="3279433" y="11735"/>
                  <a:pt x="3283275" y="10452"/>
                </a:cubicBezTo>
                <a:close/>
                <a:moveTo>
                  <a:pt x="406569" y="6546"/>
                </a:moveTo>
                <a:cubicBezTo>
                  <a:pt x="408081" y="6396"/>
                  <a:pt x="409995" y="6677"/>
                  <a:pt x="412310" y="7387"/>
                </a:cubicBezTo>
                <a:cubicBezTo>
                  <a:pt x="421574" y="10226"/>
                  <a:pt x="429476" y="13836"/>
                  <a:pt x="436015" y="18217"/>
                </a:cubicBezTo>
                <a:cubicBezTo>
                  <a:pt x="442554" y="22598"/>
                  <a:pt x="443927" y="26979"/>
                  <a:pt x="440134" y="31360"/>
                </a:cubicBezTo>
                <a:cubicBezTo>
                  <a:pt x="436341" y="35741"/>
                  <a:pt x="429684" y="50622"/>
                  <a:pt x="420162" y="76005"/>
                </a:cubicBezTo>
                <a:cubicBezTo>
                  <a:pt x="430874" y="74355"/>
                  <a:pt x="440711" y="72143"/>
                  <a:pt x="449674" y="69369"/>
                </a:cubicBezTo>
                <a:cubicBezTo>
                  <a:pt x="458637" y="66594"/>
                  <a:pt x="466308" y="68558"/>
                  <a:pt x="472690" y="75262"/>
                </a:cubicBezTo>
                <a:cubicBezTo>
                  <a:pt x="479071" y="81966"/>
                  <a:pt x="474414" y="87168"/>
                  <a:pt x="458719" y="90868"/>
                </a:cubicBezTo>
                <a:cubicBezTo>
                  <a:pt x="443024" y="94568"/>
                  <a:pt x="427977" y="97644"/>
                  <a:pt x="413579" y="100096"/>
                </a:cubicBezTo>
                <a:cubicBezTo>
                  <a:pt x="403312" y="127500"/>
                  <a:pt x="396895" y="143386"/>
                  <a:pt x="394328" y="147752"/>
                </a:cubicBezTo>
                <a:cubicBezTo>
                  <a:pt x="391761" y="152119"/>
                  <a:pt x="392238" y="154108"/>
                  <a:pt x="395758" y="153721"/>
                </a:cubicBezTo>
                <a:cubicBezTo>
                  <a:pt x="399279" y="153334"/>
                  <a:pt x="406495" y="152359"/>
                  <a:pt x="417408" y="150796"/>
                </a:cubicBezTo>
                <a:cubicBezTo>
                  <a:pt x="418240" y="135065"/>
                  <a:pt x="416856" y="123392"/>
                  <a:pt x="413257" y="115777"/>
                </a:cubicBezTo>
                <a:cubicBezTo>
                  <a:pt x="409658" y="108162"/>
                  <a:pt x="411999" y="105309"/>
                  <a:pt x="420280" y="107216"/>
                </a:cubicBezTo>
                <a:cubicBezTo>
                  <a:pt x="428561" y="109123"/>
                  <a:pt x="435337" y="111493"/>
                  <a:pt x="440607" y="114325"/>
                </a:cubicBezTo>
                <a:cubicBezTo>
                  <a:pt x="445877" y="117157"/>
                  <a:pt x="447365" y="120721"/>
                  <a:pt x="445071" y="125016"/>
                </a:cubicBezTo>
                <a:cubicBezTo>
                  <a:pt x="442776" y="129311"/>
                  <a:pt x="441227" y="135925"/>
                  <a:pt x="440424" y="144859"/>
                </a:cubicBezTo>
                <a:cubicBezTo>
                  <a:pt x="442991" y="144974"/>
                  <a:pt x="447881" y="143425"/>
                  <a:pt x="455095" y="140213"/>
                </a:cubicBezTo>
                <a:cubicBezTo>
                  <a:pt x="462308" y="137001"/>
                  <a:pt x="468639" y="139023"/>
                  <a:pt x="474088" y="146279"/>
                </a:cubicBezTo>
                <a:cubicBezTo>
                  <a:pt x="479537" y="153535"/>
                  <a:pt x="476974" y="158289"/>
                  <a:pt x="466398" y="160540"/>
                </a:cubicBezTo>
                <a:cubicBezTo>
                  <a:pt x="455822" y="162791"/>
                  <a:pt x="446713" y="164620"/>
                  <a:pt x="439069" y="166025"/>
                </a:cubicBezTo>
                <a:lnTo>
                  <a:pt x="439069" y="192096"/>
                </a:lnTo>
                <a:cubicBezTo>
                  <a:pt x="449997" y="189486"/>
                  <a:pt x="458274" y="187259"/>
                  <a:pt x="463903" y="185417"/>
                </a:cubicBezTo>
                <a:cubicBezTo>
                  <a:pt x="469531" y="183574"/>
                  <a:pt x="475124" y="185295"/>
                  <a:pt x="480681" y="190579"/>
                </a:cubicBezTo>
                <a:cubicBezTo>
                  <a:pt x="486238" y="195864"/>
                  <a:pt x="483366" y="199940"/>
                  <a:pt x="472066" y="202808"/>
                </a:cubicBezTo>
                <a:cubicBezTo>
                  <a:pt x="460766" y="205676"/>
                  <a:pt x="449724" y="208601"/>
                  <a:pt x="438940" y="211584"/>
                </a:cubicBezTo>
                <a:cubicBezTo>
                  <a:pt x="438080" y="259581"/>
                  <a:pt x="435366" y="287705"/>
                  <a:pt x="430798" y="295958"/>
                </a:cubicBezTo>
                <a:cubicBezTo>
                  <a:pt x="426231" y="304211"/>
                  <a:pt x="421040" y="302056"/>
                  <a:pt x="415225" y="289494"/>
                </a:cubicBezTo>
                <a:cubicBezTo>
                  <a:pt x="409410" y="276932"/>
                  <a:pt x="407858" y="267622"/>
                  <a:pt x="410568" y="261563"/>
                </a:cubicBezTo>
                <a:cubicBezTo>
                  <a:pt x="413278" y="255505"/>
                  <a:pt x="415078" y="240049"/>
                  <a:pt x="415967" y="215198"/>
                </a:cubicBezTo>
                <a:cubicBezTo>
                  <a:pt x="389323" y="224834"/>
                  <a:pt x="371925" y="231517"/>
                  <a:pt x="363772" y="235245"/>
                </a:cubicBezTo>
                <a:cubicBezTo>
                  <a:pt x="355620" y="238974"/>
                  <a:pt x="347206" y="234962"/>
                  <a:pt x="338530" y="223210"/>
                </a:cubicBezTo>
                <a:cubicBezTo>
                  <a:pt x="329854" y="211459"/>
                  <a:pt x="330632" y="206042"/>
                  <a:pt x="340864" y="206959"/>
                </a:cubicBezTo>
                <a:cubicBezTo>
                  <a:pt x="351096" y="207877"/>
                  <a:pt x="362199" y="207447"/>
                  <a:pt x="374173" y="205669"/>
                </a:cubicBezTo>
                <a:cubicBezTo>
                  <a:pt x="386147" y="203891"/>
                  <a:pt x="400523" y="201001"/>
                  <a:pt x="417301" y="197000"/>
                </a:cubicBezTo>
                <a:lnTo>
                  <a:pt x="417301" y="169316"/>
                </a:lnTo>
                <a:cubicBezTo>
                  <a:pt x="396852" y="172815"/>
                  <a:pt x="383300" y="176612"/>
                  <a:pt x="376646" y="180706"/>
                </a:cubicBezTo>
                <a:cubicBezTo>
                  <a:pt x="369992" y="184800"/>
                  <a:pt x="364984" y="181986"/>
                  <a:pt x="361621" y="172263"/>
                </a:cubicBezTo>
                <a:cubicBezTo>
                  <a:pt x="358258" y="162541"/>
                  <a:pt x="359771" y="155568"/>
                  <a:pt x="366160" y="151344"/>
                </a:cubicBezTo>
                <a:cubicBezTo>
                  <a:pt x="372549" y="147121"/>
                  <a:pt x="380153" y="131064"/>
                  <a:pt x="388972" y="103172"/>
                </a:cubicBezTo>
                <a:cubicBezTo>
                  <a:pt x="383594" y="104075"/>
                  <a:pt x="378618" y="104280"/>
                  <a:pt x="374043" y="103785"/>
                </a:cubicBezTo>
                <a:cubicBezTo>
                  <a:pt x="369469" y="103290"/>
                  <a:pt x="364514" y="100214"/>
                  <a:pt x="359180" y="94557"/>
                </a:cubicBezTo>
                <a:cubicBezTo>
                  <a:pt x="353845" y="88900"/>
                  <a:pt x="355548" y="85763"/>
                  <a:pt x="364289" y="85146"/>
                </a:cubicBezTo>
                <a:cubicBezTo>
                  <a:pt x="373029" y="84530"/>
                  <a:pt x="383236" y="83053"/>
                  <a:pt x="394909" y="80715"/>
                </a:cubicBezTo>
                <a:cubicBezTo>
                  <a:pt x="404445" y="50802"/>
                  <a:pt x="407413" y="30392"/>
                  <a:pt x="403814" y="19486"/>
                </a:cubicBezTo>
                <a:cubicBezTo>
                  <a:pt x="401114" y="11307"/>
                  <a:pt x="402033" y="6993"/>
                  <a:pt x="406569" y="6546"/>
                </a:cubicBezTo>
                <a:close/>
                <a:moveTo>
                  <a:pt x="2250090" y="5644"/>
                </a:moveTo>
                <a:cubicBezTo>
                  <a:pt x="2251771" y="5375"/>
                  <a:pt x="2253976" y="5476"/>
                  <a:pt x="2256704" y="5945"/>
                </a:cubicBezTo>
                <a:cubicBezTo>
                  <a:pt x="2267617" y="7824"/>
                  <a:pt x="2277541" y="11133"/>
                  <a:pt x="2286474" y="15872"/>
                </a:cubicBezTo>
                <a:cubicBezTo>
                  <a:pt x="2295408" y="20612"/>
                  <a:pt x="2297832" y="25799"/>
                  <a:pt x="2293745" y="31435"/>
                </a:cubicBezTo>
                <a:cubicBezTo>
                  <a:pt x="2289658" y="37071"/>
                  <a:pt x="2287206" y="53727"/>
                  <a:pt x="2286388" y="81404"/>
                </a:cubicBezTo>
                <a:cubicBezTo>
                  <a:pt x="2315829" y="77059"/>
                  <a:pt x="2334658" y="72599"/>
                  <a:pt x="2342874" y="68024"/>
                </a:cubicBezTo>
                <a:cubicBezTo>
                  <a:pt x="2351091" y="63450"/>
                  <a:pt x="2358821" y="63342"/>
                  <a:pt x="2366063" y="67702"/>
                </a:cubicBezTo>
                <a:cubicBezTo>
                  <a:pt x="2373304" y="72061"/>
                  <a:pt x="2380733" y="77116"/>
                  <a:pt x="2388347" y="82866"/>
                </a:cubicBezTo>
                <a:cubicBezTo>
                  <a:pt x="2395962" y="88617"/>
                  <a:pt x="2396500" y="94098"/>
                  <a:pt x="2389961" y="99311"/>
                </a:cubicBezTo>
                <a:cubicBezTo>
                  <a:pt x="2383421" y="104524"/>
                  <a:pt x="2375441" y="120925"/>
                  <a:pt x="2366020" y="148516"/>
                </a:cubicBezTo>
                <a:cubicBezTo>
                  <a:pt x="2379513" y="162956"/>
                  <a:pt x="2377090" y="170707"/>
                  <a:pt x="2358749" y="171768"/>
                </a:cubicBezTo>
                <a:cubicBezTo>
                  <a:pt x="2340408" y="172830"/>
                  <a:pt x="2315836" y="175024"/>
                  <a:pt x="2285033" y="178351"/>
                </a:cubicBezTo>
                <a:cubicBezTo>
                  <a:pt x="2285033" y="244316"/>
                  <a:pt x="2284062" y="284819"/>
                  <a:pt x="2282119" y="299862"/>
                </a:cubicBezTo>
                <a:cubicBezTo>
                  <a:pt x="2280176" y="314905"/>
                  <a:pt x="2276139" y="323004"/>
                  <a:pt x="2270008" y="324158"/>
                </a:cubicBezTo>
                <a:cubicBezTo>
                  <a:pt x="2263878" y="325313"/>
                  <a:pt x="2260322" y="316049"/>
                  <a:pt x="2259339" y="296367"/>
                </a:cubicBezTo>
                <a:cubicBezTo>
                  <a:pt x="2258357" y="276685"/>
                  <a:pt x="2257866" y="237934"/>
                  <a:pt x="2257866" y="180114"/>
                </a:cubicBezTo>
                <a:cubicBezTo>
                  <a:pt x="2244056" y="180975"/>
                  <a:pt x="2225988" y="183061"/>
                  <a:pt x="2203660" y="186374"/>
                </a:cubicBezTo>
                <a:cubicBezTo>
                  <a:pt x="2202914" y="193788"/>
                  <a:pt x="2201437" y="199320"/>
                  <a:pt x="2199229" y="202969"/>
                </a:cubicBezTo>
                <a:cubicBezTo>
                  <a:pt x="2197020" y="206619"/>
                  <a:pt x="2193926" y="207235"/>
                  <a:pt x="2189947" y="204819"/>
                </a:cubicBezTo>
                <a:cubicBezTo>
                  <a:pt x="2185968" y="202403"/>
                  <a:pt x="2183064" y="196394"/>
                  <a:pt x="2181235" y="186793"/>
                </a:cubicBezTo>
                <a:cubicBezTo>
                  <a:pt x="2179407" y="177193"/>
                  <a:pt x="2176464" y="162910"/>
                  <a:pt x="2172405" y="143945"/>
                </a:cubicBezTo>
                <a:cubicBezTo>
                  <a:pt x="2168347" y="124980"/>
                  <a:pt x="2163805" y="110944"/>
                  <a:pt x="2158778" y="101838"/>
                </a:cubicBezTo>
                <a:cubicBezTo>
                  <a:pt x="2153752" y="92732"/>
                  <a:pt x="2155319" y="88179"/>
                  <a:pt x="2163478" y="88179"/>
                </a:cubicBezTo>
                <a:cubicBezTo>
                  <a:pt x="2169358" y="88179"/>
                  <a:pt x="2175184" y="88850"/>
                  <a:pt x="2180956" y="90191"/>
                </a:cubicBezTo>
                <a:cubicBezTo>
                  <a:pt x="2186728" y="91531"/>
                  <a:pt x="2197214" y="91553"/>
                  <a:pt x="2212414" y="90255"/>
                </a:cubicBezTo>
                <a:cubicBezTo>
                  <a:pt x="2227615" y="88957"/>
                  <a:pt x="2242766" y="87118"/>
                  <a:pt x="2257866" y="84738"/>
                </a:cubicBezTo>
                <a:cubicBezTo>
                  <a:pt x="2257866" y="50192"/>
                  <a:pt x="2254944" y="27954"/>
                  <a:pt x="2249100" y="18023"/>
                </a:cubicBezTo>
                <a:cubicBezTo>
                  <a:pt x="2244717" y="10576"/>
                  <a:pt x="2245048" y="6449"/>
                  <a:pt x="2250090" y="5644"/>
                </a:cubicBezTo>
                <a:close/>
                <a:moveTo>
                  <a:pt x="2964567" y="2713"/>
                </a:moveTo>
                <a:cubicBezTo>
                  <a:pt x="2966273" y="2800"/>
                  <a:pt x="2968358" y="3260"/>
                  <a:pt x="2970821" y="4096"/>
                </a:cubicBezTo>
                <a:cubicBezTo>
                  <a:pt x="2980673" y="7437"/>
                  <a:pt x="2989026" y="11990"/>
                  <a:pt x="2995881" y="17755"/>
                </a:cubicBezTo>
                <a:cubicBezTo>
                  <a:pt x="3002735" y="23519"/>
                  <a:pt x="3004424" y="28388"/>
                  <a:pt x="3000946" y="32360"/>
                </a:cubicBezTo>
                <a:cubicBezTo>
                  <a:pt x="2997469" y="36332"/>
                  <a:pt x="2994253" y="40168"/>
                  <a:pt x="2991299" y="43868"/>
                </a:cubicBezTo>
                <a:cubicBezTo>
                  <a:pt x="3022274" y="76062"/>
                  <a:pt x="3043985" y="97493"/>
                  <a:pt x="3056432" y="108162"/>
                </a:cubicBezTo>
                <a:cubicBezTo>
                  <a:pt x="3068879" y="118832"/>
                  <a:pt x="3081699" y="127909"/>
                  <a:pt x="3094892" y="135394"/>
                </a:cubicBezTo>
                <a:cubicBezTo>
                  <a:pt x="3108086" y="142880"/>
                  <a:pt x="3123139" y="149763"/>
                  <a:pt x="3140054" y="156044"/>
                </a:cubicBezTo>
                <a:cubicBezTo>
                  <a:pt x="3156968" y="162325"/>
                  <a:pt x="3158280" y="167007"/>
                  <a:pt x="3143990" y="170091"/>
                </a:cubicBezTo>
                <a:cubicBezTo>
                  <a:pt x="3129700" y="173174"/>
                  <a:pt x="3114026" y="174246"/>
                  <a:pt x="3096969" y="173306"/>
                </a:cubicBezTo>
                <a:cubicBezTo>
                  <a:pt x="3079911" y="172367"/>
                  <a:pt x="3067908" y="167431"/>
                  <a:pt x="3060960" y="158497"/>
                </a:cubicBezTo>
                <a:cubicBezTo>
                  <a:pt x="3054012" y="149563"/>
                  <a:pt x="3044426" y="137015"/>
                  <a:pt x="3032201" y="120854"/>
                </a:cubicBezTo>
                <a:cubicBezTo>
                  <a:pt x="3019976" y="104692"/>
                  <a:pt x="3003395" y="83053"/>
                  <a:pt x="2982458" y="55935"/>
                </a:cubicBezTo>
                <a:cubicBezTo>
                  <a:pt x="2972606" y="76327"/>
                  <a:pt x="2962020" y="94446"/>
                  <a:pt x="2950698" y="110292"/>
                </a:cubicBezTo>
                <a:cubicBezTo>
                  <a:pt x="2939376" y="126138"/>
                  <a:pt x="2925495" y="142737"/>
                  <a:pt x="2909054" y="160088"/>
                </a:cubicBezTo>
                <a:cubicBezTo>
                  <a:pt x="2892613" y="177440"/>
                  <a:pt x="2873390" y="191189"/>
                  <a:pt x="2851385" y="201334"/>
                </a:cubicBezTo>
                <a:cubicBezTo>
                  <a:pt x="2829380" y="211480"/>
                  <a:pt x="2826809" y="208874"/>
                  <a:pt x="2843674" y="193515"/>
                </a:cubicBezTo>
                <a:cubicBezTo>
                  <a:pt x="2860538" y="178157"/>
                  <a:pt x="2876606" y="161716"/>
                  <a:pt x="2891878" y="144192"/>
                </a:cubicBezTo>
                <a:cubicBezTo>
                  <a:pt x="2907150" y="126668"/>
                  <a:pt x="2920103" y="109711"/>
                  <a:pt x="2930737" y="93320"/>
                </a:cubicBezTo>
                <a:cubicBezTo>
                  <a:pt x="2941370" y="76929"/>
                  <a:pt x="2949372" y="61449"/>
                  <a:pt x="2954742" y="46880"/>
                </a:cubicBezTo>
                <a:cubicBezTo>
                  <a:pt x="2960112" y="32310"/>
                  <a:pt x="2961672" y="20701"/>
                  <a:pt x="2959421" y="12054"/>
                </a:cubicBezTo>
                <a:cubicBezTo>
                  <a:pt x="2957732" y="5569"/>
                  <a:pt x="2959448" y="2455"/>
                  <a:pt x="2964567" y="2713"/>
                </a:cubicBezTo>
                <a:close/>
                <a:moveTo>
                  <a:pt x="1536338" y="25"/>
                </a:moveTo>
                <a:cubicBezTo>
                  <a:pt x="1537971" y="134"/>
                  <a:pt x="1539915" y="613"/>
                  <a:pt x="1542168" y="1461"/>
                </a:cubicBezTo>
                <a:cubicBezTo>
                  <a:pt x="1551181" y="4852"/>
                  <a:pt x="1557957" y="8849"/>
                  <a:pt x="1562495" y="13453"/>
                </a:cubicBezTo>
                <a:cubicBezTo>
                  <a:pt x="1567034" y="18056"/>
                  <a:pt x="1567080" y="22053"/>
                  <a:pt x="1562635" y="25445"/>
                </a:cubicBezTo>
                <a:cubicBezTo>
                  <a:pt x="1558190" y="28836"/>
                  <a:pt x="1551865" y="34447"/>
                  <a:pt x="1543663" y="42276"/>
                </a:cubicBezTo>
                <a:cubicBezTo>
                  <a:pt x="1571598" y="41445"/>
                  <a:pt x="1593936" y="37860"/>
                  <a:pt x="1610678" y="31521"/>
                </a:cubicBezTo>
                <a:cubicBezTo>
                  <a:pt x="1627420" y="25183"/>
                  <a:pt x="1640459" y="25143"/>
                  <a:pt x="1649795" y="31403"/>
                </a:cubicBezTo>
                <a:cubicBezTo>
                  <a:pt x="1659130" y="37662"/>
                  <a:pt x="1658779" y="43079"/>
                  <a:pt x="1648741" y="47654"/>
                </a:cubicBezTo>
                <a:cubicBezTo>
                  <a:pt x="1638703" y="52228"/>
                  <a:pt x="1624857" y="55871"/>
                  <a:pt x="1607204" y="58581"/>
                </a:cubicBezTo>
                <a:cubicBezTo>
                  <a:pt x="1589551" y="61291"/>
                  <a:pt x="1575265" y="62876"/>
                  <a:pt x="1564345" y="63335"/>
                </a:cubicBezTo>
                <a:cubicBezTo>
                  <a:pt x="1553425" y="63794"/>
                  <a:pt x="1544072" y="61772"/>
                  <a:pt x="1536285" y="57269"/>
                </a:cubicBezTo>
                <a:cubicBezTo>
                  <a:pt x="1512122" y="82063"/>
                  <a:pt x="1492662" y="97038"/>
                  <a:pt x="1477906" y="102193"/>
                </a:cubicBezTo>
                <a:cubicBezTo>
                  <a:pt x="1463150" y="107349"/>
                  <a:pt x="1461286" y="104265"/>
                  <a:pt x="1472313" y="92944"/>
                </a:cubicBezTo>
                <a:cubicBezTo>
                  <a:pt x="1483341" y="81622"/>
                  <a:pt x="1495939" y="66909"/>
                  <a:pt x="1510107" y="48805"/>
                </a:cubicBezTo>
                <a:cubicBezTo>
                  <a:pt x="1524275" y="30700"/>
                  <a:pt x="1530907" y="17436"/>
                  <a:pt x="1530004" y="9011"/>
                </a:cubicBezTo>
                <a:cubicBezTo>
                  <a:pt x="1529326" y="2692"/>
                  <a:pt x="1531438" y="-303"/>
                  <a:pt x="1536338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Group 30"/>
          <p:cNvGrpSpPr/>
          <p:nvPr/>
        </p:nvGrpSpPr>
        <p:grpSpPr bwMode="auto">
          <a:xfrm>
            <a:off x="3060621" y="2332991"/>
            <a:ext cx="2197100" cy="525463"/>
            <a:chOff x="475" y="1437"/>
            <a:chExt cx="1384" cy="331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475" y="1437"/>
              <a:ext cx="1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元    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2.6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元</a:t>
              </a: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904" y="1476"/>
              <a:ext cx="272" cy="27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3399FF"/>
              </a:solidFill>
              <a:round/>
              <a:tailEnd type="none" w="med" len="lg"/>
            </a:ln>
          </p:spPr>
          <p:txBody>
            <a:bodyPr wrap="none" lIns="90000" tIns="46800" rIns="90000" bIns="4680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3741659" y="2405813"/>
            <a:ext cx="4975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＞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759925" y="2424413"/>
            <a:ext cx="44465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＜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3725305" y="3264540"/>
            <a:ext cx="44465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＜</a:t>
            </a:r>
          </a:p>
        </p:txBody>
      </p:sp>
      <p:grpSp>
        <p:nvGrpSpPr>
          <p:cNvPr id="19" name="Group 36"/>
          <p:cNvGrpSpPr/>
          <p:nvPr/>
        </p:nvGrpSpPr>
        <p:grpSpPr bwMode="auto">
          <a:xfrm>
            <a:off x="6735035" y="3191502"/>
            <a:ext cx="2462213" cy="525463"/>
            <a:chOff x="2472" y="1919"/>
            <a:chExt cx="1551" cy="331"/>
          </a:xfrm>
        </p:grpSpPr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2472" y="1919"/>
              <a:ext cx="1551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0.458       0.54</a:t>
              </a:r>
            </a:p>
          </p:txBody>
        </p:sp>
        <p:sp>
          <p:nvSpPr>
            <p:cNvPr id="21" name="Oval 29"/>
            <p:cNvSpPr>
              <a:spLocks noChangeArrowheads="1"/>
            </p:cNvSpPr>
            <p:nvPr/>
          </p:nvSpPr>
          <p:spPr bwMode="auto">
            <a:xfrm>
              <a:off x="3128" y="1948"/>
              <a:ext cx="272" cy="27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3399FF"/>
              </a:solidFill>
              <a:round/>
              <a:tailEnd type="none" w="med" len="lg"/>
            </a:ln>
          </p:spPr>
          <p:txBody>
            <a:bodyPr wrap="none" lIns="90000" tIns="46800" rIns="90000" bIns="4680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7743816" y="3264539"/>
            <a:ext cx="44465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＜</a:t>
            </a:r>
          </a:p>
        </p:txBody>
      </p:sp>
      <p:sp>
        <p:nvSpPr>
          <p:cNvPr id="24" name="圆角矩形标注 23"/>
          <p:cNvSpPr/>
          <p:nvPr/>
        </p:nvSpPr>
        <p:spPr>
          <a:xfrm>
            <a:off x="4526223" y="4163529"/>
            <a:ext cx="3139553" cy="1362725"/>
          </a:xfrm>
          <a:prstGeom prst="wedgeRoundRectCallout">
            <a:avLst>
              <a:gd name="adj1" fmla="val 112320"/>
              <a:gd name="adj2" fmla="val 2791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小数大小比较要从高位逐一比较，位数多的小数不一定大。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575" y="3412728"/>
            <a:ext cx="1635550" cy="327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/>
          <p:nvPr/>
        </p:nvGrpSpPr>
        <p:grpSpPr bwMode="auto">
          <a:xfrm>
            <a:off x="1890706" y="3822521"/>
            <a:ext cx="7013576" cy="1366838"/>
            <a:chOff x="1111" y="2704"/>
            <a:chExt cx="4418" cy="861"/>
          </a:xfrm>
        </p:grpSpPr>
        <p:pic>
          <p:nvPicPr>
            <p:cNvPr id="5" name="Picture 9" descr="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2704"/>
              <a:ext cx="811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23"/>
            <p:cNvGrpSpPr/>
            <p:nvPr/>
          </p:nvGrpSpPr>
          <p:grpSpPr bwMode="auto">
            <a:xfrm>
              <a:off x="2018" y="2886"/>
              <a:ext cx="3511" cy="362"/>
              <a:chOff x="2018" y="2886"/>
              <a:chExt cx="3511" cy="362"/>
            </a:xfrm>
          </p:grpSpPr>
          <p:sp>
            <p:nvSpPr>
              <p:cNvPr id="7" name="AutoShape 27"/>
              <p:cNvSpPr>
                <a:spLocks noChangeArrowheads="1"/>
              </p:cNvSpPr>
              <p:nvPr/>
            </p:nvSpPr>
            <p:spPr bwMode="auto">
              <a:xfrm>
                <a:off x="2018" y="2886"/>
                <a:ext cx="3511" cy="362"/>
              </a:xfrm>
              <a:prstGeom prst="wedgeRoundRectCallout">
                <a:avLst>
                  <a:gd name="adj1" fmla="val -55856"/>
                  <a:gd name="adj2" fmla="val -16296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我要买  </a:t>
                </a:r>
                <a:r>
                  <a:rPr kumimoji="0" lang="zh-CN" altLang="en-US" sz="26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altLang="zh-CN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,</a:t>
                </a:r>
                <a:r>
                  <a:rPr kumimoji="0" lang="zh-CN" alt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去                           买便宜。</a:t>
                </a:r>
                <a:endPara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8" name="Picture 12" descr="{C0365E45-3685-475D-813F-4988BB22D1DA}副本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045983">
                <a:off x="2694" y="2981"/>
                <a:ext cx="316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3333" y="3158"/>
                <a:ext cx="131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812800" y="1251371"/>
            <a:ext cx="4798903" cy="309358"/>
          </a:xfrm>
          <a:custGeom>
            <a:avLst/>
            <a:gdLst/>
            <a:ahLst/>
            <a:cxnLst/>
            <a:rect l="l" t="t" r="r" b="b"/>
            <a:pathLst>
              <a:path w="4798903" h="309358">
                <a:moveTo>
                  <a:pt x="4557215" y="245926"/>
                </a:moveTo>
                <a:cubicBezTo>
                  <a:pt x="4568288" y="245590"/>
                  <a:pt x="4576856" y="248161"/>
                  <a:pt x="4582920" y="253640"/>
                </a:cubicBezTo>
                <a:cubicBezTo>
                  <a:pt x="4591004" y="260945"/>
                  <a:pt x="4593592" y="266503"/>
                  <a:pt x="4590682" y="270315"/>
                </a:cubicBezTo>
                <a:cubicBezTo>
                  <a:pt x="4587773" y="274127"/>
                  <a:pt x="4582082" y="275388"/>
                  <a:pt x="4573611" y="274099"/>
                </a:cubicBezTo>
                <a:cubicBezTo>
                  <a:pt x="4565139" y="272811"/>
                  <a:pt x="4556376" y="271960"/>
                  <a:pt x="4547322" y="271546"/>
                </a:cubicBezTo>
                <a:cubicBezTo>
                  <a:pt x="4538267" y="271132"/>
                  <a:pt x="4527903" y="271346"/>
                  <a:pt x="4516230" y="272187"/>
                </a:cubicBezTo>
                <a:cubicBezTo>
                  <a:pt x="4504558" y="273028"/>
                  <a:pt x="4488215" y="274917"/>
                  <a:pt x="4467203" y="277854"/>
                </a:cubicBezTo>
                <a:cubicBezTo>
                  <a:pt x="4446191" y="280790"/>
                  <a:pt x="4430204" y="283137"/>
                  <a:pt x="4419244" y="284894"/>
                </a:cubicBezTo>
                <a:cubicBezTo>
                  <a:pt x="4408283" y="286650"/>
                  <a:pt x="4400036" y="287529"/>
                  <a:pt x="4394501" y="287529"/>
                </a:cubicBezTo>
                <a:cubicBezTo>
                  <a:pt x="4388546" y="287529"/>
                  <a:pt x="4381431" y="284768"/>
                  <a:pt x="4373156" y="279247"/>
                </a:cubicBezTo>
                <a:cubicBezTo>
                  <a:pt x="4364353" y="270213"/>
                  <a:pt x="4367215" y="265696"/>
                  <a:pt x="4381743" y="265696"/>
                </a:cubicBezTo>
                <a:cubicBezTo>
                  <a:pt x="4394413" y="265696"/>
                  <a:pt x="4413244" y="264214"/>
                  <a:pt x="4438238" y="261250"/>
                </a:cubicBezTo>
                <a:cubicBezTo>
                  <a:pt x="4463232" y="258286"/>
                  <a:pt x="4483077" y="255966"/>
                  <a:pt x="4497775" y="254291"/>
                </a:cubicBezTo>
                <a:cubicBezTo>
                  <a:pt x="4512473" y="252616"/>
                  <a:pt x="4528317" y="250262"/>
                  <a:pt x="4545307" y="247230"/>
                </a:cubicBezTo>
                <a:cubicBezTo>
                  <a:pt x="4549555" y="246472"/>
                  <a:pt x="4553524" y="246038"/>
                  <a:pt x="4557215" y="245926"/>
                </a:cubicBezTo>
                <a:close/>
                <a:moveTo>
                  <a:pt x="4710619" y="228663"/>
                </a:moveTo>
                <a:lnTo>
                  <a:pt x="4754183" y="228663"/>
                </a:lnTo>
                <a:lnTo>
                  <a:pt x="4754183" y="272207"/>
                </a:lnTo>
                <a:lnTo>
                  <a:pt x="4710619" y="272207"/>
                </a:lnTo>
                <a:close/>
                <a:moveTo>
                  <a:pt x="3155943" y="211536"/>
                </a:moveTo>
                <a:cubicBezTo>
                  <a:pt x="3157813" y="211086"/>
                  <a:pt x="3160679" y="211298"/>
                  <a:pt x="3164540" y="212171"/>
                </a:cubicBezTo>
                <a:cubicBezTo>
                  <a:pt x="3179983" y="215665"/>
                  <a:pt x="3194539" y="220721"/>
                  <a:pt x="3208206" y="227341"/>
                </a:cubicBezTo>
                <a:cubicBezTo>
                  <a:pt x="3221872" y="233960"/>
                  <a:pt x="3232687" y="242873"/>
                  <a:pt x="3240650" y="254077"/>
                </a:cubicBezTo>
                <a:cubicBezTo>
                  <a:pt x="3248612" y="265282"/>
                  <a:pt x="3250688" y="274934"/>
                  <a:pt x="3246876" y="283032"/>
                </a:cubicBezTo>
                <a:cubicBezTo>
                  <a:pt x="3243064" y="291130"/>
                  <a:pt x="3232992" y="288377"/>
                  <a:pt x="3216660" y="274771"/>
                </a:cubicBezTo>
                <a:cubicBezTo>
                  <a:pt x="3200328" y="261165"/>
                  <a:pt x="3183439" y="247390"/>
                  <a:pt x="3165994" y="233445"/>
                </a:cubicBezTo>
                <a:cubicBezTo>
                  <a:pt x="3153684" y="220188"/>
                  <a:pt x="3150334" y="212886"/>
                  <a:pt x="3155943" y="211536"/>
                </a:cubicBezTo>
                <a:close/>
                <a:moveTo>
                  <a:pt x="2875644" y="202211"/>
                </a:moveTo>
                <a:cubicBezTo>
                  <a:pt x="2871378" y="201208"/>
                  <a:pt x="2845045" y="204762"/>
                  <a:pt x="2796645" y="212873"/>
                </a:cubicBezTo>
                <a:cubicBezTo>
                  <a:pt x="2798313" y="228378"/>
                  <a:pt x="2799901" y="242995"/>
                  <a:pt x="2801406" y="256723"/>
                </a:cubicBezTo>
                <a:cubicBezTo>
                  <a:pt x="2825159" y="255068"/>
                  <a:pt x="2849630" y="253060"/>
                  <a:pt x="2874820" y="250700"/>
                </a:cubicBezTo>
                <a:cubicBezTo>
                  <a:pt x="2877940" y="235154"/>
                  <a:pt x="2879924" y="223437"/>
                  <a:pt x="2880772" y="215549"/>
                </a:cubicBezTo>
                <a:cubicBezTo>
                  <a:pt x="2881620" y="207661"/>
                  <a:pt x="2879910" y="203215"/>
                  <a:pt x="2875644" y="202211"/>
                </a:cubicBezTo>
                <a:close/>
                <a:moveTo>
                  <a:pt x="4500342" y="200199"/>
                </a:moveTo>
                <a:cubicBezTo>
                  <a:pt x="4505467" y="200567"/>
                  <a:pt x="4510462" y="202096"/>
                  <a:pt x="4515325" y="204785"/>
                </a:cubicBezTo>
                <a:cubicBezTo>
                  <a:pt x="4525051" y="210164"/>
                  <a:pt x="4526923" y="214417"/>
                  <a:pt x="4520941" y="217543"/>
                </a:cubicBezTo>
                <a:cubicBezTo>
                  <a:pt x="4514959" y="220670"/>
                  <a:pt x="4506026" y="223325"/>
                  <a:pt x="4494143" y="225509"/>
                </a:cubicBezTo>
                <a:cubicBezTo>
                  <a:pt x="4482260" y="227693"/>
                  <a:pt x="4471347" y="229426"/>
                  <a:pt x="4461404" y="230708"/>
                </a:cubicBezTo>
                <a:cubicBezTo>
                  <a:pt x="4451461" y="231990"/>
                  <a:pt x="4442135" y="231349"/>
                  <a:pt x="4433426" y="228785"/>
                </a:cubicBezTo>
                <a:cubicBezTo>
                  <a:pt x="4423605" y="224065"/>
                  <a:pt x="4420390" y="220772"/>
                  <a:pt x="4423781" y="218907"/>
                </a:cubicBezTo>
                <a:cubicBezTo>
                  <a:pt x="4427172" y="217041"/>
                  <a:pt x="4435457" y="214830"/>
                  <a:pt x="4448636" y="212273"/>
                </a:cubicBezTo>
                <a:cubicBezTo>
                  <a:pt x="4461814" y="209716"/>
                  <a:pt x="4473792" y="206484"/>
                  <a:pt x="4484570" y="202578"/>
                </a:cubicBezTo>
                <a:cubicBezTo>
                  <a:pt x="4489958" y="200624"/>
                  <a:pt x="4495215" y="199832"/>
                  <a:pt x="4500342" y="200199"/>
                </a:cubicBezTo>
                <a:close/>
                <a:moveTo>
                  <a:pt x="2489378" y="193614"/>
                </a:moveTo>
                <a:cubicBezTo>
                  <a:pt x="2482650" y="194842"/>
                  <a:pt x="2472869" y="196589"/>
                  <a:pt x="2460037" y="198854"/>
                </a:cubicBezTo>
                <a:cubicBezTo>
                  <a:pt x="2460037" y="207943"/>
                  <a:pt x="2460349" y="215315"/>
                  <a:pt x="2460973" y="220972"/>
                </a:cubicBezTo>
                <a:cubicBezTo>
                  <a:pt x="2471486" y="220226"/>
                  <a:pt x="2483111" y="218354"/>
                  <a:pt x="2495849" y="215356"/>
                </a:cubicBezTo>
                <a:cubicBezTo>
                  <a:pt x="2496649" y="209699"/>
                  <a:pt x="2497453" y="204355"/>
                  <a:pt x="2498260" y="199322"/>
                </a:cubicBezTo>
                <a:cubicBezTo>
                  <a:pt x="2499067" y="194289"/>
                  <a:pt x="2496106" y="192387"/>
                  <a:pt x="2489378" y="193614"/>
                </a:cubicBezTo>
                <a:close/>
                <a:moveTo>
                  <a:pt x="1093299" y="189850"/>
                </a:moveTo>
                <a:cubicBezTo>
                  <a:pt x="1086144" y="191132"/>
                  <a:pt x="1072962" y="193652"/>
                  <a:pt x="1053754" y="197409"/>
                </a:cubicBezTo>
                <a:cubicBezTo>
                  <a:pt x="1056263" y="216333"/>
                  <a:pt x="1058210" y="230149"/>
                  <a:pt x="1059593" y="238857"/>
                </a:cubicBezTo>
                <a:cubicBezTo>
                  <a:pt x="1073742" y="235520"/>
                  <a:pt x="1088833" y="231946"/>
                  <a:pt x="1104867" y="228134"/>
                </a:cubicBezTo>
                <a:cubicBezTo>
                  <a:pt x="1106440" y="215071"/>
                  <a:pt x="1106695" y="205104"/>
                  <a:pt x="1105630" y="198233"/>
                </a:cubicBezTo>
                <a:cubicBezTo>
                  <a:pt x="1104565" y="191363"/>
                  <a:pt x="1100455" y="188568"/>
                  <a:pt x="1093299" y="189850"/>
                </a:cubicBezTo>
                <a:close/>
                <a:moveTo>
                  <a:pt x="1228997" y="176421"/>
                </a:moveTo>
                <a:cubicBezTo>
                  <a:pt x="1219943" y="177255"/>
                  <a:pt x="1205791" y="179212"/>
                  <a:pt x="1186542" y="182291"/>
                </a:cubicBezTo>
                <a:cubicBezTo>
                  <a:pt x="1187356" y="198705"/>
                  <a:pt x="1188143" y="214583"/>
                  <a:pt x="1188902" y="229925"/>
                </a:cubicBezTo>
                <a:cubicBezTo>
                  <a:pt x="1203675" y="229138"/>
                  <a:pt x="1219953" y="227205"/>
                  <a:pt x="1237737" y="224126"/>
                </a:cubicBezTo>
                <a:cubicBezTo>
                  <a:pt x="1240124" y="209787"/>
                  <a:pt x="1241528" y="198044"/>
                  <a:pt x="1241949" y="188894"/>
                </a:cubicBezTo>
                <a:cubicBezTo>
                  <a:pt x="1242369" y="179744"/>
                  <a:pt x="1238052" y="175587"/>
                  <a:pt x="1228997" y="176421"/>
                </a:cubicBezTo>
                <a:close/>
                <a:moveTo>
                  <a:pt x="2503891" y="171609"/>
                </a:moveTo>
                <a:cubicBezTo>
                  <a:pt x="2506370" y="171612"/>
                  <a:pt x="2509224" y="172185"/>
                  <a:pt x="2512452" y="173328"/>
                </a:cubicBezTo>
                <a:cubicBezTo>
                  <a:pt x="2518910" y="175614"/>
                  <a:pt x="2524556" y="178886"/>
                  <a:pt x="2529392" y="183146"/>
                </a:cubicBezTo>
                <a:cubicBezTo>
                  <a:pt x="2534227" y="187405"/>
                  <a:pt x="2534421" y="191753"/>
                  <a:pt x="2529972" y="196188"/>
                </a:cubicBezTo>
                <a:cubicBezTo>
                  <a:pt x="2525523" y="200624"/>
                  <a:pt x="2521785" y="206722"/>
                  <a:pt x="2518760" y="214481"/>
                </a:cubicBezTo>
                <a:cubicBezTo>
                  <a:pt x="2525570" y="224166"/>
                  <a:pt x="2525400" y="229776"/>
                  <a:pt x="2518251" y="231308"/>
                </a:cubicBezTo>
                <a:lnTo>
                  <a:pt x="2497293" y="232631"/>
                </a:lnTo>
                <a:cubicBezTo>
                  <a:pt x="2488340" y="233445"/>
                  <a:pt x="2476485" y="235018"/>
                  <a:pt x="2461726" y="237352"/>
                </a:cubicBezTo>
                <a:cubicBezTo>
                  <a:pt x="2457575" y="246969"/>
                  <a:pt x="2453475" y="248105"/>
                  <a:pt x="2449426" y="240760"/>
                </a:cubicBezTo>
                <a:cubicBezTo>
                  <a:pt x="2445377" y="233414"/>
                  <a:pt x="2442518" y="224536"/>
                  <a:pt x="2440849" y="214125"/>
                </a:cubicBezTo>
                <a:cubicBezTo>
                  <a:pt x="2439181" y="203714"/>
                  <a:pt x="2436403" y="195659"/>
                  <a:pt x="2432517" y="189962"/>
                </a:cubicBezTo>
                <a:cubicBezTo>
                  <a:pt x="2428630" y="184265"/>
                  <a:pt x="2430540" y="181416"/>
                  <a:pt x="2438245" y="181416"/>
                </a:cubicBezTo>
                <a:cubicBezTo>
                  <a:pt x="2443996" y="181416"/>
                  <a:pt x="2448296" y="181840"/>
                  <a:pt x="2451145" y="182688"/>
                </a:cubicBezTo>
                <a:cubicBezTo>
                  <a:pt x="2453994" y="183536"/>
                  <a:pt x="2459172" y="183556"/>
                  <a:pt x="2466680" y="182749"/>
                </a:cubicBezTo>
                <a:cubicBezTo>
                  <a:pt x="2474189" y="181942"/>
                  <a:pt x="2480351" y="180734"/>
                  <a:pt x="2485166" y="179127"/>
                </a:cubicBezTo>
                <a:cubicBezTo>
                  <a:pt x="2489982" y="177520"/>
                  <a:pt x="2494119" y="175580"/>
                  <a:pt x="2497578" y="173308"/>
                </a:cubicBezTo>
                <a:cubicBezTo>
                  <a:pt x="2499308" y="172172"/>
                  <a:pt x="2501412" y="171605"/>
                  <a:pt x="2503891" y="171609"/>
                </a:cubicBezTo>
                <a:close/>
                <a:moveTo>
                  <a:pt x="188818" y="166237"/>
                </a:moveTo>
                <a:lnTo>
                  <a:pt x="141125" y="169977"/>
                </a:lnTo>
                <a:lnTo>
                  <a:pt x="145366" y="171100"/>
                </a:lnTo>
                <a:cubicBezTo>
                  <a:pt x="156401" y="175305"/>
                  <a:pt x="162383" y="180341"/>
                  <a:pt x="163312" y="186208"/>
                </a:cubicBezTo>
                <a:cubicBezTo>
                  <a:pt x="164242" y="192075"/>
                  <a:pt x="162756" y="197660"/>
                  <a:pt x="158856" y="202964"/>
                </a:cubicBezTo>
                <a:cubicBezTo>
                  <a:pt x="154956" y="208268"/>
                  <a:pt x="150544" y="207190"/>
                  <a:pt x="145620" y="199729"/>
                </a:cubicBezTo>
                <a:cubicBezTo>
                  <a:pt x="140696" y="192268"/>
                  <a:pt x="136491" y="185486"/>
                  <a:pt x="133005" y="179381"/>
                </a:cubicBezTo>
                <a:cubicBezTo>
                  <a:pt x="132306" y="176950"/>
                  <a:pt x="132040" y="174954"/>
                  <a:pt x="132205" y="173393"/>
                </a:cubicBezTo>
                <a:lnTo>
                  <a:pt x="133711" y="170559"/>
                </a:lnTo>
                <a:lnTo>
                  <a:pt x="109686" y="172443"/>
                </a:lnTo>
                <a:cubicBezTo>
                  <a:pt x="98305" y="195164"/>
                  <a:pt x="91109" y="207088"/>
                  <a:pt x="88097" y="208214"/>
                </a:cubicBezTo>
                <a:cubicBezTo>
                  <a:pt x="122987" y="208255"/>
                  <a:pt x="154987" y="208255"/>
                  <a:pt x="184098" y="208214"/>
                </a:cubicBezTo>
                <a:cubicBezTo>
                  <a:pt x="185576" y="200211"/>
                  <a:pt x="187150" y="186218"/>
                  <a:pt x="188818" y="166237"/>
                </a:cubicBezTo>
                <a:close/>
                <a:moveTo>
                  <a:pt x="1110218" y="163803"/>
                </a:moveTo>
                <a:cubicBezTo>
                  <a:pt x="1113460" y="163720"/>
                  <a:pt x="1117035" y="164582"/>
                  <a:pt x="1120941" y="166389"/>
                </a:cubicBezTo>
                <a:cubicBezTo>
                  <a:pt x="1128755" y="170004"/>
                  <a:pt x="1136111" y="174817"/>
                  <a:pt x="1143008" y="180826"/>
                </a:cubicBezTo>
                <a:cubicBezTo>
                  <a:pt x="1149906" y="186835"/>
                  <a:pt x="1150262" y="192275"/>
                  <a:pt x="1144077" y="197145"/>
                </a:cubicBezTo>
                <a:cubicBezTo>
                  <a:pt x="1137891" y="202015"/>
                  <a:pt x="1132472" y="211110"/>
                  <a:pt x="1127819" y="224431"/>
                </a:cubicBezTo>
                <a:cubicBezTo>
                  <a:pt x="1140584" y="237915"/>
                  <a:pt x="1141774" y="245199"/>
                  <a:pt x="1131390" y="246284"/>
                </a:cubicBezTo>
                <a:cubicBezTo>
                  <a:pt x="1121006" y="247369"/>
                  <a:pt x="1109699" y="248967"/>
                  <a:pt x="1097470" y="251076"/>
                </a:cubicBezTo>
                <a:cubicBezTo>
                  <a:pt x="1085242" y="253185"/>
                  <a:pt x="1072616" y="255007"/>
                  <a:pt x="1059593" y="256539"/>
                </a:cubicBezTo>
                <a:cubicBezTo>
                  <a:pt x="1055917" y="271244"/>
                  <a:pt x="1051909" y="275422"/>
                  <a:pt x="1047568" y="269074"/>
                </a:cubicBezTo>
                <a:cubicBezTo>
                  <a:pt x="1043227" y="262725"/>
                  <a:pt x="1039541" y="254352"/>
                  <a:pt x="1036509" y="243954"/>
                </a:cubicBezTo>
                <a:cubicBezTo>
                  <a:pt x="1033477" y="233557"/>
                  <a:pt x="1030927" y="224024"/>
                  <a:pt x="1028859" y="215356"/>
                </a:cubicBezTo>
                <a:cubicBezTo>
                  <a:pt x="1026790" y="206688"/>
                  <a:pt x="1023588" y="198752"/>
                  <a:pt x="1019254" y="191549"/>
                </a:cubicBezTo>
                <a:cubicBezTo>
                  <a:pt x="1014920" y="184346"/>
                  <a:pt x="1015819" y="180216"/>
                  <a:pt x="1021950" y="179158"/>
                </a:cubicBezTo>
                <a:cubicBezTo>
                  <a:pt x="1028082" y="178099"/>
                  <a:pt x="1033650" y="178208"/>
                  <a:pt x="1038656" y="179483"/>
                </a:cubicBezTo>
                <a:cubicBezTo>
                  <a:pt x="1043661" y="180758"/>
                  <a:pt x="1054096" y="179965"/>
                  <a:pt x="1069961" y="177102"/>
                </a:cubicBezTo>
                <a:cubicBezTo>
                  <a:pt x="1085825" y="174240"/>
                  <a:pt x="1096334" y="170835"/>
                  <a:pt x="1101489" y="166888"/>
                </a:cubicBezTo>
                <a:cubicBezTo>
                  <a:pt x="1104066" y="164914"/>
                  <a:pt x="1106976" y="163886"/>
                  <a:pt x="1110218" y="163803"/>
                </a:cubicBezTo>
                <a:close/>
                <a:moveTo>
                  <a:pt x="1252273" y="148646"/>
                </a:moveTo>
                <a:cubicBezTo>
                  <a:pt x="1255845" y="148687"/>
                  <a:pt x="1259814" y="149728"/>
                  <a:pt x="1264178" y="151770"/>
                </a:cubicBezTo>
                <a:cubicBezTo>
                  <a:pt x="1272908" y="155853"/>
                  <a:pt x="1280453" y="161330"/>
                  <a:pt x="1286815" y="168200"/>
                </a:cubicBezTo>
                <a:cubicBezTo>
                  <a:pt x="1293177" y="175071"/>
                  <a:pt x="1292811" y="181355"/>
                  <a:pt x="1285716" y="187052"/>
                </a:cubicBezTo>
                <a:cubicBezTo>
                  <a:pt x="1278622" y="192750"/>
                  <a:pt x="1270252" y="204904"/>
                  <a:pt x="1260607" y="223515"/>
                </a:cubicBezTo>
                <a:cubicBezTo>
                  <a:pt x="1270822" y="236701"/>
                  <a:pt x="1271744" y="243853"/>
                  <a:pt x="1263375" y="244972"/>
                </a:cubicBezTo>
                <a:cubicBezTo>
                  <a:pt x="1255005" y="246091"/>
                  <a:pt x="1243322" y="247078"/>
                  <a:pt x="1228326" y="247932"/>
                </a:cubicBezTo>
                <a:cubicBezTo>
                  <a:pt x="1213330" y="248787"/>
                  <a:pt x="1199931" y="249581"/>
                  <a:pt x="1188129" y="250313"/>
                </a:cubicBezTo>
                <a:cubicBezTo>
                  <a:pt x="1183490" y="261504"/>
                  <a:pt x="1178868" y="264122"/>
                  <a:pt x="1174262" y="258167"/>
                </a:cubicBezTo>
                <a:cubicBezTo>
                  <a:pt x="1169657" y="252212"/>
                  <a:pt x="1165866" y="238386"/>
                  <a:pt x="1162888" y="216689"/>
                </a:cubicBezTo>
                <a:cubicBezTo>
                  <a:pt x="1159911" y="194991"/>
                  <a:pt x="1156275" y="179642"/>
                  <a:pt x="1151982" y="170642"/>
                </a:cubicBezTo>
                <a:cubicBezTo>
                  <a:pt x="1147688" y="161642"/>
                  <a:pt x="1148964" y="157592"/>
                  <a:pt x="1155807" y="158495"/>
                </a:cubicBezTo>
                <a:cubicBezTo>
                  <a:pt x="1162651" y="159397"/>
                  <a:pt x="1168311" y="160672"/>
                  <a:pt x="1172787" y="162320"/>
                </a:cubicBezTo>
                <a:cubicBezTo>
                  <a:pt x="1177264" y="163968"/>
                  <a:pt x="1188652" y="163561"/>
                  <a:pt x="1206951" y="161099"/>
                </a:cubicBezTo>
                <a:cubicBezTo>
                  <a:pt x="1225250" y="158637"/>
                  <a:pt x="1237181" y="155446"/>
                  <a:pt x="1242742" y="151525"/>
                </a:cubicBezTo>
                <a:cubicBezTo>
                  <a:pt x="1245523" y="149565"/>
                  <a:pt x="1248700" y="148606"/>
                  <a:pt x="1252273" y="148646"/>
                </a:cubicBezTo>
                <a:close/>
                <a:moveTo>
                  <a:pt x="3823863" y="132353"/>
                </a:moveTo>
                <a:cubicBezTo>
                  <a:pt x="3820739" y="132373"/>
                  <a:pt x="3816338" y="133016"/>
                  <a:pt x="3810657" y="134281"/>
                </a:cubicBezTo>
                <a:cubicBezTo>
                  <a:pt x="3799296" y="136811"/>
                  <a:pt x="3790842" y="138700"/>
                  <a:pt x="3785294" y="139948"/>
                </a:cubicBezTo>
                <a:lnTo>
                  <a:pt x="3785294" y="163551"/>
                </a:lnTo>
                <a:cubicBezTo>
                  <a:pt x="3786406" y="163551"/>
                  <a:pt x="3791073" y="162055"/>
                  <a:pt x="3799293" y="159064"/>
                </a:cubicBezTo>
                <a:cubicBezTo>
                  <a:pt x="3807513" y="156073"/>
                  <a:pt x="3814682" y="157416"/>
                  <a:pt x="3820800" y="163093"/>
                </a:cubicBezTo>
                <a:cubicBezTo>
                  <a:pt x="3826918" y="168770"/>
                  <a:pt x="3825134" y="173477"/>
                  <a:pt x="3815449" y="177214"/>
                </a:cubicBezTo>
                <a:cubicBezTo>
                  <a:pt x="3805764" y="180952"/>
                  <a:pt x="3795630" y="181972"/>
                  <a:pt x="3785050" y="180277"/>
                </a:cubicBezTo>
                <a:lnTo>
                  <a:pt x="3784012" y="201825"/>
                </a:lnTo>
                <a:cubicBezTo>
                  <a:pt x="3787457" y="201920"/>
                  <a:pt x="3792985" y="200879"/>
                  <a:pt x="3800595" y="198701"/>
                </a:cubicBezTo>
                <a:cubicBezTo>
                  <a:pt x="3808205" y="196524"/>
                  <a:pt x="3814577" y="198383"/>
                  <a:pt x="3819712" y="204277"/>
                </a:cubicBezTo>
                <a:cubicBezTo>
                  <a:pt x="3824846" y="210171"/>
                  <a:pt x="3822543" y="214454"/>
                  <a:pt x="3812804" y="217126"/>
                </a:cubicBezTo>
                <a:cubicBezTo>
                  <a:pt x="3803064" y="219798"/>
                  <a:pt x="3793399" y="220280"/>
                  <a:pt x="3783808" y="218571"/>
                </a:cubicBezTo>
                <a:lnTo>
                  <a:pt x="3782730" y="249072"/>
                </a:lnTo>
                <a:lnTo>
                  <a:pt x="3831096" y="245633"/>
                </a:lnTo>
                <a:lnTo>
                  <a:pt x="3831096" y="149552"/>
                </a:lnTo>
                <a:cubicBezTo>
                  <a:pt x="3831096" y="141738"/>
                  <a:pt x="3830530" y="136607"/>
                  <a:pt x="3829397" y="134159"/>
                </a:cubicBezTo>
                <a:cubicBezTo>
                  <a:pt x="3828831" y="132935"/>
                  <a:pt x="3826986" y="132333"/>
                  <a:pt x="3823863" y="132353"/>
                </a:cubicBezTo>
                <a:close/>
                <a:moveTo>
                  <a:pt x="2448838" y="126920"/>
                </a:moveTo>
                <a:lnTo>
                  <a:pt x="2464473" y="131992"/>
                </a:lnTo>
                <a:cubicBezTo>
                  <a:pt x="2475989" y="139778"/>
                  <a:pt x="2478767" y="145784"/>
                  <a:pt x="2472805" y="150010"/>
                </a:cubicBezTo>
                <a:cubicBezTo>
                  <a:pt x="2466843" y="154235"/>
                  <a:pt x="2460854" y="159783"/>
                  <a:pt x="2454838" y="166654"/>
                </a:cubicBezTo>
                <a:cubicBezTo>
                  <a:pt x="2448822" y="173525"/>
                  <a:pt x="2441348" y="178788"/>
                  <a:pt x="2432415" y="182444"/>
                </a:cubicBezTo>
                <a:cubicBezTo>
                  <a:pt x="2423483" y="186099"/>
                  <a:pt x="2421417" y="184546"/>
                  <a:pt x="2426219" y="177784"/>
                </a:cubicBezTo>
                <a:cubicBezTo>
                  <a:pt x="2431021" y="171022"/>
                  <a:pt x="2435277" y="163731"/>
                  <a:pt x="2438987" y="155910"/>
                </a:cubicBezTo>
                <a:cubicBezTo>
                  <a:pt x="2442698" y="148090"/>
                  <a:pt x="2444342" y="140382"/>
                  <a:pt x="2443922" y="132785"/>
                </a:cubicBezTo>
                <a:lnTo>
                  <a:pt x="2448706" y="126936"/>
                </a:lnTo>
                <a:close/>
                <a:moveTo>
                  <a:pt x="2497003" y="125657"/>
                </a:moveTo>
                <a:cubicBezTo>
                  <a:pt x="2499276" y="126007"/>
                  <a:pt x="2502078" y="126857"/>
                  <a:pt x="2505412" y="128207"/>
                </a:cubicBezTo>
                <a:cubicBezTo>
                  <a:pt x="2518747" y="133606"/>
                  <a:pt x="2527499" y="138890"/>
                  <a:pt x="2531671" y="144058"/>
                </a:cubicBezTo>
                <a:cubicBezTo>
                  <a:pt x="2535842" y="149226"/>
                  <a:pt x="2536808" y="155704"/>
                  <a:pt x="2534570" y="163490"/>
                </a:cubicBezTo>
                <a:cubicBezTo>
                  <a:pt x="2532332" y="171276"/>
                  <a:pt x="2528486" y="173748"/>
                  <a:pt x="2523033" y="170907"/>
                </a:cubicBezTo>
                <a:cubicBezTo>
                  <a:pt x="2517580" y="168065"/>
                  <a:pt x="2511981" y="163330"/>
                  <a:pt x="2506236" y="156704"/>
                </a:cubicBezTo>
                <a:cubicBezTo>
                  <a:pt x="2500491" y="150077"/>
                  <a:pt x="2495374" y="143176"/>
                  <a:pt x="2490884" y="136000"/>
                </a:cubicBezTo>
                <a:cubicBezTo>
                  <a:pt x="2488147" y="128055"/>
                  <a:pt x="2490187" y="124607"/>
                  <a:pt x="2497003" y="125657"/>
                </a:cubicBezTo>
                <a:close/>
                <a:moveTo>
                  <a:pt x="4233055" y="121860"/>
                </a:moveTo>
                <a:cubicBezTo>
                  <a:pt x="4248360" y="120835"/>
                  <a:pt x="4261199" y="123080"/>
                  <a:pt x="4271571" y="128594"/>
                </a:cubicBezTo>
                <a:cubicBezTo>
                  <a:pt x="4285400" y="135946"/>
                  <a:pt x="4291491" y="142566"/>
                  <a:pt x="4289843" y="148453"/>
                </a:cubicBezTo>
                <a:cubicBezTo>
                  <a:pt x="4288195" y="154340"/>
                  <a:pt x="4281541" y="156860"/>
                  <a:pt x="4269882" y="156012"/>
                </a:cubicBezTo>
                <a:cubicBezTo>
                  <a:pt x="4258223" y="155164"/>
                  <a:pt x="4241840" y="154740"/>
                  <a:pt x="4220733" y="154740"/>
                </a:cubicBezTo>
                <a:cubicBezTo>
                  <a:pt x="4199652" y="154740"/>
                  <a:pt x="4177006" y="155802"/>
                  <a:pt x="4152792" y="157925"/>
                </a:cubicBezTo>
                <a:cubicBezTo>
                  <a:pt x="4128578" y="160048"/>
                  <a:pt x="4108312" y="162574"/>
                  <a:pt x="4091993" y="165504"/>
                </a:cubicBezTo>
                <a:cubicBezTo>
                  <a:pt x="4075674" y="168434"/>
                  <a:pt x="4061431" y="171202"/>
                  <a:pt x="4049263" y="173806"/>
                </a:cubicBezTo>
                <a:cubicBezTo>
                  <a:pt x="4037095" y="176411"/>
                  <a:pt x="4024432" y="173582"/>
                  <a:pt x="4011274" y="165321"/>
                </a:cubicBezTo>
                <a:cubicBezTo>
                  <a:pt x="3999351" y="152204"/>
                  <a:pt x="3998503" y="146293"/>
                  <a:pt x="4008731" y="147588"/>
                </a:cubicBezTo>
                <a:cubicBezTo>
                  <a:pt x="4018959" y="148884"/>
                  <a:pt x="4036481" y="148477"/>
                  <a:pt x="4061299" y="146367"/>
                </a:cubicBezTo>
                <a:cubicBezTo>
                  <a:pt x="4086116" y="144258"/>
                  <a:pt x="4112609" y="141067"/>
                  <a:pt x="4140777" y="136794"/>
                </a:cubicBezTo>
                <a:cubicBezTo>
                  <a:pt x="4168944" y="132521"/>
                  <a:pt x="4194328" y="128248"/>
                  <a:pt x="4216928" y="123975"/>
                </a:cubicBezTo>
                <a:cubicBezTo>
                  <a:pt x="4222577" y="122907"/>
                  <a:pt x="4227953" y="122202"/>
                  <a:pt x="4233055" y="121860"/>
                </a:cubicBezTo>
                <a:close/>
                <a:moveTo>
                  <a:pt x="3060912" y="116040"/>
                </a:moveTo>
                <a:cubicBezTo>
                  <a:pt x="3063140" y="115997"/>
                  <a:pt x="3065899" y="116367"/>
                  <a:pt x="3069191" y="117148"/>
                </a:cubicBezTo>
                <a:cubicBezTo>
                  <a:pt x="3082356" y="120275"/>
                  <a:pt x="3091743" y="124653"/>
                  <a:pt x="3097352" y="130283"/>
                </a:cubicBezTo>
                <a:cubicBezTo>
                  <a:pt x="3102961" y="135912"/>
                  <a:pt x="3105219" y="143098"/>
                  <a:pt x="3104128" y="151841"/>
                </a:cubicBezTo>
                <a:cubicBezTo>
                  <a:pt x="3103036" y="160584"/>
                  <a:pt x="3098797" y="163351"/>
                  <a:pt x="3091410" y="160143"/>
                </a:cubicBezTo>
                <a:cubicBezTo>
                  <a:pt x="3084024" y="156935"/>
                  <a:pt x="3077211" y="151983"/>
                  <a:pt x="3070971" y="145289"/>
                </a:cubicBezTo>
                <a:cubicBezTo>
                  <a:pt x="3064731" y="138595"/>
                  <a:pt x="3059481" y="132684"/>
                  <a:pt x="3055222" y="127556"/>
                </a:cubicBezTo>
                <a:cubicBezTo>
                  <a:pt x="3052332" y="120007"/>
                  <a:pt x="3054229" y="116168"/>
                  <a:pt x="3060912" y="116040"/>
                </a:cubicBezTo>
                <a:close/>
                <a:moveTo>
                  <a:pt x="534971" y="112601"/>
                </a:moveTo>
                <a:lnTo>
                  <a:pt x="500645" y="116060"/>
                </a:lnTo>
                <a:cubicBezTo>
                  <a:pt x="503155" y="139066"/>
                  <a:pt x="504721" y="152760"/>
                  <a:pt x="505345" y="157141"/>
                </a:cubicBezTo>
                <a:lnTo>
                  <a:pt x="534971" y="153845"/>
                </a:lnTo>
                <a:close/>
                <a:moveTo>
                  <a:pt x="2131149" y="111909"/>
                </a:moveTo>
                <a:cubicBezTo>
                  <a:pt x="2141058" y="113252"/>
                  <a:pt x="2149160" y="115727"/>
                  <a:pt x="2155454" y="119336"/>
                </a:cubicBezTo>
                <a:cubicBezTo>
                  <a:pt x="2163498" y="122645"/>
                  <a:pt x="2166025" y="127210"/>
                  <a:pt x="2163033" y="133030"/>
                </a:cubicBezTo>
                <a:cubicBezTo>
                  <a:pt x="2160042" y="138849"/>
                  <a:pt x="2158971" y="162506"/>
                  <a:pt x="2159818" y="204002"/>
                </a:cubicBezTo>
                <a:cubicBezTo>
                  <a:pt x="2160666" y="245497"/>
                  <a:pt x="2159205" y="273621"/>
                  <a:pt x="2155434" y="288373"/>
                </a:cubicBezTo>
                <a:cubicBezTo>
                  <a:pt x="2151662" y="303125"/>
                  <a:pt x="2146111" y="304645"/>
                  <a:pt x="2138779" y="292931"/>
                </a:cubicBezTo>
                <a:cubicBezTo>
                  <a:pt x="2131447" y="281218"/>
                  <a:pt x="2128419" y="272021"/>
                  <a:pt x="2129694" y="265340"/>
                </a:cubicBezTo>
                <a:cubicBezTo>
                  <a:pt x="2130969" y="258659"/>
                  <a:pt x="2132458" y="245155"/>
                  <a:pt x="2134160" y="224828"/>
                </a:cubicBezTo>
                <a:cubicBezTo>
                  <a:pt x="2135862" y="204500"/>
                  <a:pt x="2135669" y="183949"/>
                  <a:pt x="2133580" y="163174"/>
                </a:cubicBezTo>
                <a:cubicBezTo>
                  <a:pt x="2131491" y="142400"/>
                  <a:pt x="2128086" y="128326"/>
                  <a:pt x="2123366" y="120953"/>
                </a:cubicBezTo>
                <a:cubicBezTo>
                  <a:pt x="2118645" y="113581"/>
                  <a:pt x="2121239" y="110566"/>
                  <a:pt x="2131149" y="111909"/>
                </a:cubicBezTo>
                <a:close/>
                <a:moveTo>
                  <a:pt x="140528" y="110616"/>
                </a:moveTo>
                <a:cubicBezTo>
                  <a:pt x="142039" y="110510"/>
                  <a:pt x="143923" y="110801"/>
                  <a:pt x="146180" y="111492"/>
                </a:cubicBezTo>
                <a:cubicBezTo>
                  <a:pt x="155207" y="114252"/>
                  <a:pt x="161403" y="117860"/>
                  <a:pt x="164767" y="122317"/>
                </a:cubicBezTo>
                <a:cubicBezTo>
                  <a:pt x="168131" y="126773"/>
                  <a:pt x="168321" y="132653"/>
                  <a:pt x="165337" y="139958"/>
                </a:cubicBezTo>
                <a:cubicBezTo>
                  <a:pt x="162353" y="147263"/>
                  <a:pt x="157507" y="147388"/>
                  <a:pt x="150799" y="140334"/>
                </a:cubicBezTo>
                <a:cubicBezTo>
                  <a:pt x="144091" y="133280"/>
                  <a:pt x="139489" y="127278"/>
                  <a:pt x="136993" y="122327"/>
                </a:cubicBezTo>
                <a:cubicBezTo>
                  <a:pt x="134816" y="114839"/>
                  <a:pt x="135994" y="110935"/>
                  <a:pt x="140528" y="110616"/>
                </a:cubicBezTo>
                <a:close/>
                <a:moveTo>
                  <a:pt x="3831087" y="106251"/>
                </a:moveTo>
                <a:cubicBezTo>
                  <a:pt x="3836848" y="105370"/>
                  <a:pt x="3844902" y="107615"/>
                  <a:pt x="3855249" y="112987"/>
                </a:cubicBezTo>
                <a:cubicBezTo>
                  <a:pt x="3869045" y="120149"/>
                  <a:pt x="3872938" y="127057"/>
                  <a:pt x="3866928" y="133711"/>
                </a:cubicBezTo>
                <a:cubicBezTo>
                  <a:pt x="3860919" y="140365"/>
                  <a:pt x="3857504" y="151074"/>
                  <a:pt x="3856683" y="165840"/>
                </a:cubicBezTo>
                <a:cubicBezTo>
                  <a:pt x="3855863" y="180606"/>
                  <a:pt x="3855045" y="206220"/>
                  <a:pt x="3854232" y="242683"/>
                </a:cubicBezTo>
                <a:cubicBezTo>
                  <a:pt x="3868488" y="242723"/>
                  <a:pt x="3879768" y="242527"/>
                  <a:pt x="3888070" y="242093"/>
                </a:cubicBezTo>
                <a:cubicBezTo>
                  <a:pt x="3896371" y="241659"/>
                  <a:pt x="3904971" y="242377"/>
                  <a:pt x="3913870" y="244249"/>
                </a:cubicBezTo>
                <a:cubicBezTo>
                  <a:pt x="3922769" y="246121"/>
                  <a:pt x="3929524" y="251463"/>
                  <a:pt x="3934137" y="260273"/>
                </a:cubicBezTo>
                <a:cubicBezTo>
                  <a:pt x="3938748" y="269084"/>
                  <a:pt x="3937070" y="273269"/>
                  <a:pt x="3929100" y="272828"/>
                </a:cubicBezTo>
                <a:cubicBezTo>
                  <a:pt x="3921131" y="272387"/>
                  <a:pt x="3909960" y="271108"/>
                  <a:pt x="3895588" y="268992"/>
                </a:cubicBezTo>
                <a:cubicBezTo>
                  <a:pt x="3881216" y="266876"/>
                  <a:pt x="3864405" y="266032"/>
                  <a:pt x="3845156" y="266459"/>
                </a:cubicBezTo>
                <a:cubicBezTo>
                  <a:pt x="3825908" y="266886"/>
                  <a:pt x="3809646" y="267927"/>
                  <a:pt x="3796373" y="269582"/>
                </a:cubicBezTo>
                <a:cubicBezTo>
                  <a:pt x="3783100" y="271237"/>
                  <a:pt x="3768897" y="273153"/>
                  <a:pt x="3753765" y="275330"/>
                </a:cubicBezTo>
                <a:cubicBezTo>
                  <a:pt x="3738633" y="277508"/>
                  <a:pt x="3726269" y="279447"/>
                  <a:pt x="3716672" y="281150"/>
                </a:cubicBezTo>
                <a:cubicBezTo>
                  <a:pt x="3707074" y="282852"/>
                  <a:pt x="3697996" y="278996"/>
                  <a:pt x="3689436" y="269582"/>
                </a:cubicBezTo>
                <a:cubicBezTo>
                  <a:pt x="3680877" y="260168"/>
                  <a:pt x="3681687" y="256102"/>
                  <a:pt x="3691868" y="257384"/>
                </a:cubicBezTo>
                <a:cubicBezTo>
                  <a:pt x="3702048" y="258666"/>
                  <a:pt x="3725479" y="256912"/>
                  <a:pt x="3762159" y="252124"/>
                </a:cubicBezTo>
                <a:lnTo>
                  <a:pt x="3762159" y="177652"/>
                </a:lnTo>
                <a:cubicBezTo>
                  <a:pt x="3762159" y="155446"/>
                  <a:pt x="3760029" y="140097"/>
                  <a:pt x="3755770" y="131605"/>
                </a:cubicBezTo>
                <a:cubicBezTo>
                  <a:pt x="3751510" y="123113"/>
                  <a:pt x="3753239" y="118868"/>
                  <a:pt x="3760958" y="118868"/>
                </a:cubicBezTo>
                <a:cubicBezTo>
                  <a:pt x="3767401" y="118868"/>
                  <a:pt x="3772451" y="119288"/>
                  <a:pt x="3776107" y="120129"/>
                </a:cubicBezTo>
                <a:cubicBezTo>
                  <a:pt x="3779763" y="120970"/>
                  <a:pt x="3787596" y="120177"/>
                  <a:pt x="3799608" y="117748"/>
                </a:cubicBezTo>
                <a:cubicBezTo>
                  <a:pt x="3811620" y="115320"/>
                  <a:pt x="3820448" y="112129"/>
                  <a:pt x="3826091" y="108175"/>
                </a:cubicBezTo>
                <a:cubicBezTo>
                  <a:pt x="3827501" y="107186"/>
                  <a:pt x="3829167" y="106545"/>
                  <a:pt x="3831087" y="106251"/>
                </a:cubicBezTo>
                <a:close/>
                <a:moveTo>
                  <a:pt x="580611" y="103668"/>
                </a:moveTo>
                <a:cubicBezTo>
                  <a:pt x="576257" y="104523"/>
                  <a:pt x="569176" y="105994"/>
                  <a:pt x="559368" y="108083"/>
                </a:cubicBezTo>
                <a:lnTo>
                  <a:pt x="559368" y="149470"/>
                </a:lnTo>
                <a:cubicBezTo>
                  <a:pt x="568077" y="148697"/>
                  <a:pt x="577030" y="147253"/>
                  <a:pt x="586227" y="145136"/>
                </a:cubicBezTo>
                <a:cubicBezTo>
                  <a:pt x="588655" y="122890"/>
                  <a:pt x="589415" y="110203"/>
                  <a:pt x="588506" y="107076"/>
                </a:cubicBezTo>
                <a:cubicBezTo>
                  <a:pt x="587597" y="103949"/>
                  <a:pt x="584965" y="102813"/>
                  <a:pt x="580611" y="103668"/>
                </a:cubicBezTo>
                <a:close/>
                <a:moveTo>
                  <a:pt x="181412" y="102302"/>
                </a:moveTo>
                <a:cubicBezTo>
                  <a:pt x="178631" y="102344"/>
                  <a:pt x="174961" y="102786"/>
                  <a:pt x="170404" y="103627"/>
                </a:cubicBezTo>
                <a:cubicBezTo>
                  <a:pt x="161288" y="105309"/>
                  <a:pt x="148021" y="106944"/>
                  <a:pt x="130604" y="108531"/>
                </a:cubicBezTo>
                <a:cubicBezTo>
                  <a:pt x="126955" y="120238"/>
                  <a:pt x="122153" y="134311"/>
                  <a:pt x="116198" y="150752"/>
                </a:cubicBezTo>
                <a:cubicBezTo>
                  <a:pt x="139733" y="149952"/>
                  <a:pt x="163960" y="148378"/>
                  <a:pt x="188879" y="146032"/>
                </a:cubicBezTo>
                <a:cubicBezTo>
                  <a:pt x="189693" y="119105"/>
                  <a:pt x="189096" y="104885"/>
                  <a:pt x="187089" y="103373"/>
                </a:cubicBezTo>
                <a:cubicBezTo>
                  <a:pt x="186085" y="102617"/>
                  <a:pt x="184192" y="102260"/>
                  <a:pt x="181412" y="102302"/>
                </a:cubicBezTo>
                <a:close/>
                <a:moveTo>
                  <a:pt x="3493896" y="99843"/>
                </a:moveTo>
                <a:cubicBezTo>
                  <a:pt x="3481335" y="103247"/>
                  <a:pt x="3468617" y="106001"/>
                  <a:pt x="3455744" y="108104"/>
                </a:cubicBezTo>
                <a:cubicBezTo>
                  <a:pt x="3459814" y="124694"/>
                  <a:pt x="3463822" y="140612"/>
                  <a:pt x="3467770" y="155860"/>
                </a:cubicBezTo>
                <a:cubicBezTo>
                  <a:pt x="3471432" y="155995"/>
                  <a:pt x="3479754" y="154917"/>
                  <a:pt x="3492736" y="152624"/>
                </a:cubicBezTo>
                <a:lnTo>
                  <a:pt x="3493896" y="138137"/>
                </a:lnTo>
                <a:cubicBezTo>
                  <a:pt x="3491834" y="139846"/>
                  <a:pt x="3488029" y="140701"/>
                  <a:pt x="3482481" y="140701"/>
                </a:cubicBezTo>
                <a:cubicBezTo>
                  <a:pt x="3477299" y="140701"/>
                  <a:pt x="3472161" y="138106"/>
                  <a:pt x="3467068" y="132918"/>
                </a:cubicBezTo>
                <a:cubicBezTo>
                  <a:pt x="3461974" y="127729"/>
                  <a:pt x="3464236" y="124307"/>
                  <a:pt x="3473854" y="122652"/>
                </a:cubicBezTo>
                <a:cubicBezTo>
                  <a:pt x="3483471" y="120997"/>
                  <a:pt x="3490152" y="119905"/>
                  <a:pt x="3493896" y="119376"/>
                </a:cubicBezTo>
                <a:close/>
                <a:moveTo>
                  <a:pt x="3545223" y="92161"/>
                </a:moveTo>
                <a:cubicBezTo>
                  <a:pt x="3538582" y="93009"/>
                  <a:pt x="3529538" y="94505"/>
                  <a:pt x="3518089" y="96648"/>
                </a:cubicBezTo>
                <a:lnTo>
                  <a:pt x="3517031" y="115002"/>
                </a:lnTo>
                <a:cubicBezTo>
                  <a:pt x="3519622" y="114255"/>
                  <a:pt x="3523407" y="113004"/>
                  <a:pt x="3528385" y="111247"/>
                </a:cubicBezTo>
                <a:cubicBezTo>
                  <a:pt x="3533363" y="109491"/>
                  <a:pt x="3538460" y="111244"/>
                  <a:pt x="3543676" y="116507"/>
                </a:cubicBezTo>
                <a:cubicBezTo>
                  <a:pt x="3548892" y="121771"/>
                  <a:pt x="3548031" y="125830"/>
                  <a:pt x="3541092" y="128685"/>
                </a:cubicBezTo>
                <a:cubicBezTo>
                  <a:pt x="3534154" y="131541"/>
                  <a:pt x="3526052" y="133681"/>
                  <a:pt x="3516787" y="135105"/>
                </a:cubicBezTo>
                <a:lnTo>
                  <a:pt x="3515749" y="149470"/>
                </a:lnTo>
                <a:cubicBezTo>
                  <a:pt x="3527307" y="147788"/>
                  <a:pt x="3534944" y="146947"/>
                  <a:pt x="3538661" y="146947"/>
                </a:cubicBezTo>
                <a:cubicBezTo>
                  <a:pt x="3539922" y="146947"/>
                  <a:pt x="3542140" y="141806"/>
                  <a:pt x="3545314" y="131524"/>
                </a:cubicBezTo>
                <a:cubicBezTo>
                  <a:pt x="3548489" y="121241"/>
                  <a:pt x="3550927" y="111899"/>
                  <a:pt x="3552629" y="103495"/>
                </a:cubicBezTo>
                <a:cubicBezTo>
                  <a:pt x="3554332" y="95091"/>
                  <a:pt x="3551863" y="91314"/>
                  <a:pt x="3545223" y="92161"/>
                </a:cubicBezTo>
                <a:close/>
                <a:moveTo>
                  <a:pt x="2809957" y="90659"/>
                </a:moveTo>
                <a:cubicBezTo>
                  <a:pt x="2811387" y="90326"/>
                  <a:pt x="2813267" y="90379"/>
                  <a:pt x="2815599" y="90818"/>
                </a:cubicBezTo>
                <a:cubicBezTo>
                  <a:pt x="2824925" y="92575"/>
                  <a:pt x="2833250" y="94729"/>
                  <a:pt x="2840575" y="97279"/>
                </a:cubicBezTo>
                <a:cubicBezTo>
                  <a:pt x="2847900" y="99829"/>
                  <a:pt x="2850264" y="104051"/>
                  <a:pt x="2847667" y="109945"/>
                </a:cubicBezTo>
                <a:cubicBezTo>
                  <a:pt x="2845069" y="115839"/>
                  <a:pt x="2843383" y="123059"/>
                  <a:pt x="2842610" y="131605"/>
                </a:cubicBezTo>
                <a:cubicBezTo>
                  <a:pt x="2857545" y="128404"/>
                  <a:pt x="2868553" y="125050"/>
                  <a:pt x="2875634" y="121543"/>
                </a:cubicBezTo>
                <a:cubicBezTo>
                  <a:pt x="2882715" y="118037"/>
                  <a:pt x="2890474" y="119563"/>
                  <a:pt x="2898912" y="126122"/>
                </a:cubicBezTo>
                <a:cubicBezTo>
                  <a:pt x="2907349" y="132680"/>
                  <a:pt x="2902178" y="138876"/>
                  <a:pt x="2883397" y="144709"/>
                </a:cubicBezTo>
                <a:cubicBezTo>
                  <a:pt x="2864616" y="150542"/>
                  <a:pt x="2850892" y="151756"/>
                  <a:pt x="2842224" y="148351"/>
                </a:cubicBezTo>
                <a:cubicBezTo>
                  <a:pt x="2841599" y="158634"/>
                  <a:pt x="2840881" y="172205"/>
                  <a:pt x="2840067" y="189067"/>
                </a:cubicBezTo>
                <a:cubicBezTo>
                  <a:pt x="2861717" y="185852"/>
                  <a:pt x="2875363" y="182281"/>
                  <a:pt x="2881006" y="178354"/>
                </a:cubicBezTo>
                <a:cubicBezTo>
                  <a:pt x="2886649" y="174427"/>
                  <a:pt x="2893150" y="174505"/>
                  <a:pt x="2900509" y="178588"/>
                </a:cubicBezTo>
                <a:cubicBezTo>
                  <a:pt x="2907868" y="182671"/>
                  <a:pt x="2914742" y="187232"/>
                  <a:pt x="2921131" y="192272"/>
                </a:cubicBezTo>
                <a:cubicBezTo>
                  <a:pt x="2927521" y="197311"/>
                  <a:pt x="2927188" y="202723"/>
                  <a:pt x="2920134" y="208509"/>
                </a:cubicBezTo>
                <a:cubicBezTo>
                  <a:pt x="2913081" y="214294"/>
                  <a:pt x="2905118" y="228168"/>
                  <a:pt x="2896246" y="250130"/>
                </a:cubicBezTo>
                <a:cubicBezTo>
                  <a:pt x="2903910" y="258554"/>
                  <a:pt x="2906474" y="263905"/>
                  <a:pt x="2903938" y="266184"/>
                </a:cubicBezTo>
                <a:cubicBezTo>
                  <a:pt x="2901401" y="268463"/>
                  <a:pt x="2893130" y="269823"/>
                  <a:pt x="2879124" y="270264"/>
                </a:cubicBezTo>
                <a:cubicBezTo>
                  <a:pt x="2865118" y="270705"/>
                  <a:pt x="2839483" y="272139"/>
                  <a:pt x="2802220" y="274567"/>
                </a:cubicBezTo>
                <a:cubicBezTo>
                  <a:pt x="2799100" y="284904"/>
                  <a:pt x="2795085" y="288502"/>
                  <a:pt x="2790174" y="285362"/>
                </a:cubicBezTo>
                <a:cubicBezTo>
                  <a:pt x="2785264" y="282222"/>
                  <a:pt x="2781716" y="276060"/>
                  <a:pt x="2779533" y="266876"/>
                </a:cubicBezTo>
                <a:cubicBezTo>
                  <a:pt x="2777348" y="257692"/>
                  <a:pt x="2775195" y="247159"/>
                  <a:pt x="2773072" y="235276"/>
                </a:cubicBezTo>
                <a:cubicBezTo>
                  <a:pt x="2770949" y="223393"/>
                  <a:pt x="2767514" y="212721"/>
                  <a:pt x="2762766" y="203259"/>
                </a:cubicBezTo>
                <a:cubicBezTo>
                  <a:pt x="2758018" y="193798"/>
                  <a:pt x="2759697" y="189732"/>
                  <a:pt x="2767802" y="191061"/>
                </a:cubicBezTo>
                <a:cubicBezTo>
                  <a:pt x="2775907" y="192390"/>
                  <a:pt x="2781964" y="193665"/>
                  <a:pt x="2785973" y="194886"/>
                </a:cubicBezTo>
                <a:cubicBezTo>
                  <a:pt x="2789981" y="196107"/>
                  <a:pt x="2794420" y="196294"/>
                  <a:pt x="2799290" y="195446"/>
                </a:cubicBezTo>
                <a:cubicBezTo>
                  <a:pt x="2804160" y="194598"/>
                  <a:pt x="2809627" y="193991"/>
                  <a:pt x="2815690" y="193625"/>
                </a:cubicBezTo>
                <a:cubicBezTo>
                  <a:pt x="2816518" y="144519"/>
                  <a:pt x="2814378" y="114669"/>
                  <a:pt x="2809271" y="104075"/>
                </a:cubicBezTo>
                <a:cubicBezTo>
                  <a:pt x="2805440" y="96129"/>
                  <a:pt x="2805669" y="91657"/>
                  <a:pt x="2809957" y="90659"/>
                </a:cubicBezTo>
                <a:close/>
                <a:moveTo>
                  <a:pt x="1717676" y="90045"/>
                </a:moveTo>
                <a:cubicBezTo>
                  <a:pt x="1716278" y="89767"/>
                  <a:pt x="1709984" y="91419"/>
                  <a:pt x="1698793" y="95000"/>
                </a:cubicBezTo>
                <a:cubicBezTo>
                  <a:pt x="1699607" y="113421"/>
                  <a:pt x="1700387" y="129455"/>
                  <a:pt x="1701133" y="143102"/>
                </a:cubicBezTo>
                <a:cubicBezTo>
                  <a:pt x="1701960" y="143251"/>
                  <a:pt x="1707563" y="141474"/>
                  <a:pt x="1717940" y="137771"/>
                </a:cubicBezTo>
                <a:cubicBezTo>
                  <a:pt x="1719554" y="122537"/>
                  <a:pt x="1720572" y="112055"/>
                  <a:pt x="1720992" y="106323"/>
                </a:cubicBezTo>
                <a:cubicBezTo>
                  <a:pt x="1721413" y="100592"/>
                  <a:pt x="1721314" y="96516"/>
                  <a:pt x="1720697" y="94094"/>
                </a:cubicBezTo>
                <a:cubicBezTo>
                  <a:pt x="1720080" y="91673"/>
                  <a:pt x="1719073" y="90323"/>
                  <a:pt x="1717676" y="90045"/>
                </a:cubicBezTo>
                <a:close/>
                <a:moveTo>
                  <a:pt x="3075947" y="76088"/>
                </a:moveTo>
                <a:cubicBezTo>
                  <a:pt x="3078041" y="75962"/>
                  <a:pt x="3080679" y="76236"/>
                  <a:pt x="3083861" y="76911"/>
                </a:cubicBezTo>
                <a:cubicBezTo>
                  <a:pt x="3096592" y="79610"/>
                  <a:pt x="3105766" y="83778"/>
                  <a:pt x="3111382" y="89414"/>
                </a:cubicBezTo>
                <a:cubicBezTo>
                  <a:pt x="3116997" y="95051"/>
                  <a:pt x="3119259" y="102454"/>
                  <a:pt x="3118167" y="111624"/>
                </a:cubicBezTo>
                <a:cubicBezTo>
                  <a:pt x="3117075" y="120794"/>
                  <a:pt x="3113043" y="123765"/>
                  <a:pt x="3106071" y="120536"/>
                </a:cubicBezTo>
                <a:cubicBezTo>
                  <a:pt x="3099098" y="117308"/>
                  <a:pt x="3092699" y="112556"/>
                  <a:pt x="3086873" y="106283"/>
                </a:cubicBezTo>
                <a:cubicBezTo>
                  <a:pt x="3081046" y="100009"/>
                  <a:pt x="3076024" y="93928"/>
                  <a:pt x="3071805" y="88041"/>
                </a:cubicBezTo>
                <a:cubicBezTo>
                  <a:pt x="3068285" y="80451"/>
                  <a:pt x="3069666" y="76467"/>
                  <a:pt x="3075947" y="76088"/>
                </a:cubicBezTo>
                <a:close/>
                <a:moveTo>
                  <a:pt x="189851" y="76016"/>
                </a:moveTo>
                <a:cubicBezTo>
                  <a:pt x="193503" y="75741"/>
                  <a:pt x="197167" y="76517"/>
                  <a:pt x="200843" y="78345"/>
                </a:cubicBezTo>
                <a:cubicBezTo>
                  <a:pt x="208196" y="82001"/>
                  <a:pt x="214653" y="86274"/>
                  <a:pt x="220214" y="91164"/>
                </a:cubicBezTo>
                <a:cubicBezTo>
                  <a:pt x="225776" y="96055"/>
                  <a:pt x="226641" y="101270"/>
                  <a:pt x="222809" y="106812"/>
                </a:cubicBezTo>
                <a:cubicBezTo>
                  <a:pt x="218977" y="112353"/>
                  <a:pt x="217061" y="124450"/>
                  <a:pt x="217061" y="143102"/>
                </a:cubicBezTo>
                <a:cubicBezTo>
                  <a:pt x="235414" y="142288"/>
                  <a:pt x="252018" y="140806"/>
                  <a:pt x="266871" y="138656"/>
                </a:cubicBezTo>
                <a:cubicBezTo>
                  <a:pt x="281725" y="136506"/>
                  <a:pt x="292886" y="140775"/>
                  <a:pt x="300353" y="151464"/>
                </a:cubicBezTo>
                <a:cubicBezTo>
                  <a:pt x="307821" y="162154"/>
                  <a:pt x="306617" y="167288"/>
                  <a:pt x="296742" y="166868"/>
                </a:cubicBezTo>
                <a:cubicBezTo>
                  <a:pt x="286866" y="166447"/>
                  <a:pt x="275787" y="166023"/>
                  <a:pt x="263504" y="165596"/>
                </a:cubicBezTo>
                <a:cubicBezTo>
                  <a:pt x="251221" y="165169"/>
                  <a:pt x="235245" y="164955"/>
                  <a:pt x="215575" y="164955"/>
                </a:cubicBezTo>
                <a:cubicBezTo>
                  <a:pt x="214816" y="184977"/>
                  <a:pt x="213608" y="200258"/>
                  <a:pt x="211953" y="210798"/>
                </a:cubicBezTo>
                <a:cubicBezTo>
                  <a:pt x="217257" y="210798"/>
                  <a:pt x="226577" y="211944"/>
                  <a:pt x="239911" y="214237"/>
                </a:cubicBezTo>
                <a:cubicBezTo>
                  <a:pt x="253245" y="216529"/>
                  <a:pt x="261069" y="222722"/>
                  <a:pt x="263382" y="232814"/>
                </a:cubicBezTo>
                <a:cubicBezTo>
                  <a:pt x="265695" y="242907"/>
                  <a:pt x="260910" y="246230"/>
                  <a:pt x="249027" y="242784"/>
                </a:cubicBezTo>
                <a:cubicBezTo>
                  <a:pt x="237144" y="239339"/>
                  <a:pt x="224080" y="235954"/>
                  <a:pt x="209837" y="232631"/>
                </a:cubicBezTo>
                <a:cubicBezTo>
                  <a:pt x="205076" y="259327"/>
                  <a:pt x="196618" y="278979"/>
                  <a:pt x="184464" y="291588"/>
                </a:cubicBezTo>
                <a:cubicBezTo>
                  <a:pt x="172309" y="304197"/>
                  <a:pt x="163750" y="306038"/>
                  <a:pt x="158785" y="297113"/>
                </a:cubicBezTo>
                <a:cubicBezTo>
                  <a:pt x="153820" y="288187"/>
                  <a:pt x="146305" y="279437"/>
                  <a:pt x="136240" y="270864"/>
                </a:cubicBezTo>
                <a:cubicBezTo>
                  <a:pt x="126175" y="262291"/>
                  <a:pt x="128182" y="259283"/>
                  <a:pt x="142263" y="261840"/>
                </a:cubicBezTo>
                <a:cubicBezTo>
                  <a:pt x="156343" y="264397"/>
                  <a:pt x="165514" y="264241"/>
                  <a:pt x="169773" y="261372"/>
                </a:cubicBezTo>
                <a:cubicBezTo>
                  <a:pt x="174032" y="258503"/>
                  <a:pt x="177830" y="247993"/>
                  <a:pt x="181168" y="229843"/>
                </a:cubicBezTo>
                <a:cubicBezTo>
                  <a:pt x="136267" y="227442"/>
                  <a:pt x="106973" y="227490"/>
                  <a:pt x="93286" y="229986"/>
                </a:cubicBezTo>
                <a:cubicBezTo>
                  <a:pt x="79599" y="232482"/>
                  <a:pt x="68961" y="235673"/>
                  <a:pt x="61371" y="239559"/>
                </a:cubicBezTo>
                <a:cubicBezTo>
                  <a:pt x="53781" y="243446"/>
                  <a:pt x="48440" y="240499"/>
                  <a:pt x="45347" y="230718"/>
                </a:cubicBezTo>
                <a:cubicBezTo>
                  <a:pt x="42254" y="220938"/>
                  <a:pt x="45079" y="214261"/>
                  <a:pt x="53822" y="210686"/>
                </a:cubicBezTo>
                <a:cubicBezTo>
                  <a:pt x="62565" y="207112"/>
                  <a:pt x="73088" y="194846"/>
                  <a:pt x="85391" y="173887"/>
                </a:cubicBezTo>
                <a:cubicBezTo>
                  <a:pt x="57773" y="176424"/>
                  <a:pt x="39637" y="178547"/>
                  <a:pt x="30982" y="180256"/>
                </a:cubicBezTo>
                <a:cubicBezTo>
                  <a:pt x="22327" y="181965"/>
                  <a:pt x="13700" y="178327"/>
                  <a:pt x="5100" y="169340"/>
                </a:cubicBezTo>
                <a:cubicBezTo>
                  <a:pt x="-3500" y="160353"/>
                  <a:pt x="-1222" y="156294"/>
                  <a:pt x="11936" y="157162"/>
                </a:cubicBezTo>
                <a:cubicBezTo>
                  <a:pt x="25095" y="158030"/>
                  <a:pt x="51974" y="156843"/>
                  <a:pt x="92574" y="153601"/>
                </a:cubicBezTo>
                <a:cubicBezTo>
                  <a:pt x="103114" y="126430"/>
                  <a:pt x="106682" y="107883"/>
                  <a:pt x="103277" y="97960"/>
                </a:cubicBezTo>
                <a:cubicBezTo>
                  <a:pt x="99872" y="88038"/>
                  <a:pt x="100977" y="83534"/>
                  <a:pt x="106593" y="84450"/>
                </a:cubicBezTo>
                <a:cubicBezTo>
                  <a:pt x="112209" y="85365"/>
                  <a:pt x="117052" y="86644"/>
                  <a:pt x="121122" y="88285"/>
                </a:cubicBezTo>
                <a:cubicBezTo>
                  <a:pt x="125191" y="89927"/>
                  <a:pt x="134029" y="90144"/>
                  <a:pt x="147635" y="88936"/>
                </a:cubicBezTo>
                <a:cubicBezTo>
                  <a:pt x="161240" y="87729"/>
                  <a:pt x="171672" y="84748"/>
                  <a:pt x="178929" y="79994"/>
                </a:cubicBezTo>
                <a:cubicBezTo>
                  <a:pt x="182558" y="77616"/>
                  <a:pt x="186198" y="76290"/>
                  <a:pt x="189851" y="76016"/>
                </a:cubicBezTo>
                <a:close/>
                <a:moveTo>
                  <a:pt x="1515430" y="70842"/>
                </a:moveTo>
                <a:cubicBezTo>
                  <a:pt x="1518924" y="70174"/>
                  <a:pt x="1525228" y="71810"/>
                  <a:pt x="1534344" y="75751"/>
                </a:cubicBezTo>
                <a:cubicBezTo>
                  <a:pt x="1546864" y="79848"/>
                  <a:pt x="1551422" y="85464"/>
                  <a:pt x="1548017" y="92599"/>
                </a:cubicBezTo>
                <a:cubicBezTo>
                  <a:pt x="1544612" y="99734"/>
                  <a:pt x="1543547" y="115856"/>
                  <a:pt x="1544823" y="140965"/>
                </a:cubicBezTo>
                <a:cubicBezTo>
                  <a:pt x="1546098" y="166074"/>
                  <a:pt x="1543809" y="182946"/>
                  <a:pt x="1537955" y="191580"/>
                </a:cubicBezTo>
                <a:cubicBezTo>
                  <a:pt x="1532102" y="200214"/>
                  <a:pt x="1526968" y="199051"/>
                  <a:pt x="1522552" y="188090"/>
                </a:cubicBezTo>
                <a:cubicBezTo>
                  <a:pt x="1518137" y="177130"/>
                  <a:pt x="1516570" y="168773"/>
                  <a:pt x="1517852" y="163022"/>
                </a:cubicBezTo>
                <a:cubicBezTo>
                  <a:pt x="1519134" y="157270"/>
                  <a:pt x="1519775" y="144695"/>
                  <a:pt x="1519775" y="125297"/>
                </a:cubicBezTo>
                <a:cubicBezTo>
                  <a:pt x="1519775" y="105492"/>
                  <a:pt x="1517645" y="90313"/>
                  <a:pt x="1513386" y="79760"/>
                </a:cubicBezTo>
                <a:cubicBezTo>
                  <a:pt x="1511256" y="74483"/>
                  <a:pt x="1511937" y="71510"/>
                  <a:pt x="1515430" y="70842"/>
                </a:cubicBezTo>
                <a:close/>
                <a:moveTo>
                  <a:pt x="1725456" y="64547"/>
                </a:moveTo>
                <a:cubicBezTo>
                  <a:pt x="1727984" y="64203"/>
                  <a:pt x="1730922" y="64492"/>
                  <a:pt x="1734269" y="65414"/>
                </a:cubicBezTo>
                <a:cubicBezTo>
                  <a:pt x="1740963" y="67259"/>
                  <a:pt x="1747152" y="70705"/>
                  <a:pt x="1752836" y="75751"/>
                </a:cubicBezTo>
                <a:cubicBezTo>
                  <a:pt x="1758520" y="80797"/>
                  <a:pt x="1758554" y="86769"/>
                  <a:pt x="1752938" y="93667"/>
                </a:cubicBezTo>
                <a:cubicBezTo>
                  <a:pt x="1747322" y="100565"/>
                  <a:pt x="1742893" y="113523"/>
                  <a:pt x="1739651" y="132541"/>
                </a:cubicBezTo>
                <a:cubicBezTo>
                  <a:pt x="1746460" y="141982"/>
                  <a:pt x="1746369" y="147819"/>
                  <a:pt x="1739376" y="150050"/>
                </a:cubicBezTo>
                <a:cubicBezTo>
                  <a:pt x="1732383" y="152282"/>
                  <a:pt x="1720049" y="155317"/>
                  <a:pt x="1702374" y="159156"/>
                </a:cubicBezTo>
                <a:cubicBezTo>
                  <a:pt x="1701533" y="170754"/>
                  <a:pt x="1698925" y="177174"/>
                  <a:pt x="1694550" y="178415"/>
                </a:cubicBezTo>
                <a:cubicBezTo>
                  <a:pt x="1690176" y="179656"/>
                  <a:pt x="1687232" y="176258"/>
                  <a:pt x="1685720" y="168221"/>
                </a:cubicBezTo>
                <a:cubicBezTo>
                  <a:pt x="1684207" y="160183"/>
                  <a:pt x="1682169" y="146547"/>
                  <a:pt x="1679605" y="127312"/>
                </a:cubicBezTo>
                <a:cubicBezTo>
                  <a:pt x="1677041" y="108077"/>
                  <a:pt x="1673830" y="94406"/>
                  <a:pt x="1669970" y="86301"/>
                </a:cubicBezTo>
                <a:cubicBezTo>
                  <a:pt x="1666111" y="78196"/>
                  <a:pt x="1667407" y="74598"/>
                  <a:pt x="1673857" y="75507"/>
                </a:cubicBezTo>
                <a:cubicBezTo>
                  <a:pt x="1680307" y="76416"/>
                  <a:pt x="1684672" y="77267"/>
                  <a:pt x="1686951" y="78060"/>
                </a:cubicBezTo>
                <a:cubicBezTo>
                  <a:pt x="1689230" y="78854"/>
                  <a:pt x="1692743" y="78878"/>
                  <a:pt x="1697491" y="78132"/>
                </a:cubicBezTo>
                <a:cubicBezTo>
                  <a:pt x="1702239" y="77386"/>
                  <a:pt x="1706172" y="76229"/>
                  <a:pt x="1709292" y="74662"/>
                </a:cubicBezTo>
                <a:cubicBezTo>
                  <a:pt x="1712412" y="73096"/>
                  <a:pt x="1715681" y="70701"/>
                  <a:pt x="1719100" y="67480"/>
                </a:cubicBezTo>
                <a:cubicBezTo>
                  <a:pt x="1720809" y="65869"/>
                  <a:pt x="1722928" y="64891"/>
                  <a:pt x="1725456" y="64547"/>
                </a:cubicBezTo>
                <a:close/>
                <a:moveTo>
                  <a:pt x="1163661" y="61528"/>
                </a:moveTo>
                <a:cubicBezTo>
                  <a:pt x="1156017" y="62383"/>
                  <a:pt x="1139383" y="65116"/>
                  <a:pt x="1113759" y="69728"/>
                </a:cubicBezTo>
                <a:cubicBezTo>
                  <a:pt x="1116282" y="84392"/>
                  <a:pt x="1118669" y="98635"/>
                  <a:pt x="1120921" y="112458"/>
                </a:cubicBezTo>
                <a:cubicBezTo>
                  <a:pt x="1134269" y="110803"/>
                  <a:pt x="1151483" y="107249"/>
                  <a:pt x="1172563" y="101796"/>
                </a:cubicBezTo>
                <a:cubicBezTo>
                  <a:pt x="1174978" y="86671"/>
                  <a:pt x="1176009" y="75965"/>
                  <a:pt x="1175656" y="69677"/>
                </a:cubicBezTo>
                <a:cubicBezTo>
                  <a:pt x="1175304" y="63390"/>
                  <a:pt x="1171305" y="60673"/>
                  <a:pt x="1163661" y="61528"/>
                </a:cubicBezTo>
                <a:close/>
                <a:moveTo>
                  <a:pt x="3142217" y="61444"/>
                </a:moveTo>
                <a:cubicBezTo>
                  <a:pt x="3143861" y="61548"/>
                  <a:pt x="3145903" y="62050"/>
                  <a:pt x="3148343" y="62952"/>
                </a:cubicBezTo>
                <a:cubicBezTo>
                  <a:pt x="3158103" y="66561"/>
                  <a:pt x="3166215" y="70810"/>
                  <a:pt x="3172679" y="75700"/>
                </a:cubicBezTo>
                <a:cubicBezTo>
                  <a:pt x="3179142" y="80590"/>
                  <a:pt x="3180624" y="85464"/>
                  <a:pt x="3177125" y="90320"/>
                </a:cubicBezTo>
                <a:cubicBezTo>
                  <a:pt x="3173625" y="95176"/>
                  <a:pt x="3170807" y="103349"/>
                  <a:pt x="3168670" y="114839"/>
                </a:cubicBezTo>
                <a:cubicBezTo>
                  <a:pt x="3166534" y="126328"/>
                  <a:pt x="3163017" y="140857"/>
                  <a:pt x="3158120" y="158423"/>
                </a:cubicBezTo>
                <a:cubicBezTo>
                  <a:pt x="3193335" y="155941"/>
                  <a:pt x="3215521" y="153618"/>
                  <a:pt x="3224677" y="151454"/>
                </a:cubicBezTo>
                <a:cubicBezTo>
                  <a:pt x="3233833" y="149291"/>
                  <a:pt x="3241782" y="148897"/>
                  <a:pt x="3248524" y="150274"/>
                </a:cubicBezTo>
                <a:cubicBezTo>
                  <a:pt x="3255266" y="151651"/>
                  <a:pt x="3261886" y="156568"/>
                  <a:pt x="3268384" y="165026"/>
                </a:cubicBezTo>
                <a:cubicBezTo>
                  <a:pt x="3274881" y="173484"/>
                  <a:pt x="3267946" y="177503"/>
                  <a:pt x="3247578" y="177082"/>
                </a:cubicBezTo>
                <a:cubicBezTo>
                  <a:pt x="3227210" y="176662"/>
                  <a:pt x="3195824" y="178086"/>
                  <a:pt x="3153420" y="181355"/>
                </a:cubicBezTo>
                <a:cubicBezTo>
                  <a:pt x="3145986" y="210222"/>
                  <a:pt x="3131580" y="233598"/>
                  <a:pt x="3110201" y="251483"/>
                </a:cubicBezTo>
                <a:cubicBezTo>
                  <a:pt x="3088823" y="269369"/>
                  <a:pt x="3065477" y="280699"/>
                  <a:pt x="3040165" y="285474"/>
                </a:cubicBezTo>
                <a:cubicBezTo>
                  <a:pt x="3014853" y="290249"/>
                  <a:pt x="3012848" y="286976"/>
                  <a:pt x="3034152" y="275656"/>
                </a:cubicBezTo>
                <a:cubicBezTo>
                  <a:pt x="3055456" y="264336"/>
                  <a:pt x="3073806" y="252019"/>
                  <a:pt x="3089203" y="238705"/>
                </a:cubicBezTo>
                <a:cubicBezTo>
                  <a:pt x="3104599" y="225391"/>
                  <a:pt x="3117303" y="206762"/>
                  <a:pt x="3127314" y="182820"/>
                </a:cubicBezTo>
                <a:cubicBezTo>
                  <a:pt x="3083729" y="188748"/>
                  <a:pt x="3057857" y="193211"/>
                  <a:pt x="3049698" y="196209"/>
                </a:cubicBezTo>
                <a:cubicBezTo>
                  <a:pt x="3041538" y="199207"/>
                  <a:pt x="3031795" y="195785"/>
                  <a:pt x="3020468" y="185943"/>
                </a:cubicBezTo>
                <a:cubicBezTo>
                  <a:pt x="3009142" y="176102"/>
                  <a:pt x="3010040" y="171615"/>
                  <a:pt x="3023165" y="172484"/>
                </a:cubicBezTo>
                <a:cubicBezTo>
                  <a:pt x="3036289" y="173352"/>
                  <a:pt x="3051247" y="172948"/>
                  <a:pt x="3068041" y="171273"/>
                </a:cubicBezTo>
                <a:cubicBezTo>
                  <a:pt x="3084835" y="169598"/>
                  <a:pt x="3106016" y="166759"/>
                  <a:pt x="3131587" y="162757"/>
                </a:cubicBezTo>
                <a:cubicBezTo>
                  <a:pt x="3134720" y="150291"/>
                  <a:pt x="3137345" y="134223"/>
                  <a:pt x="3139461" y="114554"/>
                </a:cubicBezTo>
                <a:cubicBezTo>
                  <a:pt x="3141577" y="94885"/>
                  <a:pt x="3141147" y="80465"/>
                  <a:pt x="3138169" y="71295"/>
                </a:cubicBezTo>
                <a:cubicBezTo>
                  <a:pt x="3135936" y="64417"/>
                  <a:pt x="3137285" y="61134"/>
                  <a:pt x="3142217" y="61444"/>
                </a:cubicBezTo>
                <a:close/>
                <a:moveTo>
                  <a:pt x="3902014" y="42877"/>
                </a:moveTo>
                <a:cubicBezTo>
                  <a:pt x="3908716" y="42445"/>
                  <a:pt x="3915574" y="44782"/>
                  <a:pt x="3922589" y="49889"/>
                </a:cubicBezTo>
                <a:cubicBezTo>
                  <a:pt x="3931942" y="56699"/>
                  <a:pt x="3939912" y="65448"/>
                  <a:pt x="3946498" y="76138"/>
                </a:cubicBezTo>
                <a:cubicBezTo>
                  <a:pt x="3953083" y="86827"/>
                  <a:pt x="3949292" y="91958"/>
                  <a:pt x="3935123" y="91531"/>
                </a:cubicBezTo>
                <a:cubicBezTo>
                  <a:pt x="3920954" y="91103"/>
                  <a:pt x="3906670" y="94294"/>
                  <a:pt x="3892271" y="101104"/>
                </a:cubicBezTo>
                <a:cubicBezTo>
                  <a:pt x="3877872" y="107914"/>
                  <a:pt x="3873667" y="106310"/>
                  <a:pt x="3879656" y="96292"/>
                </a:cubicBezTo>
                <a:cubicBezTo>
                  <a:pt x="3885645" y="86274"/>
                  <a:pt x="3889690" y="78613"/>
                  <a:pt x="3891793" y="73309"/>
                </a:cubicBezTo>
                <a:cubicBezTo>
                  <a:pt x="3893896" y="68005"/>
                  <a:pt x="3887177" y="66632"/>
                  <a:pt x="3871639" y="69189"/>
                </a:cubicBezTo>
                <a:cubicBezTo>
                  <a:pt x="3856100" y="71746"/>
                  <a:pt x="3837903" y="74513"/>
                  <a:pt x="3817046" y="77491"/>
                </a:cubicBezTo>
                <a:cubicBezTo>
                  <a:pt x="3796190" y="80468"/>
                  <a:pt x="3777328" y="83236"/>
                  <a:pt x="3760460" y="85793"/>
                </a:cubicBezTo>
                <a:cubicBezTo>
                  <a:pt x="3743591" y="88350"/>
                  <a:pt x="3733211" y="88773"/>
                  <a:pt x="3729318" y="87064"/>
                </a:cubicBezTo>
                <a:cubicBezTo>
                  <a:pt x="3726455" y="99938"/>
                  <a:pt x="3721026" y="111882"/>
                  <a:pt x="3713029" y="122896"/>
                </a:cubicBezTo>
                <a:cubicBezTo>
                  <a:pt x="3705033" y="133911"/>
                  <a:pt x="3699091" y="134077"/>
                  <a:pt x="3695205" y="123395"/>
                </a:cubicBezTo>
                <a:cubicBezTo>
                  <a:pt x="3691318" y="112712"/>
                  <a:pt x="3692146" y="102193"/>
                  <a:pt x="3697687" y="91836"/>
                </a:cubicBezTo>
                <a:cubicBezTo>
                  <a:pt x="3703229" y="81479"/>
                  <a:pt x="3706562" y="71685"/>
                  <a:pt x="3707688" y="62454"/>
                </a:cubicBezTo>
                <a:cubicBezTo>
                  <a:pt x="3708814" y="53223"/>
                  <a:pt x="3712198" y="51039"/>
                  <a:pt x="3717842" y="55902"/>
                </a:cubicBezTo>
                <a:cubicBezTo>
                  <a:pt x="3723485" y="60765"/>
                  <a:pt x="3727344" y="65998"/>
                  <a:pt x="3729419" y="71600"/>
                </a:cubicBezTo>
                <a:cubicBezTo>
                  <a:pt x="3757431" y="69131"/>
                  <a:pt x="3789892" y="64712"/>
                  <a:pt x="3826803" y="58344"/>
                </a:cubicBezTo>
                <a:cubicBezTo>
                  <a:pt x="3863713" y="51975"/>
                  <a:pt x="3886567" y="47271"/>
                  <a:pt x="3895364" y="44233"/>
                </a:cubicBezTo>
                <a:cubicBezTo>
                  <a:pt x="3897563" y="43473"/>
                  <a:pt x="3899780" y="43021"/>
                  <a:pt x="3902014" y="42877"/>
                </a:cubicBezTo>
                <a:close/>
                <a:moveTo>
                  <a:pt x="2879386" y="41648"/>
                </a:moveTo>
                <a:cubicBezTo>
                  <a:pt x="2884485" y="41879"/>
                  <a:pt x="2888908" y="43195"/>
                  <a:pt x="2892655" y="45596"/>
                </a:cubicBezTo>
                <a:cubicBezTo>
                  <a:pt x="2900150" y="50398"/>
                  <a:pt x="2901591" y="54644"/>
                  <a:pt x="2896979" y="58333"/>
                </a:cubicBezTo>
                <a:cubicBezTo>
                  <a:pt x="2892367" y="62023"/>
                  <a:pt x="2883051" y="65180"/>
                  <a:pt x="2869031" y="67805"/>
                </a:cubicBezTo>
                <a:cubicBezTo>
                  <a:pt x="2855012" y="70430"/>
                  <a:pt x="2839310" y="73231"/>
                  <a:pt x="2821927" y="76209"/>
                </a:cubicBezTo>
                <a:cubicBezTo>
                  <a:pt x="2804543" y="79186"/>
                  <a:pt x="2787814" y="81828"/>
                  <a:pt x="2771739" y="84134"/>
                </a:cubicBezTo>
                <a:cubicBezTo>
                  <a:pt x="2764346" y="123541"/>
                  <a:pt x="2756794" y="153957"/>
                  <a:pt x="2749082" y="175383"/>
                </a:cubicBezTo>
                <a:cubicBezTo>
                  <a:pt x="2741371" y="196809"/>
                  <a:pt x="2731454" y="216617"/>
                  <a:pt x="2719334" y="234808"/>
                </a:cubicBezTo>
                <a:cubicBezTo>
                  <a:pt x="2707214" y="252999"/>
                  <a:pt x="2691723" y="268249"/>
                  <a:pt x="2672860" y="280560"/>
                </a:cubicBezTo>
                <a:cubicBezTo>
                  <a:pt x="2653998" y="292870"/>
                  <a:pt x="2653330" y="288438"/>
                  <a:pt x="2670856" y="267263"/>
                </a:cubicBezTo>
                <a:cubicBezTo>
                  <a:pt x="2688382" y="246088"/>
                  <a:pt x="2703490" y="221121"/>
                  <a:pt x="2716180" y="192363"/>
                </a:cubicBezTo>
                <a:cubicBezTo>
                  <a:pt x="2728870" y="163605"/>
                  <a:pt x="2736704" y="138327"/>
                  <a:pt x="2739682" y="116528"/>
                </a:cubicBezTo>
                <a:cubicBezTo>
                  <a:pt x="2742659" y="94729"/>
                  <a:pt x="2742446" y="79237"/>
                  <a:pt x="2739041" y="70054"/>
                </a:cubicBezTo>
                <a:cubicBezTo>
                  <a:pt x="2735636" y="60870"/>
                  <a:pt x="2737152" y="56729"/>
                  <a:pt x="2743589" y="57631"/>
                </a:cubicBezTo>
                <a:cubicBezTo>
                  <a:pt x="2750025" y="58534"/>
                  <a:pt x="2757713" y="60633"/>
                  <a:pt x="2766653" y="63929"/>
                </a:cubicBezTo>
                <a:cubicBezTo>
                  <a:pt x="2788547" y="61447"/>
                  <a:pt x="2806697" y="58510"/>
                  <a:pt x="2821103" y="55119"/>
                </a:cubicBezTo>
                <a:cubicBezTo>
                  <a:pt x="2835509" y="51727"/>
                  <a:pt x="2849162" y="48092"/>
                  <a:pt x="2862062" y="44212"/>
                </a:cubicBezTo>
                <a:cubicBezTo>
                  <a:pt x="2868513" y="42272"/>
                  <a:pt x="2874287" y="41418"/>
                  <a:pt x="2879386" y="41648"/>
                </a:cubicBezTo>
                <a:close/>
                <a:moveTo>
                  <a:pt x="4412648" y="39043"/>
                </a:moveTo>
                <a:cubicBezTo>
                  <a:pt x="4414071" y="38757"/>
                  <a:pt x="4415910" y="38781"/>
                  <a:pt x="4418165" y="39115"/>
                </a:cubicBezTo>
                <a:cubicBezTo>
                  <a:pt x="4427186" y="40451"/>
                  <a:pt x="4435087" y="42883"/>
                  <a:pt x="4441870" y="46410"/>
                </a:cubicBezTo>
                <a:cubicBezTo>
                  <a:pt x="4448653" y="49937"/>
                  <a:pt x="4451176" y="53721"/>
                  <a:pt x="4449439" y="57764"/>
                </a:cubicBezTo>
                <a:cubicBezTo>
                  <a:pt x="4447703" y="61806"/>
                  <a:pt x="4446441" y="74076"/>
                  <a:pt x="4445655" y="94573"/>
                </a:cubicBezTo>
                <a:cubicBezTo>
                  <a:pt x="4451216" y="93108"/>
                  <a:pt x="4457646" y="90825"/>
                  <a:pt x="4464944" y="87726"/>
                </a:cubicBezTo>
                <a:cubicBezTo>
                  <a:pt x="4472242" y="84626"/>
                  <a:pt x="4478513" y="85955"/>
                  <a:pt x="4483756" y="91714"/>
                </a:cubicBezTo>
                <a:cubicBezTo>
                  <a:pt x="4488998" y="97472"/>
                  <a:pt x="4485251" y="102606"/>
                  <a:pt x="4472514" y="107117"/>
                </a:cubicBezTo>
                <a:cubicBezTo>
                  <a:pt x="4459776" y="111627"/>
                  <a:pt x="4450823" y="113028"/>
                  <a:pt x="4445655" y="111319"/>
                </a:cubicBezTo>
                <a:lnTo>
                  <a:pt x="4445655" y="158423"/>
                </a:lnTo>
                <a:cubicBezTo>
                  <a:pt x="4466531" y="149904"/>
                  <a:pt x="4479198" y="147815"/>
                  <a:pt x="4483654" y="152156"/>
                </a:cubicBezTo>
                <a:cubicBezTo>
                  <a:pt x="4488110" y="156497"/>
                  <a:pt x="4482840" y="161825"/>
                  <a:pt x="4467844" y="168139"/>
                </a:cubicBezTo>
                <a:cubicBezTo>
                  <a:pt x="4452848" y="174454"/>
                  <a:pt x="4438689" y="180528"/>
                  <a:pt x="4425368" y="186361"/>
                </a:cubicBezTo>
                <a:cubicBezTo>
                  <a:pt x="4412047" y="192194"/>
                  <a:pt x="4400103" y="198169"/>
                  <a:pt x="4389536" y="204287"/>
                </a:cubicBezTo>
                <a:cubicBezTo>
                  <a:pt x="4378969" y="210405"/>
                  <a:pt x="4370945" y="213236"/>
                  <a:pt x="4365465" y="212782"/>
                </a:cubicBezTo>
                <a:cubicBezTo>
                  <a:pt x="4359984" y="212328"/>
                  <a:pt x="4353653" y="208695"/>
                  <a:pt x="4346470" y="201886"/>
                </a:cubicBezTo>
                <a:cubicBezTo>
                  <a:pt x="4339288" y="195076"/>
                  <a:pt x="4339762" y="190834"/>
                  <a:pt x="4347895" y="189158"/>
                </a:cubicBezTo>
                <a:cubicBezTo>
                  <a:pt x="4356027" y="187483"/>
                  <a:pt x="4367710" y="183980"/>
                  <a:pt x="4382944" y="178649"/>
                </a:cubicBezTo>
                <a:cubicBezTo>
                  <a:pt x="4382944" y="165694"/>
                  <a:pt x="4381689" y="152129"/>
                  <a:pt x="4379179" y="137954"/>
                </a:cubicBezTo>
                <a:cubicBezTo>
                  <a:pt x="4376670" y="123778"/>
                  <a:pt x="4373475" y="113218"/>
                  <a:pt x="4369596" y="106272"/>
                </a:cubicBezTo>
                <a:cubicBezTo>
                  <a:pt x="4365716" y="99327"/>
                  <a:pt x="4367425" y="96305"/>
                  <a:pt x="4374723" y="97208"/>
                </a:cubicBezTo>
                <a:cubicBezTo>
                  <a:pt x="4382021" y="98110"/>
                  <a:pt x="4389282" y="100283"/>
                  <a:pt x="4396505" y="103729"/>
                </a:cubicBezTo>
                <a:cubicBezTo>
                  <a:pt x="4403729" y="107175"/>
                  <a:pt x="4406699" y="111308"/>
                  <a:pt x="4405417" y="116131"/>
                </a:cubicBezTo>
                <a:cubicBezTo>
                  <a:pt x="4404136" y="120953"/>
                  <a:pt x="4404268" y="139303"/>
                  <a:pt x="4405814" y="171181"/>
                </a:cubicBezTo>
                <a:lnTo>
                  <a:pt x="4425063" y="164609"/>
                </a:lnTo>
                <a:cubicBezTo>
                  <a:pt x="4424222" y="125189"/>
                  <a:pt x="4422757" y="98374"/>
                  <a:pt x="4420668" y="84165"/>
                </a:cubicBezTo>
                <a:cubicBezTo>
                  <a:pt x="4418579" y="69955"/>
                  <a:pt x="4415384" y="58561"/>
                  <a:pt x="4411084" y="49981"/>
                </a:cubicBezTo>
                <a:cubicBezTo>
                  <a:pt x="4407859" y="43546"/>
                  <a:pt x="4408380" y="39900"/>
                  <a:pt x="4412648" y="39043"/>
                </a:cubicBezTo>
                <a:close/>
                <a:moveTo>
                  <a:pt x="1483215" y="36348"/>
                </a:moveTo>
                <a:cubicBezTo>
                  <a:pt x="1486745" y="37074"/>
                  <a:pt x="1490155" y="38820"/>
                  <a:pt x="1493445" y="41587"/>
                </a:cubicBezTo>
                <a:cubicBezTo>
                  <a:pt x="1500024" y="47122"/>
                  <a:pt x="1499017" y="52029"/>
                  <a:pt x="1490423" y="56309"/>
                </a:cubicBezTo>
                <a:cubicBezTo>
                  <a:pt x="1481830" y="60589"/>
                  <a:pt x="1466979" y="64072"/>
                  <a:pt x="1445872" y="66757"/>
                </a:cubicBezTo>
                <a:cubicBezTo>
                  <a:pt x="1454377" y="72211"/>
                  <a:pt x="1455646" y="77226"/>
                  <a:pt x="1449677" y="81804"/>
                </a:cubicBezTo>
                <a:cubicBezTo>
                  <a:pt x="1443709" y="86383"/>
                  <a:pt x="1437384" y="92640"/>
                  <a:pt x="1430703" y="100575"/>
                </a:cubicBezTo>
                <a:cubicBezTo>
                  <a:pt x="1424022" y="108511"/>
                  <a:pt x="1418922" y="113750"/>
                  <a:pt x="1415402" y="116294"/>
                </a:cubicBezTo>
                <a:cubicBezTo>
                  <a:pt x="1411882" y="118837"/>
                  <a:pt x="1412838" y="119715"/>
                  <a:pt x="1418271" y="118929"/>
                </a:cubicBezTo>
                <a:cubicBezTo>
                  <a:pt x="1423704" y="118142"/>
                  <a:pt x="1438384" y="116188"/>
                  <a:pt x="1462313" y="113069"/>
                </a:cubicBezTo>
                <a:cubicBezTo>
                  <a:pt x="1460685" y="108361"/>
                  <a:pt x="1458576" y="101548"/>
                  <a:pt x="1455985" y="92629"/>
                </a:cubicBezTo>
                <a:cubicBezTo>
                  <a:pt x="1453394" y="83710"/>
                  <a:pt x="1456633" y="81313"/>
                  <a:pt x="1465701" y="85436"/>
                </a:cubicBezTo>
                <a:cubicBezTo>
                  <a:pt x="1474769" y="89560"/>
                  <a:pt x="1482013" y="94790"/>
                  <a:pt x="1487432" y="101124"/>
                </a:cubicBezTo>
                <a:cubicBezTo>
                  <a:pt x="1492851" y="107459"/>
                  <a:pt x="1495792" y="114160"/>
                  <a:pt x="1496253" y="121228"/>
                </a:cubicBezTo>
                <a:cubicBezTo>
                  <a:pt x="1496714" y="128295"/>
                  <a:pt x="1494215" y="134369"/>
                  <a:pt x="1488755" y="139449"/>
                </a:cubicBezTo>
                <a:cubicBezTo>
                  <a:pt x="1483295" y="144529"/>
                  <a:pt x="1476753" y="140260"/>
                  <a:pt x="1469130" y="126640"/>
                </a:cubicBezTo>
                <a:cubicBezTo>
                  <a:pt x="1454710" y="129869"/>
                  <a:pt x="1444828" y="131775"/>
                  <a:pt x="1439483" y="132358"/>
                </a:cubicBezTo>
                <a:cubicBezTo>
                  <a:pt x="1448843" y="136577"/>
                  <a:pt x="1452672" y="141043"/>
                  <a:pt x="1450969" y="145757"/>
                </a:cubicBezTo>
                <a:cubicBezTo>
                  <a:pt x="1449267" y="150471"/>
                  <a:pt x="1448416" y="157670"/>
                  <a:pt x="1448416" y="167356"/>
                </a:cubicBezTo>
                <a:cubicBezTo>
                  <a:pt x="1449379" y="167451"/>
                  <a:pt x="1454269" y="166196"/>
                  <a:pt x="1463086" y="163592"/>
                </a:cubicBezTo>
                <a:cubicBezTo>
                  <a:pt x="1471904" y="160987"/>
                  <a:pt x="1479324" y="162832"/>
                  <a:pt x="1485347" y="169126"/>
                </a:cubicBezTo>
                <a:cubicBezTo>
                  <a:pt x="1491369" y="175420"/>
                  <a:pt x="1488768" y="180117"/>
                  <a:pt x="1477543" y="183217"/>
                </a:cubicBezTo>
                <a:cubicBezTo>
                  <a:pt x="1466318" y="186316"/>
                  <a:pt x="1456100" y="188931"/>
                  <a:pt x="1446890" y="191061"/>
                </a:cubicBezTo>
                <a:cubicBezTo>
                  <a:pt x="1446211" y="202116"/>
                  <a:pt x="1445872" y="209964"/>
                  <a:pt x="1445872" y="214603"/>
                </a:cubicBezTo>
                <a:cubicBezTo>
                  <a:pt x="1449657" y="213965"/>
                  <a:pt x="1460390" y="211676"/>
                  <a:pt x="1478072" y="207736"/>
                </a:cubicBezTo>
                <a:cubicBezTo>
                  <a:pt x="1495754" y="203795"/>
                  <a:pt x="1506511" y="204110"/>
                  <a:pt x="1510344" y="208682"/>
                </a:cubicBezTo>
                <a:cubicBezTo>
                  <a:pt x="1514176" y="213253"/>
                  <a:pt x="1502693" y="219198"/>
                  <a:pt x="1475895" y="226517"/>
                </a:cubicBezTo>
                <a:cubicBezTo>
                  <a:pt x="1449097" y="233835"/>
                  <a:pt x="1428088" y="240451"/>
                  <a:pt x="1412869" y="246366"/>
                </a:cubicBezTo>
                <a:cubicBezTo>
                  <a:pt x="1397649" y="252280"/>
                  <a:pt x="1387349" y="256577"/>
                  <a:pt x="1381971" y="259256"/>
                </a:cubicBezTo>
                <a:cubicBezTo>
                  <a:pt x="1376592" y="261935"/>
                  <a:pt x="1371325" y="261345"/>
                  <a:pt x="1366171" y="257486"/>
                </a:cubicBezTo>
                <a:cubicBezTo>
                  <a:pt x="1361016" y="253626"/>
                  <a:pt x="1356597" y="247641"/>
                  <a:pt x="1352914" y="239529"/>
                </a:cubicBezTo>
                <a:cubicBezTo>
                  <a:pt x="1349231" y="231417"/>
                  <a:pt x="1353053" y="227795"/>
                  <a:pt x="1364380" y="228663"/>
                </a:cubicBezTo>
                <a:cubicBezTo>
                  <a:pt x="1375707" y="229531"/>
                  <a:pt x="1395159" y="226418"/>
                  <a:pt x="1422737" y="219324"/>
                </a:cubicBezTo>
                <a:lnTo>
                  <a:pt x="1422737" y="195598"/>
                </a:lnTo>
                <a:cubicBezTo>
                  <a:pt x="1415547" y="197280"/>
                  <a:pt x="1409325" y="198552"/>
                  <a:pt x="1404068" y="199414"/>
                </a:cubicBezTo>
                <a:cubicBezTo>
                  <a:pt x="1398812" y="200275"/>
                  <a:pt x="1392948" y="197589"/>
                  <a:pt x="1386478" y="191356"/>
                </a:cubicBezTo>
                <a:cubicBezTo>
                  <a:pt x="1380007" y="185123"/>
                  <a:pt x="1380665" y="181711"/>
                  <a:pt x="1388451" y="181121"/>
                </a:cubicBezTo>
                <a:cubicBezTo>
                  <a:pt x="1396238" y="180531"/>
                  <a:pt x="1407666" y="178350"/>
                  <a:pt x="1422737" y="174579"/>
                </a:cubicBezTo>
                <a:cubicBezTo>
                  <a:pt x="1422737" y="158518"/>
                  <a:pt x="1421163" y="146371"/>
                  <a:pt x="1418016" y="138137"/>
                </a:cubicBezTo>
                <a:cubicBezTo>
                  <a:pt x="1406052" y="143061"/>
                  <a:pt x="1396760" y="147273"/>
                  <a:pt x="1390140" y="150773"/>
                </a:cubicBezTo>
                <a:cubicBezTo>
                  <a:pt x="1383520" y="154272"/>
                  <a:pt x="1378396" y="154652"/>
                  <a:pt x="1374768" y="151912"/>
                </a:cubicBezTo>
                <a:cubicBezTo>
                  <a:pt x="1371139" y="149172"/>
                  <a:pt x="1368863" y="144468"/>
                  <a:pt x="1367941" y="137801"/>
                </a:cubicBezTo>
                <a:cubicBezTo>
                  <a:pt x="1367018" y="131134"/>
                  <a:pt x="1371176" y="126016"/>
                  <a:pt x="1380414" y="122449"/>
                </a:cubicBezTo>
                <a:cubicBezTo>
                  <a:pt x="1389652" y="118881"/>
                  <a:pt x="1398595" y="111336"/>
                  <a:pt x="1407242" y="99812"/>
                </a:cubicBezTo>
                <a:cubicBezTo>
                  <a:pt x="1415890" y="88289"/>
                  <a:pt x="1420628" y="78932"/>
                  <a:pt x="1421455" y="71743"/>
                </a:cubicBezTo>
                <a:cubicBezTo>
                  <a:pt x="1414822" y="73452"/>
                  <a:pt x="1408066" y="74083"/>
                  <a:pt x="1401189" y="73635"/>
                </a:cubicBezTo>
                <a:cubicBezTo>
                  <a:pt x="1394312" y="73187"/>
                  <a:pt x="1388095" y="70586"/>
                  <a:pt x="1382540" y="65832"/>
                </a:cubicBezTo>
                <a:cubicBezTo>
                  <a:pt x="1376985" y="61077"/>
                  <a:pt x="1378325" y="58099"/>
                  <a:pt x="1386559" y="56899"/>
                </a:cubicBezTo>
                <a:cubicBezTo>
                  <a:pt x="1394793" y="55698"/>
                  <a:pt x="1409250" y="52779"/>
                  <a:pt x="1429930" y="48139"/>
                </a:cubicBezTo>
                <a:cubicBezTo>
                  <a:pt x="1450610" y="43500"/>
                  <a:pt x="1464721" y="39865"/>
                  <a:pt x="1472263" y="37233"/>
                </a:cubicBezTo>
                <a:cubicBezTo>
                  <a:pt x="1476034" y="35917"/>
                  <a:pt x="1479685" y="35622"/>
                  <a:pt x="1483215" y="36348"/>
                </a:cubicBezTo>
                <a:close/>
                <a:moveTo>
                  <a:pt x="1183882" y="33759"/>
                </a:moveTo>
                <a:cubicBezTo>
                  <a:pt x="1187073" y="33986"/>
                  <a:pt x="1191113" y="35219"/>
                  <a:pt x="1196004" y="37457"/>
                </a:cubicBezTo>
                <a:cubicBezTo>
                  <a:pt x="1205784" y="41933"/>
                  <a:pt x="1213676" y="46983"/>
                  <a:pt x="1219678" y="52606"/>
                </a:cubicBezTo>
                <a:cubicBezTo>
                  <a:pt x="1225681" y="58228"/>
                  <a:pt x="1225341" y="63475"/>
                  <a:pt x="1218661" y="68345"/>
                </a:cubicBezTo>
                <a:cubicBezTo>
                  <a:pt x="1211980" y="73214"/>
                  <a:pt x="1204679" y="83232"/>
                  <a:pt x="1196757" y="98398"/>
                </a:cubicBezTo>
                <a:cubicBezTo>
                  <a:pt x="1206971" y="111610"/>
                  <a:pt x="1207670" y="118769"/>
                  <a:pt x="1198852" y="119875"/>
                </a:cubicBezTo>
                <a:cubicBezTo>
                  <a:pt x="1190035" y="120980"/>
                  <a:pt x="1178722" y="122371"/>
                  <a:pt x="1164913" y="124046"/>
                </a:cubicBezTo>
                <a:cubicBezTo>
                  <a:pt x="1151103" y="125721"/>
                  <a:pt x="1136813" y="127726"/>
                  <a:pt x="1122040" y="130059"/>
                </a:cubicBezTo>
                <a:cubicBezTo>
                  <a:pt x="1118296" y="143108"/>
                  <a:pt x="1113857" y="145584"/>
                  <a:pt x="1108723" y="137486"/>
                </a:cubicBezTo>
                <a:cubicBezTo>
                  <a:pt x="1103588" y="129387"/>
                  <a:pt x="1098495" y="116490"/>
                  <a:pt x="1093442" y="98795"/>
                </a:cubicBezTo>
                <a:cubicBezTo>
                  <a:pt x="1088389" y="81099"/>
                  <a:pt x="1083251" y="67887"/>
                  <a:pt x="1078028" y="59158"/>
                </a:cubicBezTo>
                <a:cubicBezTo>
                  <a:pt x="1072806" y="50428"/>
                  <a:pt x="1074430" y="46505"/>
                  <a:pt x="1082902" y="47386"/>
                </a:cubicBezTo>
                <a:cubicBezTo>
                  <a:pt x="1091373" y="48268"/>
                  <a:pt x="1097864" y="49330"/>
                  <a:pt x="1102374" y="50571"/>
                </a:cubicBezTo>
                <a:cubicBezTo>
                  <a:pt x="1106885" y="51812"/>
                  <a:pt x="1113576" y="52026"/>
                  <a:pt x="1122447" y="51212"/>
                </a:cubicBezTo>
                <a:cubicBezTo>
                  <a:pt x="1131319" y="50398"/>
                  <a:pt x="1141859" y="48567"/>
                  <a:pt x="1154067" y="45718"/>
                </a:cubicBezTo>
                <a:cubicBezTo>
                  <a:pt x="1166276" y="42869"/>
                  <a:pt x="1173872" y="39661"/>
                  <a:pt x="1176857" y="36094"/>
                </a:cubicBezTo>
                <a:cubicBezTo>
                  <a:pt x="1178349" y="34310"/>
                  <a:pt x="1180691" y="33531"/>
                  <a:pt x="1183882" y="33759"/>
                </a:cubicBezTo>
                <a:close/>
                <a:moveTo>
                  <a:pt x="4737641" y="30885"/>
                </a:moveTo>
                <a:cubicBezTo>
                  <a:pt x="4762220" y="27385"/>
                  <a:pt x="4781733" y="39512"/>
                  <a:pt x="4796180" y="67266"/>
                </a:cubicBezTo>
                <a:cubicBezTo>
                  <a:pt x="4804781" y="97503"/>
                  <a:pt x="4793013" y="127509"/>
                  <a:pt x="4760877" y="157284"/>
                </a:cubicBezTo>
                <a:cubicBezTo>
                  <a:pt x="4751301" y="171663"/>
                  <a:pt x="4746512" y="188687"/>
                  <a:pt x="4746512" y="208356"/>
                </a:cubicBezTo>
                <a:lnTo>
                  <a:pt x="4715828" y="208356"/>
                </a:lnTo>
                <a:cubicBezTo>
                  <a:pt x="4714906" y="173820"/>
                  <a:pt x="4729047" y="142369"/>
                  <a:pt x="4758253" y="114005"/>
                </a:cubicBezTo>
                <a:cubicBezTo>
                  <a:pt x="4764805" y="104211"/>
                  <a:pt x="4767667" y="93799"/>
                  <a:pt x="4766839" y="82771"/>
                </a:cubicBezTo>
                <a:cubicBezTo>
                  <a:pt x="4762376" y="67754"/>
                  <a:pt x="4753905" y="60673"/>
                  <a:pt x="4741425" y="61528"/>
                </a:cubicBezTo>
                <a:lnTo>
                  <a:pt x="4736420" y="61528"/>
                </a:lnTo>
                <a:cubicBezTo>
                  <a:pt x="4721024" y="62261"/>
                  <a:pt x="4713752" y="75453"/>
                  <a:pt x="4714607" y="101104"/>
                </a:cubicBezTo>
                <a:lnTo>
                  <a:pt x="4682621" y="101104"/>
                </a:lnTo>
                <a:cubicBezTo>
                  <a:pt x="4681712" y="65998"/>
                  <a:pt x="4692815" y="44443"/>
                  <a:pt x="4715930" y="36439"/>
                </a:cubicBezTo>
                <a:cubicBezTo>
                  <a:pt x="4719687" y="33618"/>
                  <a:pt x="4726924" y="31766"/>
                  <a:pt x="4737641" y="30885"/>
                </a:cubicBezTo>
                <a:close/>
                <a:moveTo>
                  <a:pt x="2600807" y="26121"/>
                </a:moveTo>
                <a:cubicBezTo>
                  <a:pt x="2606453" y="26448"/>
                  <a:pt x="2611098" y="27792"/>
                  <a:pt x="2614740" y="30152"/>
                </a:cubicBezTo>
                <a:cubicBezTo>
                  <a:pt x="2622024" y="34873"/>
                  <a:pt x="2626152" y="39546"/>
                  <a:pt x="2627121" y="44172"/>
                </a:cubicBezTo>
                <a:cubicBezTo>
                  <a:pt x="2628091" y="48797"/>
                  <a:pt x="2622665" y="51358"/>
                  <a:pt x="2610843" y="51853"/>
                </a:cubicBezTo>
                <a:cubicBezTo>
                  <a:pt x="2599021" y="52348"/>
                  <a:pt x="2584598" y="53447"/>
                  <a:pt x="2567574" y="55149"/>
                </a:cubicBezTo>
                <a:cubicBezTo>
                  <a:pt x="2550550" y="56852"/>
                  <a:pt x="2534278" y="58320"/>
                  <a:pt x="2518760" y="59554"/>
                </a:cubicBezTo>
                <a:cubicBezTo>
                  <a:pt x="2529829" y="69416"/>
                  <a:pt x="2532556" y="75927"/>
                  <a:pt x="2526940" y="79088"/>
                </a:cubicBezTo>
                <a:cubicBezTo>
                  <a:pt x="2521324" y="82249"/>
                  <a:pt x="2510940" y="90815"/>
                  <a:pt x="2495788" y="104787"/>
                </a:cubicBezTo>
                <a:cubicBezTo>
                  <a:pt x="2520137" y="102372"/>
                  <a:pt x="2535286" y="99215"/>
                  <a:pt x="2541234" y="95315"/>
                </a:cubicBezTo>
                <a:cubicBezTo>
                  <a:pt x="2547183" y="91415"/>
                  <a:pt x="2554257" y="91273"/>
                  <a:pt x="2562457" y="94888"/>
                </a:cubicBezTo>
                <a:cubicBezTo>
                  <a:pt x="2570657" y="98503"/>
                  <a:pt x="2577341" y="102508"/>
                  <a:pt x="2582509" y="106903"/>
                </a:cubicBezTo>
                <a:cubicBezTo>
                  <a:pt x="2587677" y="111298"/>
                  <a:pt x="2588766" y="116687"/>
                  <a:pt x="2585775" y="123069"/>
                </a:cubicBezTo>
                <a:cubicBezTo>
                  <a:pt x="2582784" y="129452"/>
                  <a:pt x="2581499" y="140548"/>
                  <a:pt x="2581919" y="156358"/>
                </a:cubicBezTo>
                <a:cubicBezTo>
                  <a:pt x="2582339" y="172168"/>
                  <a:pt x="2582974" y="188792"/>
                  <a:pt x="2583822" y="206230"/>
                </a:cubicBezTo>
                <a:cubicBezTo>
                  <a:pt x="2584669" y="223668"/>
                  <a:pt x="2585531" y="239227"/>
                  <a:pt x="2586406" y="252907"/>
                </a:cubicBezTo>
                <a:cubicBezTo>
                  <a:pt x="2587281" y="266588"/>
                  <a:pt x="2582370" y="279607"/>
                  <a:pt x="2571674" y="291965"/>
                </a:cubicBezTo>
                <a:cubicBezTo>
                  <a:pt x="2560978" y="304322"/>
                  <a:pt x="2553598" y="305363"/>
                  <a:pt x="2549536" y="295088"/>
                </a:cubicBezTo>
                <a:cubicBezTo>
                  <a:pt x="2545473" y="284812"/>
                  <a:pt x="2538240" y="274788"/>
                  <a:pt x="2527835" y="265014"/>
                </a:cubicBezTo>
                <a:cubicBezTo>
                  <a:pt x="2517431" y="255241"/>
                  <a:pt x="2518448" y="251843"/>
                  <a:pt x="2530887" y="254820"/>
                </a:cubicBezTo>
                <a:cubicBezTo>
                  <a:pt x="2543327" y="257798"/>
                  <a:pt x="2550577" y="258700"/>
                  <a:pt x="2552639" y="257526"/>
                </a:cubicBezTo>
                <a:cubicBezTo>
                  <a:pt x="2554701" y="256353"/>
                  <a:pt x="2556142" y="252263"/>
                  <a:pt x="2556963" y="245257"/>
                </a:cubicBezTo>
                <a:cubicBezTo>
                  <a:pt x="2557784" y="238250"/>
                  <a:pt x="2558194" y="228907"/>
                  <a:pt x="2558194" y="217228"/>
                </a:cubicBezTo>
                <a:cubicBezTo>
                  <a:pt x="2558194" y="205386"/>
                  <a:pt x="2557983" y="190400"/>
                  <a:pt x="2557563" y="172270"/>
                </a:cubicBezTo>
                <a:cubicBezTo>
                  <a:pt x="2557143" y="154140"/>
                  <a:pt x="2555772" y="140819"/>
                  <a:pt x="2553453" y="132307"/>
                </a:cubicBezTo>
                <a:cubicBezTo>
                  <a:pt x="2551133" y="123795"/>
                  <a:pt x="2548288" y="119020"/>
                  <a:pt x="2544917" y="117982"/>
                </a:cubicBezTo>
                <a:cubicBezTo>
                  <a:pt x="2541546" y="116945"/>
                  <a:pt x="2533098" y="117057"/>
                  <a:pt x="2519574" y="118318"/>
                </a:cubicBezTo>
                <a:lnTo>
                  <a:pt x="2448838" y="126920"/>
                </a:lnTo>
                <a:lnTo>
                  <a:pt x="2448744" y="126890"/>
                </a:lnTo>
                <a:lnTo>
                  <a:pt x="2448706" y="126936"/>
                </a:lnTo>
                <a:lnTo>
                  <a:pt x="2422862" y="130079"/>
                </a:lnTo>
                <a:cubicBezTo>
                  <a:pt x="2422061" y="161062"/>
                  <a:pt x="2421234" y="188168"/>
                  <a:pt x="2420380" y="211398"/>
                </a:cubicBezTo>
                <a:cubicBezTo>
                  <a:pt x="2419525" y="234628"/>
                  <a:pt x="2416456" y="253548"/>
                  <a:pt x="2411172" y="268158"/>
                </a:cubicBezTo>
                <a:cubicBezTo>
                  <a:pt x="2405889" y="282767"/>
                  <a:pt x="2400130" y="284609"/>
                  <a:pt x="2393897" y="273682"/>
                </a:cubicBezTo>
                <a:cubicBezTo>
                  <a:pt x="2387664" y="262756"/>
                  <a:pt x="2385694" y="253046"/>
                  <a:pt x="2387986" y="244555"/>
                </a:cubicBezTo>
                <a:cubicBezTo>
                  <a:pt x="2390279" y="236063"/>
                  <a:pt x="2392412" y="228477"/>
                  <a:pt x="2394385" y="221796"/>
                </a:cubicBezTo>
                <a:cubicBezTo>
                  <a:pt x="2396359" y="215115"/>
                  <a:pt x="2398194" y="199241"/>
                  <a:pt x="2399889" y="174172"/>
                </a:cubicBezTo>
                <a:cubicBezTo>
                  <a:pt x="2401585" y="149104"/>
                  <a:pt x="2400089" y="131910"/>
                  <a:pt x="2395403" y="122591"/>
                </a:cubicBezTo>
                <a:cubicBezTo>
                  <a:pt x="2390716" y="113272"/>
                  <a:pt x="2391543" y="109060"/>
                  <a:pt x="2397885" y="109955"/>
                </a:cubicBezTo>
                <a:cubicBezTo>
                  <a:pt x="2404227" y="110851"/>
                  <a:pt x="2409222" y="111702"/>
                  <a:pt x="2412871" y="112509"/>
                </a:cubicBezTo>
                <a:cubicBezTo>
                  <a:pt x="2416520" y="113316"/>
                  <a:pt x="2423913" y="113306"/>
                  <a:pt x="2435050" y="112478"/>
                </a:cubicBezTo>
                <a:cubicBezTo>
                  <a:pt x="2446187" y="111651"/>
                  <a:pt x="2460756" y="110064"/>
                  <a:pt x="2478757" y="107717"/>
                </a:cubicBezTo>
                <a:cubicBezTo>
                  <a:pt x="2483342" y="99320"/>
                  <a:pt x="2487940" y="90025"/>
                  <a:pt x="2492552" y="79831"/>
                </a:cubicBezTo>
                <a:cubicBezTo>
                  <a:pt x="2497164" y="69637"/>
                  <a:pt x="2498799" y="63536"/>
                  <a:pt x="2497456" y="61528"/>
                </a:cubicBezTo>
                <a:cubicBezTo>
                  <a:pt x="2477950" y="64065"/>
                  <a:pt x="2461217" y="66303"/>
                  <a:pt x="2447259" y="68243"/>
                </a:cubicBezTo>
                <a:cubicBezTo>
                  <a:pt x="2452508" y="68487"/>
                  <a:pt x="2457867" y="71848"/>
                  <a:pt x="2463333" y="78325"/>
                </a:cubicBezTo>
                <a:cubicBezTo>
                  <a:pt x="2468800" y="84802"/>
                  <a:pt x="2470167" y="91921"/>
                  <a:pt x="2467433" y="99680"/>
                </a:cubicBezTo>
                <a:cubicBezTo>
                  <a:pt x="2464700" y="107439"/>
                  <a:pt x="2460780" y="110067"/>
                  <a:pt x="2455672" y="107564"/>
                </a:cubicBezTo>
                <a:cubicBezTo>
                  <a:pt x="2450565" y="105062"/>
                  <a:pt x="2446190" y="100392"/>
                  <a:pt x="2442548" y="93555"/>
                </a:cubicBezTo>
                <a:cubicBezTo>
                  <a:pt x="2438906" y="86718"/>
                  <a:pt x="2436406" y="79448"/>
                  <a:pt x="2435050" y="71743"/>
                </a:cubicBezTo>
                <a:lnTo>
                  <a:pt x="2387600" y="78132"/>
                </a:lnTo>
                <a:cubicBezTo>
                  <a:pt x="2379894" y="78986"/>
                  <a:pt x="2370864" y="75347"/>
                  <a:pt x="2360507" y="67215"/>
                </a:cubicBezTo>
                <a:cubicBezTo>
                  <a:pt x="2350150" y="59083"/>
                  <a:pt x="2352229" y="55017"/>
                  <a:pt x="2366743" y="55017"/>
                </a:cubicBezTo>
                <a:cubicBezTo>
                  <a:pt x="2379562" y="55017"/>
                  <a:pt x="2392575" y="54400"/>
                  <a:pt x="2405780" y="53165"/>
                </a:cubicBezTo>
                <a:cubicBezTo>
                  <a:pt x="2418986" y="51931"/>
                  <a:pt x="2437695" y="49828"/>
                  <a:pt x="2461909" y="46857"/>
                </a:cubicBezTo>
                <a:cubicBezTo>
                  <a:pt x="2486123" y="43887"/>
                  <a:pt x="2508176" y="40885"/>
                  <a:pt x="2528069" y="37854"/>
                </a:cubicBezTo>
                <a:cubicBezTo>
                  <a:pt x="2547962" y="34822"/>
                  <a:pt x="2565560" y="31600"/>
                  <a:pt x="2580861" y="28189"/>
                </a:cubicBezTo>
                <a:cubicBezTo>
                  <a:pt x="2588512" y="26483"/>
                  <a:pt x="2595160" y="25793"/>
                  <a:pt x="2600807" y="26121"/>
                </a:cubicBezTo>
                <a:close/>
                <a:moveTo>
                  <a:pt x="887824" y="24457"/>
                </a:moveTo>
                <a:cubicBezTo>
                  <a:pt x="891456" y="24924"/>
                  <a:pt x="895612" y="26279"/>
                  <a:pt x="900292" y="28524"/>
                </a:cubicBezTo>
                <a:cubicBezTo>
                  <a:pt x="909652" y="33014"/>
                  <a:pt x="917543" y="37898"/>
                  <a:pt x="923967" y="43175"/>
                </a:cubicBezTo>
                <a:cubicBezTo>
                  <a:pt x="930390" y="48451"/>
                  <a:pt x="931872" y="53908"/>
                  <a:pt x="928412" y="59544"/>
                </a:cubicBezTo>
                <a:cubicBezTo>
                  <a:pt x="924953" y="65180"/>
                  <a:pt x="922827" y="71590"/>
                  <a:pt x="922034" y="78773"/>
                </a:cubicBezTo>
                <a:cubicBezTo>
                  <a:pt x="921240" y="85955"/>
                  <a:pt x="920843" y="101891"/>
                  <a:pt x="920843" y="126579"/>
                </a:cubicBezTo>
                <a:cubicBezTo>
                  <a:pt x="920843" y="151905"/>
                  <a:pt x="921464" y="175804"/>
                  <a:pt x="922705" y="198274"/>
                </a:cubicBezTo>
                <a:cubicBezTo>
                  <a:pt x="923946" y="220745"/>
                  <a:pt x="925221" y="236901"/>
                  <a:pt x="926530" y="246742"/>
                </a:cubicBezTo>
                <a:cubicBezTo>
                  <a:pt x="927839" y="256584"/>
                  <a:pt x="923851" y="268609"/>
                  <a:pt x="914566" y="282818"/>
                </a:cubicBezTo>
                <a:cubicBezTo>
                  <a:pt x="905281" y="297028"/>
                  <a:pt x="898342" y="298181"/>
                  <a:pt x="893750" y="286277"/>
                </a:cubicBezTo>
                <a:cubicBezTo>
                  <a:pt x="889159" y="274374"/>
                  <a:pt x="880372" y="263709"/>
                  <a:pt x="867390" y="254281"/>
                </a:cubicBezTo>
                <a:cubicBezTo>
                  <a:pt x="854408" y="244853"/>
                  <a:pt x="855432" y="241842"/>
                  <a:pt x="870463" y="245247"/>
                </a:cubicBezTo>
                <a:cubicBezTo>
                  <a:pt x="885493" y="248651"/>
                  <a:pt x="893577" y="246057"/>
                  <a:pt x="894717" y="237464"/>
                </a:cubicBezTo>
                <a:cubicBezTo>
                  <a:pt x="895856" y="228870"/>
                  <a:pt x="896426" y="217865"/>
                  <a:pt x="896426" y="204450"/>
                </a:cubicBezTo>
                <a:cubicBezTo>
                  <a:pt x="896426" y="190111"/>
                  <a:pt x="895795" y="162951"/>
                  <a:pt x="894534" y="122968"/>
                </a:cubicBezTo>
                <a:cubicBezTo>
                  <a:pt x="893272" y="82985"/>
                  <a:pt x="890440" y="60409"/>
                  <a:pt x="886039" y="55241"/>
                </a:cubicBezTo>
                <a:cubicBezTo>
                  <a:pt x="881637" y="50072"/>
                  <a:pt x="875166" y="47698"/>
                  <a:pt x="866627" y="48119"/>
                </a:cubicBezTo>
                <a:cubicBezTo>
                  <a:pt x="858088" y="48540"/>
                  <a:pt x="843814" y="49923"/>
                  <a:pt x="823805" y="52270"/>
                </a:cubicBezTo>
                <a:cubicBezTo>
                  <a:pt x="835716" y="56190"/>
                  <a:pt x="840182" y="61206"/>
                  <a:pt x="837204" y="67317"/>
                </a:cubicBezTo>
                <a:cubicBezTo>
                  <a:pt x="834227" y="73428"/>
                  <a:pt x="832738" y="83788"/>
                  <a:pt x="832738" y="98398"/>
                </a:cubicBezTo>
                <a:cubicBezTo>
                  <a:pt x="839263" y="97570"/>
                  <a:pt x="844343" y="97157"/>
                  <a:pt x="847979" y="97157"/>
                </a:cubicBezTo>
                <a:cubicBezTo>
                  <a:pt x="853432" y="97157"/>
                  <a:pt x="858427" y="99656"/>
                  <a:pt x="862964" y="104655"/>
                </a:cubicBezTo>
                <a:cubicBezTo>
                  <a:pt x="867502" y="109654"/>
                  <a:pt x="864429" y="113686"/>
                  <a:pt x="853747" y="116751"/>
                </a:cubicBezTo>
                <a:cubicBezTo>
                  <a:pt x="843064" y="119817"/>
                  <a:pt x="836007" y="121927"/>
                  <a:pt x="832575" y="123080"/>
                </a:cubicBezTo>
                <a:lnTo>
                  <a:pt x="831456" y="153316"/>
                </a:lnTo>
                <a:cubicBezTo>
                  <a:pt x="841793" y="150847"/>
                  <a:pt x="850254" y="149165"/>
                  <a:pt x="856840" y="148270"/>
                </a:cubicBezTo>
                <a:cubicBezTo>
                  <a:pt x="863426" y="147375"/>
                  <a:pt x="868502" y="149850"/>
                  <a:pt x="872070" y="155697"/>
                </a:cubicBezTo>
                <a:cubicBezTo>
                  <a:pt x="875638" y="161543"/>
                  <a:pt x="873114" y="166016"/>
                  <a:pt x="864501" y="169116"/>
                </a:cubicBezTo>
                <a:cubicBezTo>
                  <a:pt x="855887" y="172216"/>
                  <a:pt x="844872" y="175631"/>
                  <a:pt x="831456" y="179361"/>
                </a:cubicBezTo>
                <a:cubicBezTo>
                  <a:pt x="831456" y="198705"/>
                  <a:pt x="830110" y="218720"/>
                  <a:pt x="827417" y="239407"/>
                </a:cubicBezTo>
                <a:cubicBezTo>
                  <a:pt x="824725" y="260093"/>
                  <a:pt x="820923" y="270732"/>
                  <a:pt x="816012" y="271322"/>
                </a:cubicBezTo>
                <a:cubicBezTo>
                  <a:pt x="811102" y="271912"/>
                  <a:pt x="808168" y="266049"/>
                  <a:pt x="807212" y="253731"/>
                </a:cubicBezTo>
                <a:cubicBezTo>
                  <a:pt x="806256" y="241414"/>
                  <a:pt x="806205" y="217777"/>
                  <a:pt x="807060" y="182820"/>
                </a:cubicBezTo>
                <a:cubicBezTo>
                  <a:pt x="799856" y="184529"/>
                  <a:pt x="793067" y="185384"/>
                  <a:pt x="786691" y="185384"/>
                </a:cubicBezTo>
                <a:cubicBezTo>
                  <a:pt x="781021" y="185384"/>
                  <a:pt x="774486" y="183390"/>
                  <a:pt x="767087" y="179402"/>
                </a:cubicBezTo>
                <a:cubicBezTo>
                  <a:pt x="759687" y="175414"/>
                  <a:pt x="759656" y="172433"/>
                  <a:pt x="766995" y="170459"/>
                </a:cubicBezTo>
                <a:cubicBezTo>
                  <a:pt x="774334" y="168485"/>
                  <a:pt x="788109" y="164779"/>
                  <a:pt x="808321" y="159339"/>
                </a:cubicBezTo>
                <a:lnTo>
                  <a:pt x="808321" y="126640"/>
                </a:lnTo>
                <a:cubicBezTo>
                  <a:pt x="798785" y="129204"/>
                  <a:pt x="789591" y="128302"/>
                  <a:pt x="780740" y="123934"/>
                </a:cubicBezTo>
                <a:cubicBezTo>
                  <a:pt x="771889" y="119566"/>
                  <a:pt x="770953" y="116365"/>
                  <a:pt x="777932" y="114330"/>
                </a:cubicBezTo>
                <a:cubicBezTo>
                  <a:pt x="784911" y="112295"/>
                  <a:pt x="795041" y="109799"/>
                  <a:pt x="808321" y="106842"/>
                </a:cubicBezTo>
                <a:cubicBezTo>
                  <a:pt x="808321" y="88055"/>
                  <a:pt x="807229" y="71247"/>
                  <a:pt x="805045" y="56421"/>
                </a:cubicBezTo>
                <a:cubicBezTo>
                  <a:pt x="790544" y="58130"/>
                  <a:pt x="777610" y="59690"/>
                  <a:pt x="766242" y="61101"/>
                </a:cubicBezTo>
                <a:cubicBezTo>
                  <a:pt x="765415" y="119539"/>
                  <a:pt x="763929" y="157772"/>
                  <a:pt x="761786" y="175800"/>
                </a:cubicBezTo>
                <a:cubicBezTo>
                  <a:pt x="759643" y="193828"/>
                  <a:pt x="755733" y="212456"/>
                  <a:pt x="750056" y="231685"/>
                </a:cubicBezTo>
                <a:cubicBezTo>
                  <a:pt x="744379" y="250913"/>
                  <a:pt x="732669" y="266093"/>
                  <a:pt x="714926" y="277223"/>
                </a:cubicBezTo>
                <a:cubicBezTo>
                  <a:pt x="697183" y="288353"/>
                  <a:pt x="694073" y="286128"/>
                  <a:pt x="705596" y="270549"/>
                </a:cubicBezTo>
                <a:cubicBezTo>
                  <a:pt x="717120" y="254969"/>
                  <a:pt x="725845" y="233414"/>
                  <a:pt x="731773" y="205884"/>
                </a:cubicBezTo>
                <a:cubicBezTo>
                  <a:pt x="737701" y="178354"/>
                  <a:pt x="740665" y="155324"/>
                  <a:pt x="740665" y="136794"/>
                </a:cubicBezTo>
                <a:lnTo>
                  <a:pt x="740665" y="84439"/>
                </a:lnTo>
                <a:cubicBezTo>
                  <a:pt x="740665" y="69219"/>
                  <a:pt x="738322" y="57740"/>
                  <a:pt x="733635" y="50001"/>
                </a:cubicBezTo>
                <a:cubicBezTo>
                  <a:pt x="728948" y="42262"/>
                  <a:pt x="732404" y="39671"/>
                  <a:pt x="744002" y="42228"/>
                </a:cubicBezTo>
                <a:cubicBezTo>
                  <a:pt x="755600" y="44785"/>
                  <a:pt x="769759" y="45009"/>
                  <a:pt x="786478" y="42900"/>
                </a:cubicBezTo>
                <a:cubicBezTo>
                  <a:pt x="803197" y="40790"/>
                  <a:pt x="821422" y="38057"/>
                  <a:pt x="841152" y="34700"/>
                </a:cubicBezTo>
                <a:cubicBezTo>
                  <a:pt x="860882" y="31342"/>
                  <a:pt x="873332" y="28351"/>
                  <a:pt x="878500" y="25726"/>
                </a:cubicBezTo>
                <a:cubicBezTo>
                  <a:pt x="881084" y="24414"/>
                  <a:pt x="884192" y="23991"/>
                  <a:pt x="887824" y="24457"/>
                </a:cubicBezTo>
                <a:close/>
                <a:moveTo>
                  <a:pt x="3544482" y="24419"/>
                </a:moveTo>
                <a:cubicBezTo>
                  <a:pt x="3549544" y="24819"/>
                  <a:pt x="3554281" y="26517"/>
                  <a:pt x="3558693" y="29511"/>
                </a:cubicBezTo>
                <a:cubicBezTo>
                  <a:pt x="3567517" y="35500"/>
                  <a:pt x="3566571" y="40607"/>
                  <a:pt x="3555854" y="44833"/>
                </a:cubicBezTo>
                <a:cubicBezTo>
                  <a:pt x="3545138" y="49058"/>
                  <a:pt x="3529640" y="52623"/>
                  <a:pt x="3509360" y="55526"/>
                </a:cubicBezTo>
                <a:cubicBezTo>
                  <a:pt x="3517879" y="57045"/>
                  <a:pt x="3521501" y="59595"/>
                  <a:pt x="3520226" y="63176"/>
                </a:cubicBezTo>
                <a:cubicBezTo>
                  <a:pt x="3518951" y="66757"/>
                  <a:pt x="3518313" y="72543"/>
                  <a:pt x="3518313" y="80533"/>
                </a:cubicBezTo>
                <a:cubicBezTo>
                  <a:pt x="3532394" y="78186"/>
                  <a:pt x="3542238" y="75470"/>
                  <a:pt x="3547848" y="72384"/>
                </a:cubicBezTo>
                <a:cubicBezTo>
                  <a:pt x="3553457" y="69297"/>
                  <a:pt x="3560785" y="69796"/>
                  <a:pt x="3569833" y="73879"/>
                </a:cubicBezTo>
                <a:cubicBezTo>
                  <a:pt x="3578881" y="77962"/>
                  <a:pt x="3585748" y="82300"/>
                  <a:pt x="3590435" y="86891"/>
                </a:cubicBezTo>
                <a:cubicBezTo>
                  <a:pt x="3595122" y="91483"/>
                  <a:pt x="3595227" y="96231"/>
                  <a:pt x="3590751" y="101135"/>
                </a:cubicBezTo>
                <a:cubicBezTo>
                  <a:pt x="3586274" y="106038"/>
                  <a:pt x="3580203" y="116779"/>
                  <a:pt x="3572539" y="133355"/>
                </a:cubicBezTo>
                <a:cubicBezTo>
                  <a:pt x="3564875" y="149932"/>
                  <a:pt x="3557865" y="161045"/>
                  <a:pt x="3551510" y="166695"/>
                </a:cubicBezTo>
                <a:cubicBezTo>
                  <a:pt x="3545155" y="172344"/>
                  <a:pt x="3540356" y="170910"/>
                  <a:pt x="3537114" y="162391"/>
                </a:cubicBezTo>
                <a:cubicBezTo>
                  <a:pt x="3527401" y="164100"/>
                  <a:pt x="3520165" y="165253"/>
                  <a:pt x="3515403" y="165850"/>
                </a:cubicBezTo>
                <a:cubicBezTo>
                  <a:pt x="3513870" y="182861"/>
                  <a:pt x="3510581" y="198081"/>
                  <a:pt x="3505535" y="211510"/>
                </a:cubicBezTo>
                <a:cubicBezTo>
                  <a:pt x="3524010" y="224153"/>
                  <a:pt x="3541815" y="234028"/>
                  <a:pt x="3558947" y="241136"/>
                </a:cubicBezTo>
                <a:cubicBezTo>
                  <a:pt x="3576080" y="248244"/>
                  <a:pt x="3594657" y="253148"/>
                  <a:pt x="3614679" y="255848"/>
                </a:cubicBezTo>
                <a:cubicBezTo>
                  <a:pt x="3634701" y="258547"/>
                  <a:pt x="3637363" y="262583"/>
                  <a:pt x="3622666" y="267954"/>
                </a:cubicBezTo>
                <a:cubicBezTo>
                  <a:pt x="3607968" y="273326"/>
                  <a:pt x="3594633" y="276653"/>
                  <a:pt x="3582662" y="277935"/>
                </a:cubicBezTo>
                <a:cubicBezTo>
                  <a:pt x="3570691" y="279217"/>
                  <a:pt x="3560222" y="277640"/>
                  <a:pt x="3551256" y="273204"/>
                </a:cubicBezTo>
                <a:cubicBezTo>
                  <a:pt x="3542289" y="268768"/>
                  <a:pt x="3523793" y="254389"/>
                  <a:pt x="3495768" y="230067"/>
                </a:cubicBezTo>
                <a:cubicBezTo>
                  <a:pt x="3478988" y="251975"/>
                  <a:pt x="3459159" y="265326"/>
                  <a:pt x="3436282" y="270121"/>
                </a:cubicBezTo>
                <a:cubicBezTo>
                  <a:pt x="3413404" y="274917"/>
                  <a:pt x="3411047" y="272126"/>
                  <a:pt x="3429211" y="261748"/>
                </a:cubicBezTo>
                <a:cubicBezTo>
                  <a:pt x="3447374" y="251371"/>
                  <a:pt x="3463829" y="236368"/>
                  <a:pt x="3478574" y="216740"/>
                </a:cubicBezTo>
                <a:cubicBezTo>
                  <a:pt x="3471805" y="210581"/>
                  <a:pt x="3462835" y="203778"/>
                  <a:pt x="3451665" y="196331"/>
                </a:cubicBezTo>
                <a:cubicBezTo>
                  <a:pt x="3440494" y="188884"/>
                  <a:pt x="3430483" y="183922"/>
                  <a:pt x="3421631" y="181447"/>
                </a:cubicBezTo>
                <a:cubicBezTo>
                  <a:pt x="3412780" y="178971"/>
                  <a:pt x="3412953" y="175576"/>
                  <a:pt x="3422150" y="171263"/>
                </a:cubicBezTo>
                <a:cubicBezTo>
                  <a:pt x="3431347" y="166949"/>
                  <a:pt x="3440663" y="168071"/>
                  <a:pt x="3450098" y="174630"/>
                </a:cubicBezTo>
                <a:cubicBezTo>
                  <a:pt x="3459532" y="181189"/>
                  <a:pt x="3471371" y="189826"/>
                  <a:pt x="3485614" y="200543"/>
                </a:cubicBezTo>
                <a:cubicBezTo>
                  <a:pt x="3488599" y="192634"/>
                  <a:pt x="3490505" y="181620"/>
                  <a:pt x="3491332" y="167498"/>
                </a:cubicBezTo>
                <a:cubicBezTo>
                  <a:pt x="3486652" y="169208"/>
                  <a:pt x="3479049" y="170808"/>
                  <a:pt x="3468523" y="172300"/>
                </a:cubicBezTo>
                <a:cubicBezTo>
                  <a:pt x="3462215" y="181877"/>
                  <a:pt x="3456392" y="180514"/>
                  <a:pt x="3451054" y="168211"/>
                </a:cubicBezTo>
                <a:cubicBezTo>
                  <a:pt x="3445716" y="155907"/>
                  <a:pt x="3441362" y="144282"/>
                  <a:pt x="3437991" y="133335"/>
                </a:cubicBezTo>
                <a:cubicBezTo>
                  <a:pt x="3434620" y="122388"/>
                  <a:pt x="3430327" y="112770"/>
                  <a:pt x="3425111" y="104482"/>
                </a:cubicBezTo>
                <a:cubicBezTo>
                  <a:pt x="3419895" y="96194"/>
                  <a:pt x="3421567" y="92049"/>
                  <a:pt x="3430127" y="92049"/>
                </a:cubicBezTo>
                <a:cubicBezTo>
                  <a:pt x="3435987" y="92049"/>
                  <a:pt x="3441223" y="92046"/>
                  <a:pt x="3445835" y="92039"/>
                </a:cubicBezTo>
                <a:cubicBezTo>
                  <a:pt x="3450447" y="92033"/>
                  <a:pt x="3466467" y="90103"/>
                  <a:pt x="3493896" y="86250"/>
                </a:cubicBezTo>
                <a:cubicBezTo>
                  <a:pt x="3493896" y="76253"/>
                  <a:pt x="3492655" y="68012"/>
                  <a:pt x="3490172" y="61528"/>
                </a:cubicBezTo>
                <a:lnTo>
                  <a:pt x="3473996" y="64092"/>
                </a:lnTo>
                <a:cubicBezTo>
                  <a:pt x="3466399" y="64933"/>
                  <a:pt x="3458878" y="63132"/>
                  <a:pt x="3451431" y="58690"/>
                </a:cubicBezTo>
                <a:cubicBezTo>
                  <a:pt x="3443983" y="54247"/>
                  <a:pt x="3444865" y="50825"/>
                  <a:pt x="3454076" y="48424"/>
                </a:cubicBezTo>
                <a:cubicBezTo>
                  <a:pt x="3463286" y="46023"/>
                  <a:pt x="3475108" y="42968"/>
                  <a:pt x="3489542" y="39258"/>
                </a:cubicBezTo>
                <a:cubicBezTo>
                  <a:pt x="3503975" y="35548"/>
                  <a:pt x="3516902" y="31498"/>
                  <a:pt x="3528324" y="27110"/>
                </a:cubicBezTo>
                <a:cubicBezTo>
                  <a:pt x="3534035" y="24916"/>
                  <a:pt x="3539421" y="24019"/>
                  <a:pt x="3544482" y="24419"/>
                </a:cubicBezTo>
                <a:close/>
                <a:moveTo>
                  <a:pt x="3215688" y="22110"/>
                </a:moveTo>
                <a:cubicBezTo>
                  <a:pt x="3219049" y="22690"/>
                  <a:pt x="3222873" y="24224"/>
                  <a:pt x="3227159" y="26713"/>
                </a:cubicBezTo>
                <a:cubicBezTo>
                  <a:pt x="3235732" y="31692"/>
                  <a:pt x="3243342" y="37091"/>
                  <a:pt x="3249989" y="42910"/>
                </a:cubicBezTo>
                <a:cubicBezTo>
                  <a:pt x="3257694" y="51931"/>
                  <a:pt x="3256243" y="57479"/>
                  <a:pt x="3245635" y="59554"/>
                </a:cubicBezTo>
                <a:cubicBezTo>
                  <a:pt x="3235027" y="61630"/>
                  <a:pt x="3222445" y="67371"/>
                  <a:pt x="3207890" y="76779"/>
                </a:cubicBezTo>
                <a:cubicBezTo>
                  <a:pt x="3193335" y="86186"/>
                  <a:pt x="3188431" y="85847"/>
                  <a:pt x="3193179" y="75761"/>
                </a:cubicBezTo>
                <a:cubicBezTo>
                  <a:pt x="3197927" y="65676"/>
                  <a:pt x="3201331" y="58656"/>
                  <a:pt x="3203393" y="54701"/>
                </a:cubicBezTo>
                <a:cubicBezTo>
                  <a:pt x="3205455" y="50747"/>
                  <a:pt x="3203956" y="48770"/>
                  <a:pt x="3198897" y="48770"/>
                </a:cubicBezTo>
                <a:cubicBezTo>
                  <a:pt x="3191598" y="48770"/>
                  <a:pt x="3171407" y="51317"/>
                  <a:pt x="3138322" y="56411"/>
                </a:cubicBezTo>
                <a:cubicBezTo>
                  <a:pt x="3105237" y="61504"/>
                  <a:pt x="3084611" y="65547"/>
                  <a:pt x="3076445" y="68538"/>
                </a:cubicBezTo>
                <a:cubicBezTo>
                  <a:pt x="3068278" y="71529"/>
                  <a:pt x="3059183" y="68534"/>
                  <a:pt x="3049159" y="59554"/>
                </a:cubicBezTo>
                <a:cubicBezTo>
                  <a:pt x="3039134" y="50574"/>
                  <a:pt x="3038401" y="46084"/>
                  <a:pt x="3046961" y="46084"/>
                </a:cubicBezTo>
                <a:cubicBezTo>
                  <a:pt x="3053391" y="46084"/>
                  <a:pt x="3061045" y="45884"/>
                  <a:pt x="3069923" y="45484"/>
                </a:cubicBezTo>
                <a:cubicBezTo>
                  <a:pt x="3078802" y="45084"/>
                  <a:pt x="3095361" y="43395"/>
                  <a:pt x="3119602" y="40417"/>
                </a:cubicBezTo>
                <a:cubicBezTo>
                  <a:pt x="3143843" y="37440"/>
                  <a:pt x="3163251" y="34496"/>
                  <a:pt x="3177827" y="31587"/>
                </a:cubicBezTo>
                <a:cubicBezTo>
                  <a:pt x="3192402" y="28677"/>
                  <a:pt x="3202125" y="25893"/>
                  <a:pt x="3206995" y="23234"/>
                </a:cubicBezTo>
                <a:cubicBezTo>
                  <a:pt x="3209430" y="21905"/>
                  <a:pt x="3212327" y="21530"/>
                  <a:pt x="3215688" y="22110"/>
                </a:cubicBezTo>
                <a:close/>
                <a:moveTo>
                  <a:pt x="1827029" y="20515"/>
                </a:moveTo>
                <a:cubicBezTo>
                  <a:pt x="1830115" y="20412"/>
                  <a:pt x="1833772" y="21158"/>
                  <a:pt x="1838001" y="22756"/>
                </a:cubicBezTo>
                <a:cubicBezTo>
                  <a:pt x="1846459" y="25950"/>
                  <a:pt x="1852824" y="29827"/>
                  <a:pt x="1857097" y="34384"/>
                </a:cubicBezTo>
                <a:lnTo>
                  <a:pt x="1858114" y="45733"/>
                </a:lnTo>
                <a:lnTo>
                  <a:pt x="1859700" y="44180"/>
                </a:lnTo>
                <a:cubicBezTo>
                  <a:pt x="1860730" y="43869"/>
                  <a:pt x="1862145" y="43880"/>
                  <a:pt x="1863944" y="44212"/>
                </a:cubicBezTo>
                <a:cubicBezTo>
                  <a:pt x="1871140" y="45542"/>
                  <a:pt x="1875888" y="46393"/>
                  <a:pt x="1878187" y="46766"/>
                </a:cubicBezTo>
                <a:cubicBezTo>
                  <a:pt x="1880487" y="47139"/>
                  <a:pt x="1884539" y="46939"/>
                  <a:pt x="1890345" y="46166"/>
                </a:cubicBezTo>
                <a:cubicBezTo>
                  <a:pt x="1896151" y="45392"/>
                  <a:pt x="1902225" y="43819"/>
                  <a:pt x="1908566" y="41445"/>
                </a:cubicBezTo>
                <a:cubicBezTo>
                  <a:pt x="1914908" y="39071"/>
                  <a:pt x="1919612" y="36053"/>
                  <a:pt x="1922678" y="32390"/>
                </a:cubicBezTo>
                <a:cubicBezTo>
                  <a:pt x="1925743" y="28728"/>
                  <a:pt x="1931132" y="28735"/>
                  <a:pt x="1938844" y="32411"/>
                </a:cubicBezTo>
                <a:cubicBezTo>
                  <a:pt x="1946555" y="36087"/>
                  <a:pt x="1953165" y="40865"/>
                  <a:pt x="1958672" y="46746"/>
                </a:cubicBezTo>
                <a:cubicBezTo>
                  <a:pt x="1964180" y="52626"/>
                  <a:pt x="1962654" y="57313"/>
                  <a:pt x="1954094" y="60806"/>
                </a:cubicBezTo>
                <a:cubicBezTo>
                  <a:pt x="1945535" y="64299"/>
                  <a:pt x="1932363" y="79332"/>
                  <a:pt x="1914579" y="105906"/>
                </a:cubicBezTo>
                <a:cubicBezTo>
                  <a:pt x="1934642" y="120502"/>
                  <a:pt x="1949021" y="136149"/>
                  <a:pt x="1957716" y="152848"/>
                </a:cubicBezTo>
                <a:cubicBezTo>
                  <a:pt x="1966411" y="169547"/>
                  <a:pt x="1966343" y="186591"/>
                  <a:pt x="1957513" y="203982"/>
                </a:cubicBezTo>
                <a:cubicBezTo>
                  <a:pt x="1948682" y="221372"/>
                  <a:pt x="1940522" y="224553"/>
                  <a:pt x="1933034" y="213525"/>
                </a:cubicBezTo>
                <a:cubicBezTo>
                  <a:pt x="1925547" y="202496"/>
                  <a:pt x="1915678" y="191831"/>
                  <a:pt x="1903429" y="181528"/>
                </a:cubicBezTo>
                <a:cubicBezTo>
                  <a:pt x="1891179" y="171225"/>
                  <a:pt x="1891868" y="167563"/>
                  <a:pt x="1905494" y="170540"/>
                </a:cubicBezTo>
                <a:cubicBezTo>
                  <a:pt x="1919120" y="173518"/>
                  <a:pt x="1926995" y="174952"/>
                  <a:pt x="1929117" y="174844"/>
                </a:cubicBezTo>
                <a:cubicBezTo>
                  <a:pt x="1931240" y="174735"/>
                  <a:pt x="1931271" y="170116"/>
                  <a:pt x="1929209" y="160987"/>
                </a:cubicBezTo>
                <a:cubicBezTo>
                  <a:pt x="1927147" y="151858"/>
                  <a:pt x="1923067" y="142820"/>
                  <a:pt x="1916970" y="133874"/>
                </a:cubicBezTo>
                <a:cubicBezTo>
                  <a:pt x="1910873" y="124928"/>
                  <a:pt x="1905521" y="118718"/>
                  <a:pt x="1900916" y="115246"/>
                </a:cubicBezTo>
                <a:cubicBezTo>
                  <a:pt x="1896310" y="111773"/>
                  <a:pt x="1895286" y="107612"/>
                  <a:pt x="1897843" y="102762"/>
                </a:cubicBezTo>
                <a:cubicBezTo>
                  <a:pt x="1900400" y="97913"/>
                  <a:pt x="1904443" y="88936"/>
                  <a:pt x="1909970" y="75832"/>
                </a:cubicBezTo>
                <a:cubicBezTo>
                  <a:pt x="1915498" y="62729"/>
                  <a:pt x="1918279" y="56217"/>
                  <a:pt x="1918313" y="56299"/>
                </a:cubicBezTo>
                <a:cubicBezTo>
                  <a:pt x="1918347" y="56380"/>
                  <a:pt x="1916163" y="57048"/>
                  <a:pt x="1911761" y="58303"/>
                </a:cubicBezTo>
                <a:cubicBezTo>
                  <a:pt x="1907359" y="59558"/>
                  <a:pt x="1900641" y="61230"/>
                  <a:pt x="1891607" y="63319"/>
                </a:cubicBezTo>
                <a:lnTo>
                  <a:pt x="1891607" y="149552"/>
                </a:lnTo>
                <a:cubicBezTo>
                  <a:pt x="1891607" y="192743"/>
                  <a:pt x="1891162" y="227330"/>
                  <a:pt x="1890274" y="253314"/>
                </a:cubicBezTo>
                <a:cubicBezTo>
                  <a:pt x="1889385" y="279298"/>
                  <a:pt x="1885923" y="296756"/>
                  <a:pt x="1879887" y="305689"/>
                </a:cubicBezTo>
                <a:cubicBezTo>
                  <a:pt x="1873850" y="314622"/>
                  <a:pt x="1869797" y="307246"/>
                  <a:pt x="1867729" y="283561"/>
                </a:cubicBezTo>
                <a:cubicBezTo>
                  <a:pt x="1865660" y="259876"/>
                  <a:pt x="1865053" y="233536"/>
                  <a:pt x="1865908" y="204541"/>
                </a:cubicBezTo>
                <a:cubicBezTo>
                  <a:pt x="1866762" y="175546"/>
                  <a:pt x="1867403" y="145723"/>
                  <a:pt x="1867831" y="115073"/>
                </a:cubicBezTo>
                <a:cubicBezTo>
                  <a:pt x="1868258" y="84423"/>
                  <a:pt x="1865918" y="64617"/>
                  <a:pt x="1860811" y="55658"/>
                </a:cubicBezTo>
                <a:cubicBezTo>
                  <a:pt x="1859534" y="53418"/>
                  <a:pt x="1858641" y="51499"/>
                  <a:pt x="1858134" y="49903"/>
                </a:cubicBezTo>
                <a:lnTo>
                  <a:pt x="1858029" y="48817"/>
                </a:lnTo>
                <a:lnTo>
                  <a:pt x="1856000" y="52653"/>
                </a:lnTo>
                <a:cubicBezTo>
                  <a:pt x="1853906" y="57991"/>
                  <a:pt x="1852549" y="66081"/>
                  <a:pt x="1851929" y="76921"/>
                </a:cubicBezTo>
                <a:cubicBezTo>
                  <a:pt x="1851102" y="91375"/>
                  <a:pt x="1850471" y="108453"/>
                  <a:pt x="1850036" y="128156"/>
                </a:cubicBezTo>
                <a:cubicBezTo>
                  <a:pt x="1849602" y="147860"/>
                  <a:pt x="1848070" y="164945"/>
                  <a:pt x="1845438" y="179412"/>
                </a:cubicBezTo>
                <a:cubicBezTo>
                  <a:pt x="1842806" y="193879"/>
                  <a:pt x="1836841" y="205938"/>
                  <a:pt x="1827542" y="215590"/>
                </a:cubicBezTo>
                <a:cubicBezTo>
                  <a:pt x="1818243" y="225241"/>
                  <a:pt x="1811573" y="225364"/>
                  <a:pt x="1807530" y="215956"/>
                </a:cubicBezTo>
                <a:cubicBezTo>
                  <a:pt x="1803488" y="206549"/>
                  <a:pt x="1797523" y="198013"/>
                  <a:pt x="1789635" y="190349"/>
                </a:cubicBezTo>
                <a:cubicBezTo>
                  <a:pt x="1781747" y="182684"/>
                  <a:pt x="1783415" y="179914"/>
                  <a:pt x="1794640" y="182037"/>
                </a:cubicBezTo>
                <a:cubicBezTo>
                  <a:pt x="1805865" y="184160"/>
                  <a:pt x="1812085" y="185031"/>
                  <a:pt x="1813299" y="184651"/>
                </a:cubicBezTo>
                <a:cubicBezTo>
                  <a:pt x="1814513" y="184272"/>
                  <a:pt x="1816137" y="180219"/>
                  <a:pt x="1818172" y="172494"/>
                </a:cubicBezTo>
                <a:cubicBezTo>
                  <a:pt x="1820207" y="164768"/>
                  <a:pt x="1822076" y="153225"/>
                  <a:pt x="1823778" y="137862"/>
                </a:cubicBezTo>
                <a:cubicBezTo>
                  <a:pt x="1825480" y="122500"/>
                  <a:pt x="1826545" y="104414"/>
                  <a:pt x="1826972" y="83605"/>
                </a:cubicBezTo>
                <a:cubicBezTo>
                  <a:pt x="1827400" y="62796"/>
                  <a:pt x="1826888" y="51147"/>
                  <a:pt x="1825436" y="48658"/>
                </a:cubicBezTo>
                <a:cubicBezTo>
                  <a:pt x="1823985" y="46169"/>
                  <a:pt x="1820987" y="45545"/>
                  <a:pt x="1816443" y="46786"/>
                </a:cubicBezTo>
                <a:cubicBezTo>
                  <a:pt x="1811898" y="48027"/>
                  <a:pt x="1806310" y="49408"/>
                  <a:pt x="1799676" y="50927"/>
                </a:cubicBezTo>
                <a:cubicBezTo>
                  <a:pt x="1804777" y="55336"/>
                  <a:pt x="1806455" y="59643"/>
                  <a:pt x="1804712" y="63848"/>
                </a:cubicBezTo>
                <a:cubicBezTo>
                  <a:pt x="1802969" y="68053"/>
                  <a:pt x="1801711" y="72339"/>
                  <a:pt x="1800938" y="76707"/>
                </a:cubicBezTo>
                <a:cubicBezTo>
                  <a:pt x="1804356" y="75948"/>
                  <a:pt x="1808036" y="75117"/>
                  <a:pt x="1811976" y="74215"/>
                </a:cubicBezTo>
                <a:cubicBezTo>
                  <a:pt x="1815917" y="73313"/>
                  <a:pt x="1819319" y="74710"/>
                  <a:pt x="1822181" y="78406"/>
                </a:cubicBezTo>
                <a:cubicBezTo>
                  <a:pt x="1825043" y="82103"/>
                  <a:pt x="1824192" y="85915"/>
                  <a:pt x="1819627" y="89842"/>
                </a:cubicBezTo>
                <a:cubicBezTo>
                  <a:pt x="1815062" y="93769"/>
                  <a:pt x="1808297" y="96858"/>
                  <a:pt x="1799330" y="99110"/>
                </a:cubicBezTo>
                <a:cubicBezTo>
                  <a:pt x="1798652" y="105825"/>
                  <a:pt x="1797486" y="112397"/>
                  <a:pt x="1795830" y="118827"/>
                </a:cubicBezTo>
                <a:cubicBezTo>
                  <a:pt x="1796590" y="118108"/>
                  <a:pt x="1799693" y="116653"/>
                  <a:pt x="1805140" y="114462"/>
                </a:cubicBezTo>
                <a:cubicBezTo>
                  <a:pt x="1810586" y="112272"/>
                  <a:pt x="1815293" y="113187"/>
                  <a:pt x="1819261" y="117209"/>
                </a:cubicBezTo>
                <a:cubicBezTo>
                  <a:pt x="1823229" y="121231"/>
                  <a:pt x="1823181" y="125240"/>
                  <a:pt x="1819118" y="129235"/>
                </a:cubicBezTo>
                <a:cubicBezTo>
                  <a:pt x="1815056" y="133230"/>
                  <a:pt x="1806296" y="137201"/>
                  <a:pt x="1792839" y="141148"/>
                </a:cubicBezTo>
                <a:cubicBezTo>
                  <a:pt x="1790493" y="156043"/>
                  <a:pt x="1784490" y="172704"/>
                  <a:pt x="1774832" y="191132"/>
                </a:cubicBezTo>
                <a:cubicBezTo>
                  <a:pt x="1765173" y="209560"/>
                  <a:pt x="1752829" y="222996"/>
                  <a:pt x="1737799" y="231441"/>
                </a:cubicBezTo>
                <a:cubicBezTo>
                  <a:pt x="1722769" y="239885"/>
                  <a:pt x="1719571" y="238596"/>
                  <a:pt x="1728205" y="227575"/>
                </a:cubicBezTo>
                <a:cubicBezTo>
                  <a:pt x="1736839" y="216553"/>
                  <a:pt x="1744514" y="204545"/>
                  <a:pt x="1751229" y="191549"/>
                </a:cubicBezTo>
                <a:cubicBezTo>
                  <a:pt x="1757943" y="178554"/>
                  <a:pt x="1763824" y="163727"/>
                  <a:pt x="1768870" y="147069"/>
                </a:cubicBezTo>
                <a:cubicBezTo>
                  <a:pt x="1767758" y="148779"/>
                  <a:pt x="1765655" y="149633"/>
                  <a:pt x="1762562" y="149633"/>
                </a:cubicBezTo>
                <a:cubicBezTo>
                  <a:pt x="1759062" y="149633"/>
                  <a:pt x="1754983" y="147371"/>
                  <a:pt x="1750323" y="142847"/>
                </a:cubicBezTo>
                <a:cubicBezTo>
                  <a:pt x="1745663" y="138323"/>
                  <a:pt x="1746026" y="135163"/>
                  <a:pt x="1751412" y="133365"/>
                </a:cubicBezTo>
                <a:cubicBezTo>
                  <a:pt x="1756797" y="131568"/>
                  <a:pt x="1763573" y="129191"/>
                  <a:pt x="1771739" y="126233"/>
                </a:cubicBezTo>
                <a:cubicBezTo>
                  <a:pt x="1773231" y="119451"/>
                  <a:pt x="1774404" y="111502"/>
                  <a:pt x="1775259" y="102386"/>
                </a:cubicBezTo>
                <a:cubicBezTo>
                  <a:pt x="1768721" y="104095"/>
                  <a:pt x="1762830" y="102661"/>
                  <a:pt x="1757587" y="98083"/>
                </a:cubicBezTo>
                <a:cubicBezTo>
                  <a:pt x="1752344" y="93504"/>
                  <a:pt x="1752907" y="90323"/>
                  <a:pt x="1759276" y="88539"/>
                </a:cubicBezTo>
                <a:cubicBezTo>
                  <a:pt x="1765645" y="86756"/>
                  <a:pt x="1771447" y="84880"/>
                  <a:pt x="1776683" y="82913"/>
                </a:cubicBezTo>
                <a:cubicBezTo>
                  <a:pt x="1778284" y="69742"/>
                  <a:pt x="1778454" y="60728"/>
                  <a:pt x="1777192" y="55871"/>
                </a:cubicBezTo>
                <a:cubicBezTo>
                  <a:pt x="1773760" y="55180"/>
                  <a:pt x="1770240" y="52311"/>
                  <a:pt x="1766632" y="47264"/>
                </a:cubicBezTo>
                <a:cubicBezTo>
                  <a:pt x="1763023" y="42218"/>
                  <a:pt x="1765072" y="39695"/>
                  <a:pt x="1772777" y="39695"/>
                </a:cubicBezTo>
                <a:cubicBezTo>
                  <a:pt x="1778203" y="39695"/>
                  <a:pt x="1786372" y="37877"/>
                  <a:pt x="1797285" y="34242"/>
                </a:cubicBezTo>
                <a:cubicBezTo>
                  <a:pt x="1808199" y="30607"/>
                  <a:pt x="1815598" y="26985"/>
                  <a:pt x="1819485" y="23376"/>
                </a:cubicBezTo>
                <a:cubicBezTo>
                  <a:pt x="1821428" y="21572"/>
                  <a:pt x="1823942" y="20618"/>
                  <a:pt x="1827029" y="20515"/>
                </a:cubicBezTo>
                <a:close/>
                <a:moveTo>
                  <a:pt x="443017" y="19374"/>
                </a:moveTo>
                <a:cubicBezTo>
                  <a:pt x="446236" y="17759"/>
                  <a:pt x="453016" y="21047"/>
                  <a:pt x="463358" y="29236"/>
                </a:cubicBezTo>
                <a:cubicBezTo>
                  <a:pt x="477147" y="40156"/>
                  <a:pt x="479595" y="46949"/>
                  <a:pt x="470703" y="49615"/>
                </a:cubicBezTo>
                <a:cubicBezTo>
                  <a:pt x="461812" y="52280"/>
                  <a:pt x="454656" y="54861"/>
                  <a:pt x="449237" y="57357"/>
                </a:cubicBezTo>
                <a:cubicBezTo>
                  <a:pt x="443818" y="59853"/>
                  <a:pt x="437120" y="62688"/>
                  <a:pt x="429144" y="65862"/>
                </a:cubicBezTo>
                <a:cubicBezTo>
                  <a:pt x="440213" y="71071"/>
                  <a:pt x="444896" y="75239"/>
                  <a:pt x="443194" y="78366"/>
                </a:cubicBezTo>
                <a:cubicBezTo>
                  <a:pt x="441491" y="81492"/>
                  <a:pt x="440640" y="86467"/>
                  <a:pt x="440640" y="93291"/>
                </a:cubicBezTo>
                <a:cubicBezTo>
                  <a:pt x="444343" y="91880"/>
                  <a:pt x="449016" y="90038"/>
                  <a:pt x="454659" y="87766"/>
                </a:cubicBezTo>
                <a:cubicBezTo>
                  <a:pt x="460302" y="85494"/>
                  <a:pt x="465545" y="86742"/>
                  <a:pt x="470388" y="91510"/>
                </a:cubicBezTo>
                <a:cubicBezTo>
                  <a:pt x="475231" y="96278"/>
                  <a:pt x="474013" y="100321"/>
                  <a:pt x="466736" y="103637"/>
                </a:cubicBezTo>
                <a:cubicBezTo>
                  <a:pt x="459458" y="106954"/>
                  <a:pt x="450759" y="110057"/>
                  <a:pt x="440640" y="112946"/>
                </a:cubicBezTo>
                <a:lnTo>
                  <a:pt x="440640" y="138361"/>
                </a:lnTo>
                <a:cubicBezTo>
                  <a:pt x="449145" y="139080"/>
                  <a:pt x="457440" y="141352"/>
                  <a:pt x="465525" y="145177"/>
                </a:cubicBezTo>
                <a:cubicBezTo>
                  <a:pt x="473610" y="149002"/>
                  <a:pt x="477099" y="155595"/>
                  <a:pt x="475994" y="164955"/>
                </a:cubicBezTo>
                <a:cubicBezTo>
                  <a:pt x="474888" y="174315"/>
                  <a:pt x="470018" y="176533"/>
                  <a:pt x="461384" y="171609"/>
                </a:cubicBezTo>
                <a:cubicBezTo>
                  <a:pt x="452750" y="166684"/>
                  <a:pt x="445836" y="160634"/>
                  <a:pt x="440640" y="153459"/>
                </a:cubicBezTo>
                <a:lnTo>
                  <a:pt x="440640" y="237657"/>
                </a:lnTo>
                <a:cubicBezTo>
                  <a:pt x="440640" y="245728"/>
                  <a:pt x="438266" y="254779"/>
                  <a:pt x="433518" y="264811"/>
                </a:cubicBezTo>
                <a:cubicBezTo>
                  <a:pt x="428770" y="274842"/>
                  <a:pt x="423636" y="273536"/>
                  <a:pt x="418115" y="260894"/>
                </a:cubicBezTo>
                <a:cubicBezTo>
                  <a:pt x="412594" y="248251"/>
                  <a:pt x="410899" y="237776"/>
                  <a:pt x="413028" y="229467"/>
                </a:cubicBezTo>
                <a:cubicBezTo>
                  <a:pt x="415158" y="221158"/>
                  <a:pt x="416436" y="209794"/>
                  <a:pt x="416864" y="195375"/>
                </a:cubicBezTo>
                <a:cubicBezTo>
                  <a:pt x="417291" y="180955"/>
                  <a:pt x="417925" y="164433"/>
                  <a:pt x="418766" y="145808"/>
                </a:cubicBezTo>
                <a:cubicBezTo>
                  <a:pt x="405527" y="178961"/>
                  <a:pt x="386895" y="204060"/>
                  <a:pt x="362871" y="221104"/>
                </a:cubicBezTo>
                <a:cubicBezTo>
                  <a:pt x="338848" y="238149"/>
                  <a:pt x="334130" y="237969"/>
                  <a:pt x="348720" y="220565"/>
                </a:cubicBezTo>
                <a:cubicBezTo>
                  <a:pt x="363309" y="203161"/>
                  <a:pt x="376735" y="184099"/>
                  <a:pt x="388998" y="163378"/>
                </a:cubicBezTo>
                <a:cubicBezTo>
                  <a:pt x="401261" y="142657"/>
                  <a:pt x="409060" y="128289"/>
                  <a:pt x="412397" y="120272"/>
                </a:cubicBezTo>
                <a:cubicBezTo>
                  <a:pt x="391100" y="128777"/>
                  <a:pt x="377634" y="134094"/>
                  <a:pt x="371997" y="136224"/>
                </a:cubicBezTo>
                <a:cubicBezTo>
                  <a:pt x="366361" y="138354"/>
                  <a:pt x="358703" y="135956"/>
                  <a:pt x="349025" y="129031"/>
                </a:cubicBezTo>
                <a:cubicBezTo>
                  <a:pt x="339346" y="122106"/>
                  <a:pt x="341147" y="117847"/>
                  <a:pt x="354427" y="116253"/>
                </a:cubicBezTo>
                <a:cubicBezTo>
                  <a:pt x="367707" y="114659"/>
                  <a:pt x="388767" y="109053"/>
                  <a:pt x="417606" y="99436"/>
                </a:cubicBezTo>
                <a:cubicBezTo>
                  <a:pt x="418380" y="89832"/>
                  <a:pt x="417539" y="81028"/>
                  <a:pt x="415083" y="73024"/>
                </a:cubicBezTo>
                <a:cubicBezTo>
                  <a:pt x="400297" y="78952"/>
                  <a:pt x="388279" y="82137"/>
                  <a:pt x="379027" y="82578"/>
                </a:cubicBezTo>
                <a:cubicBezTo>
                  <a:pt x="369776" y="83019"/>
                  <a:pt x="369016" y="80556"/>
                  <a:pt x="376748" y="75191"/>
                </a:cubicBezTo>
                <a:cubicBezTo>
                  <a:pt x="384481" y="69826"/>
                  <a:pt x="392128" y="65038"/>
                  <a:pt x="399690" y="60826"/>
                </a:cubicBezTo>
                <a:cubicBezTo>
                  <a:pt x="407253" y="56614"/>
                  <a:pt x="415745" y="50822"/>
                  <a:pt x="425166" y="43449"/>
                </a:cubicBezTo>
                <a:cubicBezTo>
                  <a:pt x="434587" y="36077"/>
                  <a:pt x="439860" y="29135"/>
                  <a:pt x="440986" y="22623"/>
                </a:cubicBezTo>
                <a:cubicBezTo>
                  <a:pt x="441267" y="20996"/>
                  <a:pt x="441944" y="19913"/>
                  <a:pt x="443017" y="19374"/>
                </a:cubicBezTo>
                <a:close/>
                <a:moveTo>
                  <a:pt x="1566537" y="17479"/>
                </a:moveTo>
                <a:cubicBezTo>
                  <a:pt x="1568242" y="17266"/>
                  <a:pt x="1570462" y="17496"/>
                  <a:pt x="1573197" y="18167"/>
                </a:cubicBezTo>
                <a:cubicBezTo>
                  <a:pt x="1584138" y="20853"/>
                  <a:pt x="1592850" y="24509"/>
                  <a:pt x="1599334" y="29135"/>
                </a:cubicBezTo>
                <a:cubicBezTo>
                  <a:pt x="1605981" y="33353"/>
                  <a:pt x="1607585" y="38315"/>
                  <a:pt x="1604146" y="44019"/>
                </a:cubicBezTo>
                <a:cubicBezTo>
                  <a:pt x="1600707" y="49723"/>
                  <a:pt x="1598568" y="64475"/>
                  <a:pt x="1597726" y="88275"/>
                </a:cubicBezTo>
                <a:cubicBezTo>
                  <a:pt x="1596885" y="112075"/>
                  <a:pt x="1596679" y="136516"/>
                  <a:pt x="1597106" y="161598"/>
                </a:cubicBezTo>
                <a:cubicBezTo>
                  <a:pt x="1597533" y="186679"/>
                  <a:pt x="1598174" y="207831"/>
                  <a:pt x="1599029" y="225052"/>
                </a:cubicBezTo>
                <a:cubicBezTo>
                  <a:pt x="1599883" y="242272"/>
                  <a:pt x="1599205" y="256207"/>
                  <a:pt x="1596994" y="266856"/>
                </a:cubicBezTo>
                <a:cubicBezTo>
                  <a:pt x="1594783" y="277504"/>
                  <a:pt x="1590320" y="286166"/>
                  <a:pt x="1583605" y="292840"/>
                </a:cubicBezTo>
                <a:cubicBezTo>
                  <a:pt x="1576890" y="299514"/>
                  <a:pt x="1571054" y="297486"/>
                  <a:pt x="1566096" y="286756"/>
                </a:cubicBezTo>
                <a:cubicBezTo>
                  <a:pt x="1561138" y="276026"/>
                  <a:pt x="1553240" y="264723"/>
                  <a:pt x="1542401" y="252846"/>
                </a:cubicBezTo>
                <a:cubicBezTo>
                  <a:pt x="1531563" y="240970"/>
                  <a:pt x="1532394" y="236734"/>
                  <a:pt x="1544894" y="240139"/>
                </a:cubicBezTo>
                <a:cubicBezTo>
                  <a:pt x="1557394" y="243544"/>
                  <a:pt x="1564485" y="245328"/>
                  <a:pt x="1566167" y="245491"/>
                </a:cubicBezTo>
                <a:cubicBezTo>
                  <a:pt x="1567849" y="245653"/>
                  <a:pt x="1569260" y="243069"/>
                  <a:pt x="1570399" y="237738"/>
                </a:cubicBezTo>
                <a:cubicBezTo>
                  <a:pt x="1571539" y="232407"/>
                  <a:pt x="1572322" y="217014"/>
                  <a:pt x="1572750" y="191559"/>
                </a:cubicBezTo>
                <a:cubicBezTo>
                  <a:pt x="1573177" y="166105"/>
                  <a:pt x="1573391" y="135932"/>
                  <a:pt x="1573391" y="101043"/>
                </a:cubicBezTo>
                <a:cubicBezTo>
                  <a:pt x="1573391" y="66018"/>
                  <a:pt x="1570623" y="42778"/>
                  <a:pt x="1565089" y="31322"/>
                </a:cubicBezTo>
                <a:cubicBezTo>
                  <a:pt x="1560938" y="22730"/>
                  <a:pt x="1561421" y="18116"/>
                  <a:pt x="1566537" y="17479"/>
                </a:cubicBezTo>
                <a:close/>
                <a:moveTo>
                  <a:pt x="3403962" y="16440"/>
                </a:moveTo>
                <a:cubicBezTo>
                  <a:pt x="3407847" y="16486"/>
                  <a:pt x="3414099" y="19002"/>
                  <a:pt x="3422720" y="23987"/>
                </a:cubicBezTo>
                <a:cubicBezTo>
                  <a:pt x="3433667" y="32926"/>
                  <a:pt x="3436879" y="39902"/>
                  <a:pt x="3432355" y="44914"/>
                </a:cubicBezTo>
                <a:cubicBezTo>
                  <a:pt x="3427831" y="49927"/>
                  <a:pt x="3422622" y="58113"/>
                  <a:pt x="3416728" y="69474"/>
                </a:cubicBezTo>
                <a:cubicBezTo>
                  <a:pt x="3410834" y="80835"/>
                  <a:pt x="3403410" y="93399"/>
                  <a:pt x="3394457" y="107168"/>
                </a:cubicBezTo>
                <a:cubicBezTo>
                  <a:pt x="3405526" y="115402"/>
                  <a:pt x="3409986" y="124209"/>
                  <a:pt x="3407836" y="133589"/>
                </a:cubicBezTo>
                <a:cubicBezTo>
                  <a:pt x="3405686" y="142969"/>
                  <a:pt x="3404828" y="164901"/>
                  <a:pt x="3405262" y="199383"/>
                </a:cubicBezTo>
                <a:cubicBezTo>
                  <a:pt x="3405696" y="233865"/>
                  <a:pt x="3403610" y="256750"/>
                  <a:pt x="3399005" y="268036"/>
                </a:cubicBezTo>
                <a:cubicBezTo>
                  <a:pt x="3394399" y="279322"/>
                  <a:pt x="3389058" y="278423"/>
                  <a:pt x="3382981" y="265340"/>
                </a:cubicBezTo>
                <a:cubicBezTo>
                  <a:pt x="3376904" y="252256"/>
                  <a:pt x="3374930" y="241767"/>
                  <a:pt x="3377060" y="233872"/>
                </a:cubicBezTo>
                <a:cubicBezTo>
                  <a:pt x="3379190" y="225977"/>
                  <a:pt x="3380892" y="214593"/>
                  <a:pt x="3382167" y="199719"/>
                </a:cubicBezTo>
                <a:cubicBezTo>
                  <a:pt x="3383442" y="184845"/>
                  <a:pt x="3384080" y="167695"/>
                  <a:pt x="3384080" y="148270"/>
                </a:cubicBezTo>
                <a:cubicBezTo>
                  <a:pt x="3384080" y="130350"/>
                  <a:pt x="3384114" y="121018"/>
                  <a:pt x="3384182" y="120272"/>
                </a:cubicBezTo>
                <a:cubicBezTo>
                  <a:pt x="3378498" y="129591"/>
                  <a:pt x="3371315" y="138591"/>
                  <a:pt x="3362634" y="147273"/>
                </a:cubicBezTo>
                <a:cubicBezTo>
                  <a:pt x="3353952" y="155954"/>
                  <a:pt x="3343653" y="163412"/>
                  <a:pt x="3331736" y="169645"/>
                </a:cubicBezTo>
                <a:cubicBezTo>
                  <a:pt x="3319819" y="175878"/>
                  <a:pt x="3318846" y="172809"/>
                  <a:pt x="3328816" y="160438"/>
                </a:cubicBezTo>
                <a:cubicBezTo>
                  <a:pt x="3338786" y="148066"/>
                  <a:pt x="3348828" y="134512"/>
                  <a:pt x="3358941" y="119773"/>
                </a:cubicBezTo>
                <a:cubicBezTo>
                  <a:pt x="3369053" y="105035"/>
                  <a:pt x="3378752" y="87787"/>
                  <a:pt x="3388038" y="68029"/>
                </a:cubicBezTo>
                <a:cubicBezTo>
                  <a:pt x="3397323" y="48272"/>
                  <a:pt x="3401114" y="33499"/>
                  <a:pt x="3399412" y="23712"/>
                </a:cubicBezTo>
                <a:cubicBezTo>
                  <a:pt x="3398561" y="18818"/>
                  <a:pt x="3400077" y="16395"/>
                  <a:pt x="3403962" y="16440"/>
                </a:cubicBezTo>
                <a:close/>
                <a:moveTo>
                  <a:pt x="533232" y="15543"/>
                </a:moveTo>
                <a:cubicBezTo>
                  <a:pt x="541445" y="17333"/>
                  <a:pt x="549133" y="19972"/>
                  <a:pt x="556296" y="23458"/>
                </a:cubicBezTo>
                <a:cubicBezTo>
                  <a:pt x="563458" y="26944"/>
                  <a:pt x="565761" y="31539"/>
                  <a:pt x="563204" y="37243"/>
                </a:cubicBezTo>
                <a:cubicBezTo>
                  <a:pt x="560647" y="42947"/>
                  <a:pt x="559368" y="60782"/>
                  <a:pt x="559368" y="90747"/>
                </a:cubicBezTo>
                <a:cubicBezTo>
                  <a:pt x="571685" y="88414"/>
                  <a:pt x="580408" y="85491"/>
                  <a:pt x="585535" y="81977"/>
                </a:cubicBezTo>
                <a:cubicBezTo>
                  <a:pt x="590663" y="78464"/>
                  <a:pt x="596916" y="78301"/>
                  <a:pt x="604296" y="81489"/>
                </a:cubicBezTo>
                <a:cubicBezTo>
                  <a:pt x="611675" y="84677"/>
                  <a:pt x="618163" y="88567"/>
                  <a:pt x="623758" y="93158"/>
                </a:cubicBezTo>
                <a:cubicBezTo>
                  <a:pt x="629354" y="97750"/>
                  <a:pt x="629299" y="102918"/>
                  <a:pt x="623595" y="108663"/>
                </a:cubicBezTo>
                <a:cubicBezTo>
                  <a:pt x="617891" y="114408"/>
                  <a:pt x="612231" y="126206"/>
                  <a:pt x="606615" y="144058"/>
                </a:cubicBezTo>
                <a:cubicBezTo>
                  <a:pt x="615134" y="155113"/>
                  <a:pt x="615470" y="160926"/>
                  <a:pt x="607622" y="161496"/>
                </a:cubicBezTo>
                <a:cubicBezTo>
                  <a:pt x="599775" y="162066"/>
                  <a:pt x="583690" y="163917"/>
                  <a:pt x="559368" y="167051"/>
                </a:cubicBezTo>
                <a:cubicBezTo>
                  <a:pt x="559368" y="218137"/>
                  <a:pt x="558927" y="249001"/>
                  <a:pt x="558046" y="259642"/>
                </a:cubicBezTo>
                <a:cubicBezTo>
                  <a:pt x="557164" y="270284"/>
                  <a:pt x="556028" y="279776"/>
                  <a:pt x="554637" y="288119"/>
                </a:cubicBezTo>
                <a:cubicBezTo>
                  <a:pt x="553247" y="296461"/>
                  <a:pt x="550110" y="301216"/>
                  <a:pt x="545227" y="302383"/>
                </a:cubicBezTo>
                <a:cubicBezTo>
                  <a:pt x="540343" y="303549"/>
                  <a:pt x="537413" y="298205"/>
                  <a:pt x="536436" y="286349"/>
                </a:cubicBezTo>
                <a:cubicBezTo>
                  <a:pt x="535460" y="274493"/>
                  <a:pt x="534971" y="262094"/>
                  <a:pt x="534971" y="249153"/>
                </a:cubicBezTo>
                <a:lnTo>
                  <a:pt x="534971" y="170062"/>
                </a:lnTo>
                <a:lnTo>
                  <a:pt x="504694" y="174844"/>
                </a:lnTo>
                <a:cubicBezTo>
                  <a:pt x="499852" y="184421"/>
                  <a:pt x="495402" y="186432"/>
                  <a:pt x="491346" y="180877"/>
                </a:cubicBezTo>
                <a:cubicBezTo>
                  <a:pt x="487290" y="175322"/>
                  <a:pt x="484842" y="169370"/>
                  <a:pt x="484001" y="163022"/>
                </a:cubicBezTo>
                <a:cubicBezTo>
                  <a:pt x="483160" y="156673"/>
                  <a:pt x="481674" y="146913"/>
                  <a:pt x="479545" y="133742"/>
                </a:cubicBezTo>
                <a:cubicBezTo>
                  <a:pt x="477415" y="120570"/>
                  <a:pt x="474627" y="110535"/>
                  <a:pt x="471182" y="103637"/>
                </a:cubicBezTo>
                <a:cubicBezTo>
                  <a:pt x="467736" y="96740"/>
                  <a:pt x="469605" y="93955"/>
                  <a:pt x="476787" y="95285"/>
                </a:cubicBezTo>
                <a:cubicBezTo>
                  <a:pt x="483970" y="96614"/>
                  <a:pt x="488976" y="97682"/>
                  <a:pt x="491804" y="98489"/>
                </a:cubicBezTo>
                <a:cubicBezTo>
                  <a:pt x="494632" y="99297"/>
                  <a:pt x="499682" y="99500"/>
                  <a:pt x="506953" y="99100"/>
                </a:cubicBezTo>
                <a:cubicBezTo>
                  <a:pt x="514224" y="98700"/>
                  <a:pt x="523563" y="97421"/>
                  <a:pt x="534971" y="95264"/>
                </a:cubicBezTo>
                <a:cubicBezTo>
                  <a:pt x="534971" y="76450"/>
                  <a:pt x="534347" y="61857"/>
                  <a:pt x="533099" y="51487"/>
                </a:cubicBezTo>
                <a:cubicBezTo>
                  <a:pt x="531851" y="41116"/>
                  <a:pt x="529508" y="32085"/>
                  <a:pt x="526069" y="24394"/>
                </a:cubicBezTo>
                <a:cubicBezTo>
                  <a:pt x="522631" y="16702"/>
                  <a:pt x="525018" y="13752"/>
                  <a:pt x="533232" y="15543"/>
                </a:cubicBezTo>
                <a:close/>
                <a:moveTo>
                  <a:pt x="4489718" y="14891"/>
                </a:moveTo>
                <a:cubicBezTo>
                  <a:pt x="4497063" y="16248"/>
                  <a:pt x="4504110" y="18676"/>
                  <a:pt x="4510859" y="22176"/>
                </a:cubicBezTo>
                <a:cubicBezTo>
                  <a:pt x="4517607" y="25676"/>
                  <a:pt x="4519693" y="30505"/>
                  <a:pt x="4517116" y="36663"/>
                </a:cubicBezTo>
                <a:cubicBezTo>
                  <a:pt x="4514538" y="42822"/>
                  <a:pt x="4512849" y="65530"/>
                  <a:pt x="4512049" y="104787"/>
                </a:cubicBezTo>
                <a:cubicBezTo>
                  <a:pt x="4515901" y="101247"/>
                  <a:pt x="4522599" y="95125"/>
                  <a:pt x="4532142" y="86423"/>
                </a:cubicBezTo>
                <a:cubicBezTo>
                  <a:pt x="4541685" y="77721"/>
                  <a:pt x="4546962" y="70094"/>
                  <a:pt x="4547973" y="63542"/>
                </a:cubicBezTo>
                <a:cubicBezTo>
                  <a:pt x="4548983" y="56991"/>
                  <a:pt x="4553229" y="55105"/>
                  <a:pt x="4560710" y="57886"/>
                </a:cubicBezTo>
                <a:cubicBezTo>
                  <a:pt x="4568191" y="60667"/>
                  <a:pt x="4575357" y="65509"/>
                  <a:pt x="4582208" y="72414"/>
                </a:cubicBezTo>
                <a:cubicBezTo>
                  <a:pt x="4589058" y="79319"/>
                  <a:pt x="4587189" y="84294"/>
                  <a:pt x="4576602" y="87339"/>
                </a:cubicBezTo>
                <a:cubicBezTo>
                  <a:pt x="4566014" y="90384"/>
                  <a:pt x="4544435" y="101267"/>
                  <a:pt x="4511866" y="119987"/>
                </a:cubicBezTo>
                <a:cubicBezTo>
                  <a:pt x="4511106" y="133620"/>
                  <a:pt x="4512090" y="144529"/>
                  <a:pt x="4514816" y="152716"/>
                </a:cubicBezTo>
                <a:cubicBezTo>
                  <a:pt x="4517543" y="160902"/>
                  <a:pt x="4527968" y="165175"/>
                  <a:pt x="4546091" y="165535"/>
                </a:cubicBezTo>
                <a:cubicBezTo>
                  <a:pt x="4564213" y="165894"/>
                  <a:pt x="4576090" y="164789"/>
                  <a:pt x="4581719" y="162218"/>
                </a:cubicBezTo>
                <a:cubicBezTo>
                  <a:pt x="4587349" y="159648"/>
                  <a:pt x="4593531" y="151349"/>
                  <a:pt x="4600266" y="137323"/>
                </a:cubicBezTo>
                <a:cubicBezTo>
                  <a:pt x="4607001" y="123297"/>
                  <a:pt x="4610369" y="124395"/>
                  <a:pt x="4610369" y="140619"/>
                </a:cubicBezTo>
                <a:cubicBezTo>
                  <a:pt x="4610369" y="153262"/>
                  <a:pt x="4611857" y="163419"/>
                  <a:pt x="4614835" y="171090"/>
                </a:cubicBezTo>
                <a:cubicBezTo>
                  <a:pt x="4617812" y="178761"/>
                  <a:pt x="4613224" y="184763"/>
                  <a:pt x="4601070" y="189097"/>
                </a:cubicBezTo>
                <a:cubicBezTo>
                  <a:pt x="4588915" y="193431"/>
                  <a:pt x="4572685" y="195378"/>
                  <a:pt x="4552378" y="194937"/>
                </a:cubicBezTo>
                <a:cubicBezTo>
                  <a:pt x="4532071" y="194496"/>
                  <a:pt x="4517061" y="190115"/>
                  <a:pt x="4507349" y="181793"/>
                </a:cubicBezTo>
                <a:cubicBezTo>
                  <a:pt x="4497636" y="173470"/>
                  <a:pt x="4492559" y="159634"/>
                  <a:pt x="4492119" y="140283"/>
                </a:cubicBezTo>
                <a:cubicBezTo>
                  <a:pt x="4491678" y="120933"/>
                  <a:pt x="4491457" y="99761"/>
                  <a:pt x="4491457" y="76768"/>
                </a:cubicBezTo>
                <a:cubicBezTo>
                  <a:pt x="4491457" y="53613"/>
                  <a:pt x="4489331" y="37172"/>
                  <a:pt x="4485078" y="27446"/>
                </a:cubicBezTo>
                <a:cubicBezTo>
                  <a:pt x="4480826" y="17720"/>
                  <a:pt x="4482372" y="13535"/>
                  <a:pt x="4489718" y="14891"/>
                </a:cubicBezTo>
                <a:close/>
                <a:moveTo>
                  <a:pt x="3793747" y="7906"/>
                </a:moveTo>
                <a:cubicBezTo>
                  <a:pt x="3797090" y="8293"/>
                  <a:pt x="3801268" y="9279"/>
                  <a:pt x="3806282" y="10863"/>
                </a:cubicBezTo>
                <a:cubicBezTo>
                  <a:pt x="3826338" y="17197"/>
                  <a:pt x="3834843" y="27653"/>
                  <a:pt x="3831798" y="42228"/>
                </a:cubicBezTo>
                <a:cubicBezTo>
                  <a:pt x="3828753" y="56804"/>
                  <a:pt x="3821289" y="59934"/>
                  <a:pt x="3809406" y="51619"/>
                </a:cubicBezTo>
                <a:cubicBezTo>
                  <a:pt x="3800629" y="43724"/>
                  <a:pt x="3792900" y="33374"/>
                  <a:pt x="3786220" y="20568"/>
                </a:cubicBezTo>
                <a:cubicBezTo>
                  <a:pt x="3781209" y="10964"/>
                  <a:pt x="3783718" y="6743"/>
                  <a:pt x="3793747" y="7906"/>
                </a:cubicBezTo>
                <a:close/>
                <a:moveTo>
                  <a:pt x="2793887" y="7131"/>
                </a:moveTo>
                <a:cubicBezTo>
                  <a:pt x="2795810" y="6845"/>
                  <a:pt x="2798222" y="6868"/>
                  <a:pt x="2801121" y="7200"/>
                </a:cubicBezTo>
                <a:cubicBezTo>
                  <a:pt x="2812720" y="8529"/>
                  <a:pt x="2822747" y="11585"/>
                  <a:pt x="2831205" y="16367"/>
                </a:cubicBezTo>
                <a:cubicBezTo>
                  <a:pt x="2839663" y="21148"/>
                  <a:pt x="2842301" y="28806"/>
                  <a:pt x="2839121" y="39339"/>
                </a:cubicBezTo>
                <a:cubicBezTo>
                  <a:pt x="2835939" y="49872"/>
                  <a:pt x="2825545" y="48411"/>
                  <a:pt x="2807938" y="34954"/>
                </a:cubicBezTo>
                <a:lnTo>
                  <a:pt x="2789747" y="18066"/>
                </a:lnTo>
                <a:cubicBezTo>
                  <a:pt x="2786735" y="11636"/>
                  <a:pt x="2788115" y="7991"/>
                  <a:pt x="2793887" y="7131"/>
                </a:cubicBezTo>
                <a:close/>
                <a:moveTo>
                  <a:pt x="2129455" y="3532"/>
                </a:moveTo>
                <a:cubicBezTo>
                  <a:pt x="2131069" y="3614"/>
                  <a:pt x="2133041" y="4050"/>
                  <a:pt x="2135371" y="4840"/>
                </a:cubicBezTo>
                <a:cubicBezTo>
                  <a:pt x="2144690" y="8000"/>
                  <a:pt x="2152592" y="12307"/>
                  <a:pt x="2159076" y="17760"/>
                </a:cubicBezTo>
                <a:cubicBezTo>
                  <a:pt x="2165560" y="23214"/>
                  <a:pt x="2167157" y="27819"/>
                  <a:pt x="2163868" y="31576"/>
                </a:cubicBezTo>
                <a:cubicBezTo>
                  <a:pt x="2160578" y="35334"/>
                  <a:pt x="2157536" y="38963"/>
                  <a:pt x="2154742" y="42462"/>
                </a:cubicBezTo>
                <a:cubicBezTo>
                  <a:pt x="2184042" y="72916"/>
                  <a:pt x="2204580" y="93189"/>
                  <a:pt x="2216354" y="103281"/>
                </a:cubicBezTo>
                <a:cubicBezTo>
                  <a:pt x="2228129" y="113374"/>
                  <a:pt x="2240256" y="121960"/>
                  <a:pt x="2252736" y="129041"/>
                </a:cubicBezTo>
                <a:cubicBezTo>
                  <a:pt x="2265216" y="136122"/>
                  <a:pt x="2279456" y="142634"/>
                  <a:pt x="2295455" y="148575"/>
                </a:cubicBezTo>
                <a:cubicBezTo>
                  <a:pt x="2311455" y="154517"/>
                  <a:pt x="2312697" y="158946"/>
                  <a:pt x="2299179" y="161862"/>
                </a:cubicBezTo>
                <a:cubicBezTo>
                  <a:pt x="2285662" y="164779"/>
                  <a:pt x="2270835" y="165793"/>
                  <a:pt x="2254699" y="164904"/>
                </a:cubicBezTo>
                <a:cubicBezTo>
                  <a:pt x="2238564" y="164016"/>
                  <a:pt x="2227210" y="159346"/>
                  <a:pt x="2220637" y="150895"/>
                </a:cubicBezTo>
                <a:cubicBezTo>
                  <a:pt x="2214065" y="142444"/>
                  <a:pt x="2204997" y="130574"/>
                  <a:pt x="2193433" y="115286"/>
                </a:cubicBezTo>
                <a:cubicBezTo>
                  <a:pt x="2181868" y="99999"/>
                  <a:pt x="2166184" y="79529"/>
                  <a:pt x="2146379" y="53877"/>
                </a:cubicBezTo>
                <a:cubicBezTo>
                  <a:pt x="2137060" y="73167"/>
                  <a:pt x="2127045" y="90306"/>
                  <a:pt x="2116336" y="105296"/>
                </a:cubicBezTo>
                <a:cubicBezTo>
                  <a:pt x="2105626" y="120285"/>
                  <a:pt x="2092495" y="135987"/>
                  <a:pt x="2076943" y="152400"/>
                </a:cubicBezTo>
                <a:cubicBezTo>
                  <a:pt x="2061390" y="168814"/>
                  <a:pt x="2043206" y="181820"/>
                  <a:pt x="2022391" y="191417"/>
                </a:cubicBezTo>
                <a:cubicBezTo>
                  <a:pt x="2001575" y="201014"/>
                  <a:pt x="1999144" y="198549"/>
                  <a:pt x="2015096" y="184021"/>
                </a:cubicBezTo>
                <a:cubicBezTo>
                  <a:pt x="2031049" y="169492"/>
                  <a:pt x="2046248" y="153940"/>
                  <a:pt x="2060695" y="137364"/>
                </a:cubicBezTo>
                <a:cubicBezTo>
                  <a:pt x="2075142" y="120787"/>
                  <a:pt x="2087394" y="104746"/>
                  <a:pt x="2097453" y="89241"/>
                </a:cubicBezTo>
                <a:cubicBezTo>
                  <a:pt x="2107512" y="73737"/>
                  <a:pt x="2115081" y="59093"/>
                  <a:pt x="2120161" y="45311"/>
                </a:cubicBezTo>
                <a:cubicBezTo>
                  <a:pt x="2125241" y="31529"/>
                  <a:pt x="2126716" y="20548"/>
                  <a:pt x="2124587" y="12368"/>
                </a:cubicBezTo>
                <a:cubicBezTo>
                  <a:pt x="2122989" y="6233"/>
                  <a:pt x="2124612" y="3288"/>
                  <a:pt x="2129455" y="3532"/>
                </a:cubicBezTo>
                <a:close/>
                <a:moveTo>
                  <a:pt x="129698" y="989"/>
                </a:moveTo>
                <a:cubicBezTo>
                  <a:pt x="131243" y="1092"/>
                  <a:pt x="133081" y="1545"/>
                  <a:pt x="135212" y="2347"/>
                </a:cubicBezTo>
                <a:cubicBezTo>
                  <a:pt x="143738" y="5555"/>
                  <a:pt x="150147" y="9336"/>
                  <a:pt x="154441" y="13691"/>
                </a:cubicBezTo>
                <a:cubicBezTo>
                  <a:pt x="158734" y="18045"/>
                  <a:pt x="158778" y="21827"/>
                  <a:pt x="154573" y="25035"/>
                </a:cubicBezTo>
                <a:cubicBezTo>
                  <a:pt x="150368" y="28243"/>
                  <a:pt x="144386" y="33550"/>
                  <a:pt x="136626" y="40957"/>
                </a:cubicBezTo>
                <a:cubicBezTo>
                  <a:pt x="163051" y="40170"/>
                  <a:pt x="184182" y="36779"/>
                  <a:pt x="200020" y="30783"/>
                </a:cubicBezTo>
                <a:cubicBezTo>
                  <a:pt x="215857" y="24787"/>
                  <a:pt x="228191" y="24750"/>
                  <a:pt x="237022" y="30671"/>
                </a:cubicBezTo>
                <a:cubicBezTo>
                  <a:pt x="245852" y="36592"/>
                  <a:pt x="245520" y="41716"/>
                  <a:pt x="236024" y="46044"/>
                </a:cubicBezTo>
                <a:cubicBezTo>
                  <a:pt x="226529" y="50371"/>
                  <a:pt x="213432" y="53816"/>
                  <a:pt x="196733" y="56380"/>
                </a:cubicBezTo>
                <a:cubicBezTo>
                  <a:pt x="180035" y="58944"/>
                  <a:pt x="166521" y="60443"/>
                  <a:pt x="156191" y="60877"/>
                </a:cubicBezTo>
                <a:cubicBezTo>
                  <a:pt x="145861" y="61311"/>
                  <a:pt x="137013" y="59398"/>
                  <a:pt x="129647" y="55139"/>
                </a:cubicBezTo>
                <a:cubicBezTo>
                  <a:pt x="106790" y="78593"/>
                  <a:pt x="88383" y="92758"/>
                  <a:pt x="74424" y="97635"/>
                </a:cubicBezTo>
                <a:cubicBezTo>
                  <a:pt x="60465" y="102512"/>
                  <a:pt x="58702" y="99595"/>
                  <a:pt x="69133" y="88885"/>
                </a:cubicBezTo>
                <a:cubicBezTo>
                  <a:pt x="79565" y="78176"/>
                  <a:pt x="91482" y="64258"/>
                  <a:pt x="104884" y="47132"/>
                </a:cubicBezTo>
                <a:cubicBezTo>
                  <a:pt x="118287" y="30006"/>
                  <a:pt x="124560" y="17459"/>
                  <a:pt x="123706" y="9489"/>
                </a:cubicBezTo>
                <a:cubicBezTo>
                  <a:pt x="123065" y="3512"/>
                  <a:pt x="125062" y="679"/>
                  <a:pt x="129698" y="989"/>
                </a:cubicBezTo>
                <a:close/>
                <a:moveTo>
                  <a:pt x="2458875" y="38"/>
                </a:moveTo>
                <a:cubicBezTo>
                  <a:pt x="2461586" y="-115"/>
                  <a:pt x="2464985" y="204"/>
                  <a:pt x="2469071" y="994"/>
                </a:cubicBezTo>
                <a:cubicBezTo>
                  <a:pt x="2485417" y="4155"/>
                  <a:pt x="2495021" y="8611"/>
                  <a:pt x="2497883" y="14362"/>
                </a:cubicBezTo>
                <a:cubicBezTo>
                  <a:pt x="2500746" y="20114"/>
                  <a:pt x="2501627" y="26435"/>
                  <a:pt x="2500529" y="33326"/>
                </a:cubicBezTo>
                <a:cubicBezTo>
                  <a:pt x="2499430" y="40217"/>
                  <a:pt x="2496361" y="43195"/>
                  <a:pt x="2491321" y="42259"/>
                </a:cubicBezTo>
                <a:cubicBezTo>
                  <a:pt x="2486282" y="41323"/>
                  <a:pt x="2480181" y="38169"/>
                  <a:pt x="2473019" y="32797"/>
                </a:cubicBezTo>
                <a:cubicBezTo>
                  <a:pt x="2465856" y="27426"/>
                  <a:pt x="2459196" y="21206"/>
                  <a:pt x="2453037" y="14139"/>
                </a:cubicBezTo>
                <a:cubicBezTo>
                  <a:pt x="2448795" y="5196"/>
                  <a:pt x="2450740" y="495"/>
                  <a:pt x="2458875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533400" indent="-5334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92" y="2092916"/>
            <a:ext cx="692626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2"/>
          <p:cNvGrpSpPr/>
          <p:nvPr/>
        </p:nvGrpSpPr>
        <p:grpSpPr bwMode="auto">
          <a:xfrm>
            <a:off x="3997319" y="4540881"/>
            <a:ext cx="6057900" cy="1095375"/>
            <a:chOff x="1413" y="3180"/>
            <a:chExt cx="3816" cy="690"/>
          </a:xfrm>
        </p:grpSpPr>
        <p:grpSp>
          <p:nvGrpSpPr>
            <p:cNvPr id="13" name="Group 21"/>
            <p:cNvGrpSpPr/>
            <p:nvPr/>
          </p:nvGrpSpPr>
          <p:grpSpPr bwMode="auto">
            <a:xfrm>
              <a:off x="1413" y="3430"/>
              <a:ext cx="3009" cy="363"/>
              <a:chOff x="1425" y="3430"/>
              <a:chExt cx="3009" cy="363"/>
            </a:xfrm>
          </p:grpSpPr>
          <p:sp>
            <p:nvSpPr>
              <p:cNvPr id="15" name="AutoShape 27"/>
              <p:cNvSpPr>
                <a:spLocks noChangeArrowheads="1"/>
              </p:cNvSpPr>
              <p:nvPr/>
            </p:nvSpPr>
            <p:spPr bwMode="auto">
              <a:xfrm>
                <a:off x="1425" y="3430"/>
                <a:ext cx="3009" cy="363"/>
              </a:xfrm>
              <a:prstGeom prst="wedgeRoundRectCallout">
                <a:avLst>
                  <a:gd name="adj1" fmla="val 56717"/>
                  <a:gd name="adj2" fmla="val -8035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我要买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 ,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去                    买便宜。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6" name="Picture 11" descr="{F8DB0D89-E46C-400A-8CF0-B2120546808C}副本副本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3" y="3453"/>
                <a:ext cx="452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2815" y="3702"/>
                <a:ext cx="8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4" name="Picture 1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" y="3180"/>
              <a:ext cx="788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52"/>
          <p:cNvSpPr txBox="1">
            <a:spLocks noChangeArrowheads="1"/>
          </p:cNvSpPr>
          <p:nvPr/>
        </p:nvSpPr>
        <p:spPr bwMode="auto">
          <a:xfrm>
            <a:off x="5297801" y="4112834"/>
            <a:ext cx="23847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蓝天体育商店</a:t>
            </a:r>
          </a:p>
        </p:txBody>
      </p:sp>
      <p:sp>
        <p:nvSpPr>
          <p:cNvPr id="19" name="TextBox 53"/>
          <p:cNvSpPr txBox="1">
            <a:spLocks noChangeArrowheads="1"/>
          </p:cNvSpPr>
          <p:nvPr/>
        </p:nvSpPr>
        <p:spPr bwMode="auto">
          <a:xfrm>
            <a:off x="5697545" y="4937756"/>
            <a:ext cx="17240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兴华超市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6490190" y="2469243"/>
            <a:ext cx="802598" cy="42690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861355" y="2977336"/>
            <a:ext cx="802598" cy="42690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ldLvl="0" animBg="1"/>
      <p:bldP spid="2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/>
        </p:nvSpPr>
        <p:spPr>
          <a:xfrm>
            <a:off x="975683" y="1358363"/>
            <a:ext cx="5120317" cy="319474"/>
          </a:xfrm>
          <a:custGeom>
            <a:avLst/>
            <a:gdLst/>
            <a:ahLst/>
            <a:cxnLst/>
            <a:rect l="l" t="t" r="r" b="b"/>
            <a:pathLst>
              <a:path w="5120317" h="319474">
                <a:moveTo>
                  <a:pt x="5074701" y="223539"/>
                </a:moveTo>
                <a:cubicBezTo>
                  <a:pt x="5071329" y="223729"/>
                  <a:pt x="5068049" y="225008"/>
                  <a:pt x="5064862" y="227378"/>
                </a:cubicBezTo>
                <a:cubicBezTo>
                  <a:pt x="5058488" y="232118"/>
                  <a:pt x="5055301" y="238434"/>
                  <a:pt x="5055301" y="246329"/>
                </a:cubicBezTo>
                <a:cubicBezTo>
                  <a:pt x="5055301" y="254223"/>
                  <a:pt x="5058850" y="260149"/>
                  <a:pt x="5065949" y="264107"/>
                </a:cubicBezTo>
                <a:cubicBezTo>
                  <a:pt x="5073047" y="268065"/>
                  <a:pt x="5079995" y="267864"/>
                  <a:pt x="5086792" y="263505"/>
                </a:cubicBezTo>
                <a:cubicBezTo>
                  <a:pt x="5093589" y="259131"/>
                  <a:pt x="5096783" y="252821"/>
                  <a:pt x="5096375" y="244576"/>
                </a:cubicBezTo>
                <a:cubicBezTo>
                  <a:pt x="5095966" y="236330"/>
                  <a:pt x="5092206" y="230218"/>
                  <a:pt x="5085093" y="226238"/>
                </a:cubicBezTo>
                <a:cubicBezTo>
                  <a:pt x="5081537" y="224248"/>
                  <a:pt x="5078072" y="223349"/>
                  <a:pt x="5074701" y="223539"/>
                </a:cubicBezTo>
                <a:close/>
                <a:moveTo>
                  <a:pt x="465385" y="221373"/>
                </a:moveTo>
                <a:cubicBezTo>
                  <a:pt x="467837" y="221478"/>
                  <a:pt x="470858" y="222139"/>
                  <a:pt x="474446" y="223356"/>
                </a:cubicBezTo>
                <a:cubicBezTo>
                  <a:pt x="488801" y="228224"/>
                  <a:pt x="496698" y="234896"/>
                  <a:pt x="498140" y="243371"/>
                </a:cubicBezTo>
                <a:cubicBezTo>
                  <a:pt x="499581" y="251846"/>
                  <a:pt x="498358" y="258887"/>
                  <a:pt x="494472" y="264494"/>
                </a:cubicBezTo>
                <a:cubicBezTo>
                  <a:pt x="490586" y="270101"/>
                  <a:pt x="484821" y="269026"/>
                  <a:pt x="477178" y="261268"/>
                </a:cubicBezTo>
                <a:cubicBezTo>
                  <a:pt x="469535" y="253510"/>
                  <a:pt x="463361" y="244906"/>
                  <a:pt x="458657" y="235455"/>
                </a:cubicBezTo>
                <a:cubicBezTo>
                  <a:pt x="455786" y="225754"/>
                  <a:pt x="458028" y="221060"/>
                  <a:pt x="465385" y="221373"/>
                </a:cubicBezTo>
                <a:close/>
                <a:moveTo>
                  <a:pt x="3087281" y="220936"/>
                </a:moveTo>
                <a:cubicBezTo>
                  <a:pt x="3086241" y="220491"/>
                  <a:pt x="3079777" y="221165"/>
                  <a:pt x="3067889" y="222958"/>
                </a:cubicBezTo>
                <a:lnTo>
                  <a:pt x="3024202" y="229174"/>
                </a:lnTo>
                <a:cubicBezTo>
                  <a:pt x="3025062" y="240159"/>
                  <a:pt x="3025887" y="251531"/>
                  <a:pt x="3026676" y="263290"/>
                </a:cubicBezTo>
                <a:lnTo>
                  <a:pt x="3086259" y="258321"/>
                </a:lnTo>
                <a:cubicBezTo>
                  <a:pt x="3087077" y="244497"/>
                  <a:pt x="3087711" y="234921"/>
                  <a:pt x="3088163" y="229594"/>
                </a:cubicBezTo>
                <a:cubicBezTo>
                  <a:pt x="3088615" y="224266"/>
                  <a:pt x="3088321" y="221380"/>
                  <a:pt x="3087281" y="220936"/>
                </a:cubicBezTo>
                <a:close/>
                <a:moveTo>
                  <a:pt x="407232" y="216892"/>
                </a:moveTo>
                <a:cubicBezTo>
                  <a:pt x="409706" y="217114"/>
                  <a:pt x="411873" y="221215"/>
                  <a:pt x="413733" y="229196"/>
                </a:cubicBezTo>
                <a:cubicBezTo>
                  <a:pt x="417455" y="245156"/>
                  <a:pt x="415605" y="261157"/>
                  <a:pt x="408184" y="277196"/>
                </a:cubicBezTo>
                <a:cubicBezTo>
                  <a:pt x="400762" y="293236"/>
                  <a:pt x="393539" y="296591"/>
                  <a:pt x="386512" y="287263"/>
                </a:cubicBezTo>
                <a:cubicBezTo>
                  <a:pt x="379485" y="277935"/>
                  <a:pt x="378417" y="269047"/>
                  <a:pt x="383307" y="260601"/>
                </a:cubicBezTo>
                <a:cubicBezTo>
                  <a:pt x="387523" y="253847"/>
                  <a:pt x="392718" y="242934"/>
                  <a:pt x="398891" y="227862"/>
                </a:cubicBezTo>
                <a:cubicBezTo>
                  <a:pt x="401978" y="220326"/>
                  <a:pt x="404758" y="216670"/>
                  <a:pt x="407232" y="216892"/>
                </a:cubicBezTo>
                <a:close/>
                <a:moveTo>
                  <a:pt x="532355" y="216428"/>
                </a:moveTo>
                <a:cubicBezTo>
                  <a:pt x="534925" y="216569"/>
                  <a:pt x="538118" y="217304"/>
                  <a:pt x="541935" y="218634"/>
                </a:cubicBezTo>
                <a:cubicBezTo>
                  <a:pt x="557200" y="223954"/>
                  <a:pt x="565553" y="231390"/>
                  <a:pt x="566994" y="240940"/>
                </a:cubicBezTo>
                <a:cubicBezTo>
                  <a:pt x="568435" y="250491"/>
                  <a:pt x="566869" y="257532"/>
                  <a:pt x="562294" y="262064"/>
                </a:cubicBezTo>
                <a:cubicBezTo>
                  <a:pt x="557720" y="266595"/>
                  <a:pt x="551980" y="264996"/>
                  <a:pt x="545075" y="257267"/>
                </a:cubicBezTo>
                <a:cubicBezTo>
                  <a:pt x="538170" y="249537"/>
                  <a:pt x="531828" y="240854"/>
                  <a:pt x="526049" y="231218"/>
                </a:cubicBezTo>
                <a:cubicBezTo>
                  <a:pt x="522543" y="220936"/>
                  <a:pt x="524645" y="216006"/>
                  <a:pt x="532355" y="216428"/>
                </a:cubicBezTo>
                <a:close/>
                <a:moveTo>
                  <a:pt x="612854" y="215474"/>
                </a:moveTo>
                <a:cubicBezTo>
                  <a:pt x="615115" y="215449"/>
                  <a:pt x="618047" y="215969"/>
                  <a:pt x="621652" y="217032"/>
                </a:cubicBezTo>
                <a:cubicBezTo>
                  <a:pt x="636071" y="221284"/>
                  <a:pt x="646507" y="226636"/>
                  <a:pt x="652960" y="233089"/>
                </a:cubicBezTo>
                <a:cubicBezTo>
                  <a:pt x="659987" y="240130"/>
                  <a:pt x="664196" y="249150"/>
                  <a:pt x="665587" y="260149"/>
                </a:cubicBezTo>
                <a:cubicBezTo>
                  <a:pt x="666978" y="271148"/>
                  <a:pt x="665146" y="279623"/>
                  <a:pt x="660091" y="285574"/>
                </a:cubicBezTo>
                <a:cubicBezTo>
                  <a:pt x="655036" y="291526"/>
                  <a:pt x="647307" y="287098"/>
                  <a:pt x="636903" y="272292"/>
                </a:cubicBezTo>
                <a:cubicBezTo>
                  <a:pt x="626499" y="257485"/>
                  <a:pt x="617751" y="243511"/>
                  <a:pt x="610660" y="230368"/>
                </a:cubicBezTo>
                <a:cubicBezTo>
                  <a:pt x="605342" y="220511"/>
                  <a:pt x="606073" y="215546"/>
                  <a:pt x="612854" y="215474"/>
                </a:cubicBezTo>
                <a:close/>
                <a:moveTo>
                  <a:pt x="5077182" y="200619"/>
                </a:moveTo>
                <a:cubicBezTo>
                  <a:pt x="5082704" y="200741"/>
                  <a:pt x="5088348" y="202014"/>
                  <a:pt x="5094116" y="204437"/>
                </a:cubicBezTo>
                <a:cubicBezTo>
                  <a:pt x="5105653" y="209284"/>
                  <a:pt x="5113314" y="216964"/>
                  <a:pt x="5117100" y="227475"/>
                </a:cubicBezTo>
                <a:cubicBezTo>
                  <a:pt x="5120886" y="237986"/>
                  <a:pt x="5121331" y="248383"/>
                  <a:pt x="5118434" y="258665"/>
                </a:cubicBezTo>
                <a:cubicBezTo>
                  <a:pt x="5115538" y="268947"/>
                  <a:pt x="5110117" y="276816"/>
                  <a:pt x="5102172" y="282272"/>
                </a:cubicBezTo>
                <a:cubicBezTo>
                  <a:pt x="5094228" y="287729"/>
                  <a:pt x="5084788" y="290457"/>
                  <a:pt x="5073853" y="290457"/>
                </a:cubicBezTo>
                <a:cubicBezTo>
                  <a:pt x="5062919" y="290457"/>
                  <a:pt x="5053018" y="286019"/>
                  <a:pt x="5044148" y="277142"/>
                </a:cubicBezTo>
                <a:cubicBezTo>
                  <a:pt x="5035278" y="268266"/>
                  <a:pt x="5030844" y="258722"/>
                  <a:pt x="5030844" y="248512"/>
                </a:cubicBezTo>
                <a:cubicBezTo>
                  <a:pt x="5030844" y="238302"/>
                  <a:pt x="5033232" y="229371"/>
                  <a:pt x="5038007" y="221721"/>
                </a:cubicBezTo>
                <a:cubicBezTo>
                  <a:pt x="5042782" y="214070"/>
                  <a:pt x="5050443" y="208065"/>
                  <a:pt x="5060990" y="203706"/>
                </a:cubicBezTo>
                <a:cubicBezTo>
                  <a:pt x="5066264" y="201526"/>
                  <a:pt x="5071661" y="200497"/>
                  <a:pt x="5077182" y="200619"/>
                </a:cubicBezTo>
                <a:close/>
                <a:moveTo>
                  <a:pt x="2979310" y="200108"/>
                </a:moveTo>
                <a:cubicBezTo>
                  <a:pt x="2981719" y="200521"/>
                  <a:pt x="2980414" y="203269"/>
                  <a:pt x="2975395" y="208352"/>
                </a:cubicBezTo>
                <a:cubicBezTo>
                  <a:pt x="2965357" y="218520"/>
                  <a:pt x="2954559" y="227159"/>
                  <a:pt x="2943001" y="234272"/>
                </a:cubicBezTo>
                <a:cubicBezTo>
                  <a:pt x="2931442" y="241385"/>
                  <a:pt x="2922838" y="248476"/>
                  <a:pt x="2917188" y="255546"/>
                </a:cubicBezTo>
                <a:cubicBezTo>
                  <a:pt x="2911538" y="262616"/>
                  <a:pt x="2901615" y="259604"/>
                  <a:pt x="2887418" y="246512"/>
                </a:cubicBezTo>
                <a:cubicBezTo>
                  <a:pt x="2873221" y="233419"/>
                  <a:pt x="2872898" y="226873"/>
                  <a:pt x="2886450" y="226873"/>
                </a:cubicBezTo>
                <a:cubicBezTo>
                  <a:pt x="2897650" y="226873"/>
                  <a:pt x="2909333" y="224919"/>
                  <a:pt x="2921501" y="221011"/>
                </a:cubicBezTo>
                <a:cubicBezTo>
                  <a:pt x="2933669" y="217103"/>
                  <a:pt x="2946815" y="212059"/>
                  <a:pt x="2960940" y="205879"/>
                </a:cubicBezTo>
                <a:cubicBezTo>
                  <a:pt x="2970778" y="201620"/>
                  <a:pt x="2976901" y="199696"/>
                  <a:pt x="2979310" y="200108"/>
                </a:cubicBezTo>
                <a:close/>
                <a:moveTo>
                  <a:pt x="3096498" y="195944"/>
                </a:moveTo>
                <a:cubicBezTo>
                  <a:pt x="3099696" y="196207"/>
                  <a:pt x="3103224" y="197418"/>
                  <a:pt x="3107081" y="199576"/>
                </a:cubicBezTo>
                <a:cubicBezTo>
                  <a:pt x="3114796" y="203892"/>
                  <a:pt x="3121583" y="208564"/>
                  <a:pt x="3127441" y="213590"/>
                </a:cubicBezTo>
                <a:cubicBezTo>
                  <a:pt x="3133299" y="218616"/>
                  <a:pt x="3132955" y="223241"/>
                  <a:pt x="3126409" y="227464"/>
                </a:cubicBezTo>
                <a:cubicBezTo>
                  <a:pt x="3119862" y="231687"/>
                  <a:pt x="3113692" y="241686"/>
                  <a:pt x="3107899" y="257460"/>
                </a:cubicBezTo>
                <a:cubicBezTo>
                  <a:pt x="3117793" y="268158"/>
                  <a:pt x="3116707" y="274081"/>
                  <a:pt x="3104640" y="275228"/>
                </a:cubicBezTo>
                <a:cubicBezTo>
                  <a:pt x="3092573" y="276375"/>
                  <a:pt x="3066656" y="278677"/>
                  <a:pt x="3026891" y="282133"/>
                </a:cubicBezTo>
                <a:cubicBezTo>
                  <a:pt x="3017670" y="296674"/>
                  <a:pt x="3011332" y="296344"/>
                  <a:pt x="3007876" y="281143"/>
                </a:cubicBezTo>
                <a:cubicBezTo>
                  <a:pt x="3004420" y="265943"/>
                  <a:pt x="3001333" y="252911"/>
                  <a:pt x="2998616" y="242048"/>
                </a:cubicBezTo>
                <a:cubicBezTo>
                  <a:pt x="2995898" y="231185"/>
                  <a:pt x="2992933" y="222567"/>
                  <a:pt x="2989721" y="216193"/>
                </a:cubicBezTo>
                <a:cubicBezTo>
                  <a:pt x="2986509" y="209819"/>
                  <a:pt x="2988531" y="206631"/>
                  <a:pt x="2995787" y="206631"/>
                </a:cubicBezTo>
                <a:cubicBezTo>
                  <a:pt x="3000949" y="206631"/>
                  <a:pt x="3006610" y="207754"/>
                  <a:pt x="3012770" y="209998"/>
                </a:cubicBezTo>
                <a:cubicBezTo>
                  <a:pt x="3018928" y="212242"/>
                  <a:pt x="3026923" y="212708"/>
                  <a:pt x="3036754" y="211396"/>
                </a:cubicBezTo>
                <a:cubicBezTo>
                  <a:pt x="3046584" y="210084"/>
                  <a:pt x="3056295" y="208338"/>
                  <a:pt x="3065889" y="206158"/>
                </a:cubicBezTo>
                <a:cubicBezTo>
                  <a:pt x="3075483" y="203979"/>
                  <a:pt x="3082818" y="201257"/>
                  <a:pt x="3087894" y="197995"/>
                </a:cubicBezTo>
                <a:cubicBezTo>
                  <a:pt x="3090432" y="196364"/>
                  <a:pt x="3093300" y="195680"/>
                  <a:pt x="3096498" y="195944"/>
                </a:cubicBezTo>
                <a:close/>
                <a:moveTo>
                  <a:pt x="219187" y="181120"/>
                </a:moveTo>
                <a:lnTo>
                  <a:pt x="193977" y="184842"/>
                </a:lnTo>
                <a:cubicBezTo>
                  <a:pt x="189833" y="197274"/>
                  <a:pt x="186725" y="204308"/>
                  <a:pt x="184652" y="205943"/>
                </a:cubicBezTo>
                <a:cubicBezTo>
                  <a:pt x="182580" y="207578"/>
                  <a:pt x="189245" y="210496"/>
                  <a:pt x="204646" y="214698"/>
                </a:cubicBezTo>
                <a:cubicBezTo>
                  <a:pt x="206525" y="211184"/>
                  <a:pt x="209192" y="205344"/>
                  <a:pt x="212648" y="197178"/>
                </a:cubicBezTo>
                <a:cubicBezTo>
                  <a:pt x="216104" y="189011"/>
                  <a:pt x="218284" y="183658"/>
                  <a:pt x="219187" y="181120"/>
                </a:cubicBezTo>
                <a:close/>
                <a:moveTo>
                  <a:pt x="3067621" y="151275"/>
                </a:moveTo>
                <a:cubicBezTo>
                  <a:pt x="3076203" y="149475"/>
                  <a:pt x="3084384" y="151888"/>
                  <a:pt x="3092164" y="158513"/>
                </a:cubicBezTo>
                <a:cubicBezTo>
                  <a:pt x="3099943" y="165138"/>
                  <a:pt x="3096043" y="170336"/>
                  <a:pt x="3080463" y="174108"/>
                </a:cubicBezTo>
                <a:cubicBezTo>
                  <a:pt x="3064881" y="177879"/>
                  <a:pt x="3051054" y="179765"/>
                  <a:pt x="3038980" y="179765"/>
                </a:cubicBezTo>
                <a:cubicBezTo>
                  <a:pt x="3026159" y="179765"/>
                  <a:pt x="3017541" y="177281"/>
                  <a:pt x="3013124" y="172312"/>
                </a:cubicBezTo>
                <a:cubicBezTo>
                  <a:pt x="3008707" y="167343"/>
                  <a:pt x="3014816" y="163059"/>
                  <a:pt x="3031451" y="159459"/>
                </a:cubicBezTo>
                <a:cubicBezTo>
                  <a:pt x="3046981" y="155803"/>
                  <a:pt x="3059038" y="153074"/>
                  <a:pt x="3067621" y="151275"/>
                </a:cubicBezTo>
                <a:close/>
                <a:moveTo>
                  <a:pt x="595011" y="149274"/>
                </a:moveTo>
                <a:cubicBezTo>
                  <a:pt x="594366" y="148909"/>
                  <a:pt x="587848" y="149833"/>
                  <a:pt x="575458" y="152049"/>
                </a:cubicBezTo>
                <a:cubicBezTo>
                  <a:pt x="563069" y="154265"/>
                  <a:pt x="551518" y="156097"/>
                  <a:pt x="540805" y="157545"/>
                </a:cubicBezTo>
                <a:cubicBezTo>
                  <a:pt x="543501" y="167798"/>
                  <a:pt x="545574" y="177406"/>
                  <a:pt x="547022" y="186369"/>
                </a:cubicBezTo>
                <a:cubicBezTo>
                  <a:pt x="561792" y="184677"/>
                  <a:pt x="577265" y="181809"/>
                  <a:pt x="593441" y="177765"/>
                </a:cubicBezTo>
                <a:cubicBezTo>
                  <a:pt x="594230" y="169017"/>
                  <a:pt x="594850" y="162173"/>
                  <a:pt x="595302" y="157233"/>
                </a:cubicBezTo>
                <a:cubicBezTo>
                  <a:pt x="595753" y="152293"/>
                  <a:pt x="595657" y="149640"/>
                  <a:pt x="595011" y="149274"/>
                </a:cubicBezTo>
                <a:close/>
                <a:moveTo>
                  <a:pt x="1219925" y="131173"/>
                </a:moveTo>
                <a:cubicBezTo>
                  <a:pt x="1191589" y="135676"/>
                  <a:pt x="1177241" y="137928"/>
                  <a:pt x="1176883" y="137928"/>
                </a:cubicBezTo>
                <a:cubicBezTo>
                  <a:pt x="1182175" y="163525"/>
                  <a:pt x="1186304" y="180116"/>
                  <a:pt x="1189273" y="187702"/>
                </a:cubicBezTo>
                <a:lnTo>
                  <a:pt x="1219925" y="184218"/>
                </a:lnTo>
                <a:lnTo>
                  <a:pt x="1219925" y="167633"/>
                </a:lnTo>
                <a:cubicBezTo>
                  <a:pt x="1211450" y="168522"/>
                  <a:pt x="1202358" y="166920"/>
                  <a:pt x="1192650" y="162826"/>
                </a:cubicBezTo>
                <a:cubicBezTo>
                  <a:pt x="1182942" y="158732"/>
                  <a:pt x="1192033" y="153329"/>
                  <a:pt x="1219925" y="146618"/>
                </a:cubicBezTo>
                <a:close/>
                <a:moveTo>
                  <a:pt x="1274741" y="125188"/>
                </a:moveTo>
                <a:cubicBezTo>
                  <a:pt x="1267645" y="125385"/>
                  <a:pt x="1257525" y="126735"/>
                  <a:pt x="1244382" y="129237"/>
                </a:cubicBezTo>
                <a:lnTo>
                  <a:pt x="1244382" y="143176"/>
                </a:lnTo>
                <a:cubicBezTo>
                  <a:pt x="1256027" y="140466"/>
                  <a:pt x="1264785" y="142305"/>
                  <a:pt x="1270657" y="148693"/>
                </a:cubicBezTo>
                <a:cubicBezTo>
                  <a:pt x="1276529" y="155082"/>
                  <a:pt x="1267685" y="160320"/>
                  <a:pt x="1244124" y="164407"/>
                </a:cubicBezTo>
                <a:lnTo>
                  <a:pt x="1243027" y="180970"/>
                </a:lnTo>
                <a:cubicBezTo>
                  <a:pt x="1257095" y="179177"/>
                  <a:pt x="1268524" y="178281"/>
                  <a:pt x="1277315" y="178281"/>
                </a:cubicBezTo>
                <a:cubicBezTo>
                  <a:pt x="1285847" y="149013"/>
                  <a:pt x="1289063" y="132270"/>
                  <a:pt x="1286962" y="128054"/>
                </a:cubicBezTo>
                <a:cubicBezTo>
                  <a:pt x="1285912" y="125946"/>
                  <a:pt x="1281838" y="124991"/>
                  <a:pt x="1274741" y="125188"/>
                </a:cubicBezTo>
                <a:close/>
                <a:moveTo>
                  <a:pt x="2579173" y="123397"/>
                </a:moveTo>
                <a:cubicBezTo>
                  <a:pt x="2582815" y="120922"/>
                  <a:pt x="2585322" y="127253"/>
                  <a:pt x="2586693" y="142391"/>
                </a:cubicBezTo>
                <a:cubicBezTo>
                  <a:pt x="2588521" y="162575"/>
                  <a:pt x="2583065" y="182848"/>
                  <a:pt x="2570324" y="203211"/>
                </a:cubicBezTo>
                <a:cubicBezTo>
                  <a:pt x="2557582" y="223574"/>
                  <a:pt x="2548107" y="227905"/>
                  <a:pt x="2541898" y="216204"/>
                </a:cubicBezTo>
                <a:cubicBezTo>
                  <a:pt x="2535688" y="204502"/>
                  <a:pt x="2535760" y="194242"/>
                  <a:pt x="2542113" y="185422"/>
                </a:cubicBezTo>
                <a:cubicBezTo>
                  <a:pt x="2548466" y="176603"/>
                  <a:pt x="2553843" y="167848"/>
                  <a:pt x="2558246" y="159158"/>
                </a:cubicBezTo>
                <a:cubicBezTo>
                  <a:pt x="2563652" y="150052"/>
                  <a:pt x="2569288" y="139935"/>
                  <a:pt x="2575153" y="128807"/>
                </a:cubicBezTo>
                <a:cubicBezTo>
                  <a:pt x="2576619" y="126025"/>
                  <a:pt x="2577959" y="124222"/>
                  <a:pt x="2579173" y="123397"/>
                </a:cubicBezTo>
                <a:close/>
                <a:moveTo>
                  <a:pt x="1566951" y="116331"/>
                </a:moveTo>
                <a:cubicBezTo>
                  <a:pt x="1558261" y="117235"/>
                  <a:pt x="1538514" y="119350"/>
                  <a:pt x="1507712" y="122677"/>
                </a:cubicBezTo>
                <a:cubicBezTo>
                  <a:pt x="1511268" y="172294"/>
                  <a:pt x="1513892" y="212869"/>
                  <a:pt x="1515584" y="244404"/>
                </a:cubicBezTo>
                <a:cubicBezTo>
                  <a:pt x="1543003" y="239083"/>
                  <a:pt x="1560125" y="236079"/>
                  <a:pt x="1566951" y="235391"/>
                </a:cubicBezTo>
                <a:lnTo>
                  <a:pt x="1566951" y="187874"/>
                </a:lnTo>
                <a:cubicBezTo>
                  <a:pt x="1555522" y="190570"/>
                  <a:pt x="1547007" y="192144"/>
                  <a:pt x="1541407" y="192596"/>
                </a:cubicBezTo>
                <a:cubicBezTo>
                  <a:pt x="1535808" y="193048"/>
                  <a:pt x="1529892" y="189427"/>
                  <a:pt x="1523661" y="181733"/>
                </a:cubicBezTo>
                <a:cubicBezTo>
                  <a:pt x="1517431" y="174040"/>
                  <a:pt x="1518388" y="170193"/>
                  <a:pt x="1526533" y="170193"/>
                </a:cubicBezTo>
                <a:cubicBezTo>
                  <a:pt x="1531695" y="170193"/>
                  <a:pt x="1545168" y="168580"/>
                  <a:pt x="1566951" y="165353"/>
                </a:cubicBezTo>
                <a:close/>
                <a:moveTo>
                  <a:pt x="2735232" y="115611"/>
                </a:moveTo>
                <a:cubicBezTo>
                  <a:pt x="2742546" y="117037"/>
                  <a:pt x="2752692" y="121006"/>
                  <a:pt x="2765670" y="127517"/>
                </a:cubicBezTo>
                <a:cubicBezTo>
                  <a:pt x="2778977" y="133195"/>
                  <a:pt x="2789604" y="142649"/>
                  <a:pt x="2797548" y="155878"/>
                </a:cubicBezTo>
                <a:cubicBezTo>
                  <a:pt x="2805492" y="169107"/>
                  <a:pt x="2806665" y="182472"/>
                  <a:pt x="2801065" y="195973"/>
                </a:cubicBezTo>
                <a:cubicBezTo>
                  <a:pt x="2795465" y="209474"/>
                  <a:pt x="2786757" y="207133"/>
                  <a:pt x="2774940" y="188950"/>
                </a:cubicBezTo>
                <a:cubicBezTo>
                  <a:pt x="2763124" y="170767"/>
                  <a:pt x="2751724" y="153641"/>
                  <a:pt x="2740739" y="137573"/>
                </a:cubicBezTo>
                <a:cubicBezTo>
                  <a:pt x="2729755" y="121504"/>
                  <a:pt x="2727919" y="114184"/>
                  <a:pt x="2735232" y="115611"/>
                </a:cubicBezTo>
                <a:close/>
                <a:moveTo>
                  <a:pt x="3457942" y="105931"/>
                </a:moveTo>
                <a:cubicBezTo>
                  <a:pt x="3456415" y="105666"/>
                  <a:pt x="3452293" y="107458"/>
                  <a:pt x="3445574" y="111308"/>
                </a:cubicBezTo>
                <a:cubicBezTo>
                  <a:pt x="3438856" y="115159"/>
                  <a:pt x="3431646" y="119773"/>
                  <a:pt x="3423945" y="125150"/>
                </a:cubicBezTo>
                <a:cubicBezTo>
                  <a:pt x="3424160" y="133177"/>
                  <a:pt x="3424240" y="140704"/>
                  <a:pt x="3424183" y="147731"/>
                </a:cubicBezTo>
                <a:lnTo>
                  <a:pt x="3423939" y="156017"/>
                </a:lnTo>
                <a:lnTo>
                  <a:pt x="3425210" y="155313"/>
                </a:lnTo>
                <a:cubicBezTo>
                  <a:pt x="3426604" y="155206"/>
                  <a:pt x="3428592" y="155433"/>
                  <a:pt x="3431173" y="155996"/>
                </a:cubicBezTo>
                <a:cubicBezTo>
                  <a:pt x="3441498" y="158248"/>
                  <a:pt x="3448249" y="155498"/>
                  <a:pt x="3451425" y="147747"/>
                </a:cubicBezTo>
                <a:cubicBezTo>
                  <a:pt x="3454601" y="139996"/>
                  <a:pt x="3456864" y="131155"/>
                  <a:pt x="3458211" y="121225"/>
                </a:cubicBezTo>
                <a:cubicBezTo>
                  <a:pt x="3459559" y="111294"/>
                  <a:pt x="3459470" y="106196"/>
                  <a:pt x="3457942" y="105931"/>
                </a:cubicBezTo>
                <a:close/>
                <a:moveTo>
                  <a:pt x="1655883" y="104366"/>
                </a:moveTo>
                <a:cubicBezTo>
                  <a:pt x="1651389" y="104456"/>
                  <a:pt x="1646016" y="105053"/>
                  <a:pt x="1639763" y="106157"/>
                </a:cubicBezTo>
                <a:cubicBezTo>
                  <a:pt x="1627259" y="108365"/>
                  <a:pt x="1612438" y="110703"/>
                  <a:pt x="1595302" y="113169"/>
                </a:cubicBezTo>
                <a:lnTo>
                  <a:pt x="1594097" y="160707"/>
                </a:lnTo>
                <a:cubicBezTo>
                  <a:pt x="1600736" y="159890"/>
                  <a:pt x="1609190" y="158337"/>
                  <a:pt x="1619458" y="156050"/>
                </a:cubicBezTo>
                <a:cubicBezTo>
                  <a:pt x="1629725" y="153763"/>
                  <a:pt x="1637741" y="156168"/>
                  <a:pt x="1643506" y="163267"/>
                </a:cubicBezTo>
                <a:cubicBezTo>
                  <a:pt x="1649271" y="170365"/>
                  <a:pt x="1646618" y="175563"/>
                  <a:pt x="1635547" y="178862"/>
                </a:cubicBezTo>
                <a:cubicBezTo>
                  <a:pt x="1624477" y="182160"/>
                  <a:pt x="1610610" y="184598"/>
                  <a:pt x="1593946" y="186175"/>
                </a:cubicBezTo>
                <a:lnTo>
                  <a:pt x="1592763" y="232250"/>
                </a:lnTo>
                <a:cubicBezTo>
                  <a:pt x="1612151" y="230501"/>
                  <a:pt x="1625868" y="228938"/>
                  <a:pt x="1633913" y="227561"/>
                </a:cubicBezTo>
                <a:cubicBezTo>
                  <a:pt x="1641958" y="226184"/>
                  <a:pt x="1648228" y="228647"/>
                  <a:pt x="1652723" y="234950"/>
                </a:cubicBezTo>
                <a:cubicBezTo>
                  <a:pt x="1657219" y="241252"/>
                  <a:pt x="1660248" y="242769"/>
                  <a:pt x="1661811" y="239499"/>
                </a:cubicBezTo>
                <a:cubicBezTo>
                  <a:pt x="1663375" y="236230"/>
                  <a:pt x="1665056" y="228077"/>
                  <a:pt x="1666856" y="215042"/>
                </a:cubicBezTo>
                <a:cubicBezTo>
                  <a:pt x="1668655" y="202007"/>
                  <a:pt x="1670452" y="180973"/>
                  <a:pt x="1672244" y="151941"/>
                </a:cubicBezTo>
                <a:cubicBezTo>
                  <a:pt x="1674037" y="122910"/>
                  <a:pt x="1672197" y="107469"/>
                  <a:pt x="1666727" y="105619"/>
                </a:cubicBezTo>
                <a:cubicBezTo>
                  <a:pt x="1663991" y="104694"/>
                  <a:pt x="1660377" y="104276"/>
                  <a:pt x="1655883" y="104366"/>
                </a:cubicBezTo>
                <a:close/>
                <a:moveTo>
                  <a:pt x="3693175" y="80842"/>
                </a:moveTo>
                <a:cubicBezTo>
                  <a:pt x="3694630" y="80630"/>
                  <a:pt x="3696571" y="80762"/>
                  <a:pt x="3698998" y="81237"/>
                </a:cubicBezTo>
                <a:cubicBezTo>
                  <a:pt x="3708706" y="83137"/>
                  <a:pt x="3716930" y="86496"/>
                  <a:pt x="3723670" y="91315"/>
                </a:cubicBezTo>
                <a:cubicBezTo>
                  <a:pt x="3731815" y="95746"/>
                  <a:pt x="3734081" y="101425"/>
                  <a:pt x="3730467" y="108351"/>
                </a:cubicBezTo>
                <a:cubicBezTo>
                  <a:pt x="3726854" y="115277"/>
                  <a:pt x="3725266" y="136174"/>
                  <a:pt x="3725703" y="171043"/>
                </a:cubicBezTo>
                <a:cubicBezTo>
                  <a:pt x="3726141" y="205911"/>
                  <a:pt x="3725007" y="235430"/>
                  <a:pt x="3722304" y="259601"/>
                </a:cubicBezTo>
                <a:cubicBezTo>
                  <a:pt x="3719601" y="283771"/>
                  <a:pt x="3713962" y="288973"/>
                  <a:pt x="3705386" y="275206"/>
                </a:cubicBezTo>
                <a:cubicBezTo>
                  <a:pt x="3696811" y="261440"/>
                  <a:pt x="3694097" y="248096"/>
                  <a:pt x="3697245" y="235176"/>
                </a:cubicBezTo>
                <a:cubicBezTo>
                  <a:pt x="3700393" y="222255"/>
                  <a:pt x="3701966" y="197461"/>
                  <a:pt x="3701966" y="160793"/>
                </a:cubicBezTo>
                <a:cubicBezTo>
                  <a:pt x="3701966" y="124025"/>
                  <a:pt x="3699045" y="101098"/>
                  <a:pt x="3693201" y="92014"/>
                </a:cubicBezTo>
                <a:cubicBezTo>
                  <a:pt x="3688818" y="85200"/>
                  <a:pt x="3688809" y="81476"/>
                  <a:pt x="3693175" y="80842"/>
                </a:cubicBezTo>
                <a:close/>
                <a:moveTo>
                  <a:pt x="2337479" y="72187"/>
                </a:moveTo>
                <a:cubicBezTo>
                  <a:pt x="2341171" y="71480"/>
                  <a:pt x="2347836" y="73210"/>
                  <a:pt x="2357472" y="77376"/>
                </a:cubicBezTo>
                <a:cubicBezTo>
                  <a:pt x="2370708" y="81707"/>
                  <a:pt x="2375527" y="87644"/>
                  <a:pt x="2371927" y="95187"/>
                </a:cubicBezTo>
                <a:cubicBezTo>
                  <a:pt x="2368328" y="102729"/>
                  <a:pt x="2367202" y="119773"/>
                  <a:pt x="2368550" y="146317"/>
                </a:cubicBezTo>
                <a:cubicBezTo>
                  <a:pt x="2369898" y="172860"/>
                  <a:pt x="2367478" y="190696"/>
                  <a:pt x="2361290" y="199823"/>
                </a:cubicBezTo>
                <a:cubicBezTo>
                  <a:pt x="2355102" y="208951"/>
                  <a:pt x="2349675" y="207721"/>
                  <a:pt x="2345007" y="196134"/>
                </a:cubicBezTo>
                <a:cubicBezTo>
                  <a:pt x="2340339" y="184548"/>
                  <a:pt x="2338683" y="175714"/>
                  <a:pt x="2340038" y="169634"/>
                </a:cubicBezTo>
                <a:cubicBezTo>
                  <a:pt x="2341393" y="163553"/>
                  <a:pt x="2342071" y="150260"/>
                  <a:pt x="2342071" y="129754"/>
                </a:cubicBezTo>
                <a:cubicBezTo>
                  <a:pt x="2342071" y="108817"/>
                  <a:pt x="2339819" y="92770"/>
                  <a:pt x="2335317" y="81614"/>
                </a:cubicBezTo>
                <a:cubicBezTo>
                  <a:pt x="2333065" y="76035"/>
                  <a:pt x="2333786" y="72893"/>
                  <a:pt x="2337479" y="72187"/>
                </a:cubicBezTo>
                <a:close/>
                <a:moveTo>
                  <a:pt x="259315" y="70084"/>
                </a:moveTo>
                <a:cubicBezTo>
                  <a:pt x="262190" y="70317"/>
                  <a:pt x="265564" y="71382"/>
                  <a:pt x="269435" y="73278"/>
                </a:cubicBezTo>
                <a:cubicBezTo>
                  <a:pt x="277179" y="77071"/>
                  <a:pt x="284715" y="82141"/>
                  <a:pt x="292043" y="88486"/>
                </a:cubicBezTo>
                <a:cubicBezTo>
                  <a:pt x="299370" y="94832"/>
                  <a:pt x="297901" y="99661"/>
                  <a:pt x="287633" y="102973"/>
                </a:cubicBezTo>
                <a:cubicBezTo>
                  <a:pt x="277365" y="106286"/>
                  <a:pt x="265865" y="111366"/>
                  <a:pt x="253130" y="118213"/>
                </a:cubicBezTo>
                <a:cubicBezTo>
                  <a:pt x="240397" y="125061"/>
                  <a:pt x="237181" y="123050"/>
                  <a:pt x="243483" y="112180"/>
                </a:cubicBezTo>
                <a:cubicBezTo>
                  <a:pt x="249786" y="101310"/>
                  <a:pt x="251356" y="95459"/>
                  <a:pt x="248194" y="94627"/>
                </a:cubicBezTo>
                <a:cubicBezTo>
                  <a:pt x="245032" y="93796"/>
                  <a:pt x="230917" y="96979"/>
                  <a:pt x="205851" y="104178"/>
                </a:cubicBezTo>
                <a:cubicBezTo>
                  <a:pt x="180784" y="111377"/>
                  <a:pt x="165605" y="114531"/>
                  <a:pt x="160314" y="113642"/>
                </a:cubicBezTo>
                <a:cubicBezTo>
                  <a:pt x="157101" y="127624"/>
                  <a:pt x="151111" y="137867"/>
                  <a:pt x="142342" y="144370"/>
                </a:cubicBezTo>
                <a:cubicBezTo>
                  <a:pt x="133573" y="150873"/>
                  <a:pt x="128890" y="148873"/>
                  <a:pt x="128295" y="138368"/>
                </a:cubicBezTo>
                <a:cubicBezTo>
                  <a:pt x="127700" y="127864"/>
                  <a:pt x="129206" y="118998"/>
                  <a:pt x="132813" y="111771"/>
                </a:cubicBezTo>
                <a:cubicBezTo>
                  <a:pt x="136419" y="104544"/>
                  <a:pt x="138832" y="96273"/>
                  <a:pt x="140051" y="86959"/>
                </a:cubicBezTo>
                <a:cubicBezTo>
                  <a:pt x="141270" y="77645"/>
                  <a:pt x="145081" y="76014"/>
                  <a:pt x="151484" y="82065"/>
                </a:cubicBezTo>
                <a:cubicBezTo>
                  <a:pt x="157886" y="88117"/>
                  <a:pt x="161748" y="93186"/>
                  <a:pt x="163067" y="97273"/>
                </a:cubicBezTo>
                <a:cubicBezTo>
                  <a:pt x="165447" y="97388"/>
                  <a:pt x="173263" y="95846"/>
                  <a:pt x="186513" y="92648"/>
                </a:cubicBezTo>
                <a:cubicBezTo>
                  <a:pt x="199764" y="89450"/>
                  <a:pt x="213082" y="85905"/>
                  <a:pt x="226468" y="82011"/>
                </a:cubicBezTo>
                <a:cubicBezTo>
                  <a:pt x="239855" y="78118"/>
                  <a:pt x="248427" y="74741"/>
                  <a:pt x="252184" y="71880"/>
                </a:cubicBezTo>
                <a:cubicBezTo>
                  <a:pt x="254063" y="70450"/>
                  <a:pt x="256439" y="69851"/>
                  <a:pt x="259315" y="70084"/>
                </a:cubicBezTo>
                <a:close/>
                <a:moveTo>
                  <a:pt x="452710" y="58296"/>
                </a:moveTo>
                <a:cubicBezTo>
                  <a:pt x="447755" y="59200"/>
                  <a:pt x="440223" y="60741"/>
                  <a:pt x="430113" y="62921"/>
                </a:cubicBezTo>
                <a:cubicBezTo>
                  <a:pt x="430113" y="77562"/>
                  <a:pt x="430472" y="91264"/>
                  <a:pt x="431189" y="104027"/>
                </a:cubicBezTo>
                <a:cubicBezTo>
                  <a:pt x="436638" y="102392"/>
                  <a:pt x="441657" y="100632"/>
                  <a:pt x="446246" y="98746"/>
                </a:cubicBezTo>
                <a:cubicBezTo>
                  <a:pt x="450835" y="96861"/>
                  <a:pt x="454918" y="98388"/>
                  <a:pt x="458496" y="103328"/>
                </a:cubicBezTo>
                <a:cubicBezTo>
                  <a:pt x="462074" y="108268"/>
                  <a:pt x="461339" y="112570"/>
                  <a:pt x="456291" y="116234"/>
                </a:cubicBezTo>
                <a:cubicBezTo>
                  <a:pt x="451244" y="119898"/>
                  <a:pt x="442969" y="121279"/>
                  <a:pt x="431468" y="120375"/>
                </a:cubicBezTo>
                <a:lnTo>
                  <a:pt x="431468" y="162084"/>
                </a:lnTo>
                <a:cubicBezTo>
                  <a:pt x="438151" y="162084"/>
                  <a:pt x="444367" y="161180"/>
                  <a:pt x="450118" y="159373"/>
                </a:cubicBezTo>
                <a:cubicBezTo>
                  <a:pt x="455868" y="157566"/>
                  <a:pt x="459590" y="157337"/>
                  <a:pt x="461282" y="158685"/>
                </a:cubicBezTo>
                <a:cubicBezTo>
                  <a:pt x="462974" y="160033"/>
                  <a:pt x="464024" y="151723"/>
                  <a:pt x="464433" y="133755"/>
                </a:cubicBezTo>
                <a:cubicBezTo>
                  <a:pt x="464842" y="115786"/>
                  <a:pt x="465046" y="98707"/>
                  <a:pt x="465046" y="82517"/>
                </a:cubicBezTo>
                <a:cubicBezTo>
                  <a:pt x="465046" y="67833"/>
                  <a:pt x="464229" y="59899"/>
                  <a:pt x="462594" y="58716"/>
                </a:cubicBezTo>
                <a:cubicBezTo>
                  <a:pt x="460959" y="57533"/>
                  <a:pt x="457664" y="57393"/>
                  <a:pt x="452710" y="58296"/>
                </a:cubicBezTo>
                <a:close/>
                <a:moveTo>
                  <a:pt x="3831095" y="50838"/>
                </a:moveTo>
                <a:cubicBezTo>
                  <a:pt x="3834184" y="50841"/>
                  <a:pt x="3837790" y="51564"/>
                  <a:pt x="3841912" y="53005"/>
                </a:cubicBezTo>
                <a:cubicBezTo>
                  <a:pt x="3850158" y="55887"/>
                  <a:pt x="3857120" y="59694"/>
                  <a:pt x="3862799" y="64427"/>
                </a:cubicBezTo>
                <a:cubicBezTo>
                  <a:pt x="3869969" y="68815"/>
                  <a:pt x="3871980" y="74662"/>
                  <a:pt x="3868832" y="81968"/>
                </a:cubicBezTo>
                <a:cubicBezTo>
                  <a:pt x="3865685" y="89275"/>
                  <a:pt x="3864111" y="102952"/>
                  <a:pt x="3864111" y="122999"/>
                </a:cubicBezTo>
                <a:cubicBezTo>
                  <a:pt x="3864111" y="143176"/>
                  <a:pt x="3865685" y="172003"/>
                  <a:pt x="3868832" y="209482"/>
                </a:cubicBezTo>
                <a:cubicBezTo>
                  <a:pt x="3871980" y="246960"/>
                  <a:pt x="3868567" y="273873"/>
                  <a:pt x="3858594" y="290221"/>
                </a:cubicBezTo>
                <a:cubicBezTo>
                  <a:pt x="3848620" y="306568"/>
                  <a:pt x="3840446" y="309393"/>
                  <a:pt x="3834072" y="298696"/>
                </a:cubicBezTo>
                <a:cubicBezTo>
                  <a:pt x="3827698" y="287998"/>
                  <a:pt x="3817810" y="278074"/>
                  <a:pt x="3804409" y="268925"/>
                </a:cubicBezTo>
                <a:cubicBezTo>
                  <a:pt x="3791008" y="259776"/>
                  <a:pt x="3791471" y="255876"/>
                  <a:pt x="3805796" y="257224"/>
                </a:cubicBezTo>
                <a:cubicBezTo>
                  <a:pt x="3820122" y="258572"/>
                  <a:pt x="3829347" y="259127"/>
                  <a:pt x="3833469" y="258891"/>
                </a:cubicBezTo>
                <a:cubicBezTo>
                  <a:pt x="3837592" y="258654"/>
                  <a:pt x="3839654" y="242152"/>
                  <a:pt x="3839654" y="209385"/>
                </a:cubicBezTo>
                <a:cubicBezTo>
                  <a:pt x="3839654" y="174595"/>
                  <a:pt x="3838543" y="145431"/>
                  <a:pt x="3836320" y="121892"/>
                </a:cubicBezTo>
                <a:cubicBezTo>
                  <a:pt x="3834097" y="98352"/>
                  <a:pt x="3831792" y="84568"/>
                  <a:pt x="3829404" y="80538"/>
                </a:cubicBezTo>
                <a:cubicBezTo>
                  <a:pt x="3827016" y="76508"/>
                  <a:pt x="3822740" y="75591"/>
                  <a:pt x="3816573" y="77785"/>
                </a:cubicBezTo>
                <a:cubicBezTo>
                  <a:pt x="3810407" y="79979"/>
                  <a:pt x="3803187" y="82678"/>
                  <a:pt x="3794912" y="85883"/>
                </a:cubicBezTo>
                <a:cubicBezTo>
                  <a:pt x="3786638" y="89088"/>
                  <a:pt x="3777855" y="86618"/>
                  <a:pt x="3768562" y="78473"/>
                </a:cubicBezTo>
                <a:cubicBezTo>
                  <a:pt x="3759270" y="70328"/>
                  <a:pt x="3761399" y="66255"/>
                  <a:pt x="3774951" y="66255"/>
                </a:cubicBezTo>
                <a:cubicBezTo>
                  <a:pt x="3785190" y="66255"/>
                  <a:pt x="3794794" y="64760"/>
                  <a:pt x="3803764" y="61770"/>
                </a:cubicBezTo>
                <a:cubicBezTo>
                  <a:pt x="3812734" y="58780"/>
                  <a:pt x="3819273" y="55851"/>
                  <a:pt x="3823381" y="52983"/>
                </a:cubicBezTo>
                <a:cubicBezTo>
                  <a:pt x="3825435" y="51549"/>
                  <a:pt x="3828007" y="50834"/>
                  <a:pt x="3831095" y="50838"/>
                </a:cubicBezTo>
                <a:close/>
                <a:moveTo>
                  <a:pt x="4451355" y="46066"/>
                </a:moveTo>
                <a:cubicBezTo>
                  <a:pt x="4453924" y="46270"/>
                  <a:pt x="4457127" y="46865"/>
                  <a:pt x="4460965" y="47853"/>
                </a:cubicBezTo>
                <a:cubicBezTo>
                  <a:pt x="4476316" y="51804"/>
                  <a:pt x="4483074" y="57819"/>
                  <a:pt x="4481238" y="65900"/>
                </a:cubicBezTo>
                <a:cubicBezTo>
                  <a:pt x="4479403" y="73981"/>
                  <a:pt x="4478055" y="86504"/>
                  <a:pt x="4477194" y="103468"/>
                </a:cubicBezTo>
                <a:cubicBezTo>
                  <a:pt x="4476334" y="120432"/>
                  <a:pt x="4475904" y="140889"/>
                  <a:pt x="4475904" y="164837"/>
                </a:cubicBezTo>
                <a:lnTo>
                  <a:pt x="4475904" y="228292"/>
                </a:lnTo>
                <a:cubicBezTo>
                  <a:pt x="4475904" y="247236"/>
                  <a:pt x="4475190" y="262200"/>
                  <a:pt x="4473763" y="273184"/>
                </a:cubicBezTo>
                <a:cubicBezTo>
                  <a:pt x="4472336" y="284169"/>
                  <a:pt x="4469131" y="291594"/>
                  <a:pt x="4464148" y="295458"/>
                </a:cubicBezTo>
                <a:cubicBezTo>
                  <a:pt x="4459165" y="299323"/>
                  <a:pt x="4454451" y="295903"/>
                  <a:pt x="4450005" y="285198"/>
                </a:cubicBezTo>
                <a:cubicBezTo>
                  <a:pt x="4445560" y="274493"/>
                  <a:pt x="4444466" y="264286"/>
                  <a:pt x="4446725" y="254578"/>
                </a:cubicBezTo>
                <a:cubicBezTo>
                  <a:pt x="4448983" y="244870"/>
                  <a:pt x="4450557" y="229382"/>
                  <a:pt x="4451446" y="208116"/>
                </a:cubicBezTo>
                <a:cubicBezTo>
                  <a:pt x="4441365" y="212303"/>
                  <a:pt x="4431524" y="215601"/>
                  <a:pt x="4421923" y="218010"/>
                </a:cubicBezTo>
                <a:cubicBezTo>
                  <a:pt x="4412323" y="220420"/>
                  <a:pt x="4403593" y="218394"/>
                  <a:pt x="4395735" y="211934"/>
                </a:cubicBezTo>
                <a:cubicBezTo>
                  <a:pt x="4387876" y="205474"/>
                  <a:pt x="4386758" y="201863"/>
                  <a:pt x="4392379" y="201103"/>
                </a:cubicBezTo>
                <a:cubicBezTo>
                  <a:pt x="4398001" y="200343"/>
                  <a:pt x="4404289" y="199311"/>
                  <a:pt x="4411244" y="198006"/>
                </a:cubicBezTo>
                <a:cubicBezTo>
                  <a:pt x="4418199" y="196701"/>
                  <a:pt x="4426018" y="194883"/>
                  <a:pt x="4434701" y="192553"/>
                </a:cubicBezTo>
                <a:cubicBezTo>
                  <a:pt x="4443384" y="190223"/>
                  <a:pt x="4448965" y="189961"/>
                  <a:pt x="4451446" y="191768"/>
                </a:cubicBezTo>
                <a:lnTo>
                  <a:pt x="4451446" y="164923"/>
                </a:lnTo>
                <a:cubicBezTo>
                  <a:pt x="4442928" y="170329"/>
                  <a:pt x="4434633" y="172552"/>
                  <a:pt x="4426559" y="171591"/>
                </a:cubicBezTo>
                <a:cubicBezTo>
                  <a:pt x="4418485" y="170630"/>
                  <a:pt x="4412742" y="167924"/>
                  <a:pt x="4409329" y="163471"/>
                </a:cubicBezTo>
                <a:cubicBezTo>
                  <a:pt x="4405916" y="159018"/>
                  <a:pt x="4407888" y="155889"/>
                  <a:pt x="4415245" y="154082"/>
                </a:cubicBezTo>
                <a:cubicBezTo>
                  <a:pt x="4422601" y="152275"/>
                  <a:pt x="4429538" y="150909"/>
                  <a:pt x="4436056" y="149984"/>
                </a:cubicBezTo>
                <a:cubicBezTo>
                  <a:pt x="4442573" y="149059"/>
                  <a:pt x="4448155" y="148597"/>
                  <a:pt x="4452802" y="148597"/>
                </a:cubicBezTo>
                <a:lnTo>
                  <a:pt x="4452802" y="124441"/>
                </a:lnTo>
                <a:cubicBezTo>
                  <a:pt x="4444370" y="128040"/>
                  <a:pt x="4436748" y="129840"/>
                  <a:pt x="4429936" y="129840"/>
                </a:cubicBezTo>
                <a:cubicBezTo>
                  <a:pt x="4423698" y="129840"/>
                  <a:pt x="4417625" y="127409"/>
                  <a:pt x="4411717" y="122548"/>
                </a:cubicBezTo>
                <a:cubicBezTo>
                  <a:pt x="4405809" y="117686"/>
                  <a:pt x="4409042" y="113850"/>
                  <a:pt x="4421418" y="111040"/>
                </a:cubicBezTo>
                <a:cubicBezTo>
                  <a:pt x="4433794" y="108229"/>
                  <a:pt x="4444255" y="106472"/>
                  <a:pt x="4452802" y="105770"/>
                </a:cubicBezTo>
                <a:cubicBezTo>
                  <a:pt x="4452802" y="80402"/>
                  <a:pt x="4450324" y="63419"/>
                  <a:pt x="4445370" y="54822"/>
                </a:cubicBezTo>
                <a:cubicBezTo>
                  <a:pt x="4441654" y="48375"/>
                  <a:pt x="4443649" y="45456"/>
                  <a:pt x="4451355" y="46066"/>
                </a:cubicBezTo>
                <a:close/>
                <a:moveTo>
                  <a:pt x="4098930" y="46066"/>
                </a:moveTo>
                <a:cubicBezTo>
                  <a:pt x="4101499" y="46270"/>
                  <a:pt x="4104702" y="46865"/>
                  <a:pt x="4108540" y="47853"/>
                </a:cubicBezTo>
                <a:cubicBezTo>
                  <a:pt x="4123891" y="51804"/>
                  <a:pt x="4130649" y="57819"/>
                  <a:pt x="4128813" y="65900"/>
                </a:cubicBezTo>
                <a:cubicBezTo>
                  <a:pt x="4126978" y="73981"/>
                  <a:pt x="4125630" y="86504"/>
                  <a:pt x="4124769" y="103468"/>
                </a:cubicBezTo>
                <a:cubicBezTo>
                  <a:pt x="4123909" y="120432"/>
                  <a:pt x="4123479" y="140889"/>
                  <a:pt x="4123479" y="164837"/>
                </a:cubicBezTo>
                <a:lnTo>
                  <a:pt x="4123479" y="228292"/>
                </a:lnTo>
                <a:cubicBezTo>
                  <a:pt x="4123479" y="247236"/>
                  <a:pt x="4122765" y="262200"/>
                  <a:pt x="4121338" y="273184"/>
                </a:cubicBezTo>
                <a:cubicBezTo>
                  <a:pt x="4119911" y="284169"/>
                  <a:pt x="4116706" y="291594"/>
                  <a:pt x="4111723" y="295458"/>
                </a:cubicBezTo>
                <a:cubicBezTo>
                  <a:pt x="4106740" y="299323"/>
                  <a:pt x="4102026" y="295903"/>
                  <a:pt x="4097580" y="285198"/>
                </a:cubicBezTo>
                <a:cubicBezTo>
                  <a:pt x="4093135" y="274493"/>
                  <a:pt x="4092041" y="264286"/>
                  <a:pt x="4094300" y="254578"/>
                </a:cubicBezTo>
                <a:cubicBezTo>
                  <a:pt x="4096558" y="244870"/>
                  <a:pt x="4098132" y="229382"/>
                  <a:pt x="4099021" y="208116"/>
                </a:cubicBezTo>
                <a:cubicBezTo>
                  <a:pt x="4088940" y="212303"/>
                  <a:pt x="4079099" y="215601"/>
                  <a:pt x="4069498" y="218010"/>
                </a:cubicBezTo>
                <a:cubicBezTo>
                  <a:pt x="4059897" y="220420"/>
                  <a:pt x="4051168" y="218394"/>
                  <a:pt x="4043310" y="211934"/>
                </a:cubicBezTo>
                <a:cubicBezTo>
                  <a:pt x="4035451" y="205474"/>
                  <a:pt x="4034332" y="201863"/>
                  <a:pt x="4039954" y="201103"/>
                </a:cubicBezTo>
                <a:cubicBezTo>
                  <a:pt x="4045575" y="200343"/>
                  <a:pt x="4051863" y="199311"/>
                  <a:pt x="4058818" y="198006"/>
                </a:cubicBezTo>
                <a:cubicBezTo>
                  <a:pt x="4065774" y="196701"/>
                  <a:pt x="4073593" y="194883"/>
                  <a:pt x="4082275" y="192553"/>
                </a:cubicBezTo>
                <a:cubicBezTo>
                  <a:pt x="4090959" y="190223"/>
                  <a:pt x="4096540" y="189961"/>
                  <a:pt x="4099021" y="191768"/>
                </a:cubicBezTo>
                <a:lnTo>
                  <a:pt x="4099021" y="164923"/>
                </a:lnTo>
                <a:cubicBezTo>
                  <a:pt x="4090503" y="170329"/>
                  <a:pt x="4082207" y="172552"/>
                  <a:pt x="4074134" y="171591"/>
                </a:cubicBezTo>
                <a:cubicBezTo>
                  <a:pt x="4066060" y="170630"/>
                  <a:pt x="4060317" y="167924"/>
                  <a:pt x="4056904" y="163471"/>
                </a:cubicBezTo>
                <a:cubicBezTo>
                  <a:pt x="4053491" y="159018"/>
                  <a:pt x="4055463" y="155889"/>
                  <a:pt x="4062819" y="154082"/>
                </a:cubicBezTo>
                <a:cubicBezTo>
                  <a:pt x="4070176" y="152275"/>
                  <a:pt x="4077113" y="150909"/>
                  <a:pt x="4083631" y="149984"/>
                </a:cubicBezTo>
                <a:cubicBezTo>
                  <a:pt x="4090148" y="149059"/>
                  <a:pt x="4095730" y="148597"/>
                  <a:pt x="4100377" y="148597"/>
                </a:cubicBezTo>
                <a:lnTo>
                  <a:pt x="4100377" y="124441"/>
                </a:lnTo>
                <a:cubicBezTo>
                  <a:pt x="4091945" y="128040"/>
                  <a:pt x="4084322" y="129840"/>
                  <a:pt x="4077511" y="129840"/>
                </a:cubicBezTo>
                <a:cubicBezTo>
                  <a:pt x="4071273" y="129840"/>
                  <a:pt x="4065200" y="127409"/>
                  <a:pt x="4059292" y="122548"/>
                </a:cubicBezTo>
                <a:cubicBezTo>
                  <a:pt x="4053384" y="117686"/>
                  <a:pt x="4056617" y="113850"/>
                  <a:pt x="4068993" y="111040"/>
                </a:cubicBezTo>
                <a:cubicBezTo>
                  <a:pt x="4081369" y="108229"/>
                  <a:pt x="4091830" y="106472"/>
                  <a:pt x="4100377" y="105770"/>
                </a:cubicBezTo>
                <a:cubicBezTo>
                  <a:pt x="4100377" y="80402"/>
                  <a:pt x="4097899" y="63419"/>
                  <a:pt x="4092945" y="54822"/>
                </a:cubicBezTo>
                <a:cubicBezTo>
                  <a:pt x="4089229" y="48375"/>
                  <a:pt x="4091224" y="45456"/>
                  <a:pt x="4098930" y="46066"/>
                </a:cubicBezTo>
                <a:close/>
                <a:moveTo>
                  <a:pt x="3716369" y="43988"/>
                </a:moveTo>
                <a:cubicBezTo>
                  <a:pt x="3718329" y="43790"/>
                  <a:pt x="3720935" y="44035"/>
                  <a:pt x="3724186" y="44723"/>
                </a:cubicBezTo>
                <a:cubicBezTo>
                  <a:pt x="3735888" y="45698"/>
                  <a:pt x="3745037" y="48771"/>
                  <a:pt x="3751633" y="53940"/>
                </a:cubicBezTo>
                <a:cubicBezTo>
                  <a:pt x="3758230" y="59110"/>
                  <a:pt x="3760112" y="66076"/>
                  <a:pt x="3757280" y="74838"/>
                </a:cubicBezTo>
                <a:cubicBezTo>
                  <a:pt x="3754448" y="83600"/>
                  <a:pt x="3748802" y="85797"/>
                  <a:pt x="3740341" y="81431"/>
                </a:cubicBezTo>
                <a:cubicBezTo>
                  <a:pt x="3731880" y="77064"/>
                  <a:pt x="3723821" y="69166"/>
                  <a:pt x="3716163" y="57737"/>
                </a:cubicBezTo>
                <a:cubicBezTo>
                  <a:pt x="3710420" y="49165"/>
                  <a:pt x="3710489" y="44582"/>
                  <a:pt x="3716369" y="43988"/>
                </a:cubicBezTo>
                <a:close/>
                <a:moveTo>
                  <a:pt x="2303422" y="35721"/>
                </a:moveTo>
                <a:cubicBezTo>
                  <a:pt x="2307154" y="36488"/>
                  <a:pt x="2310759" y="38335"/>
                  <a:pt x="2314237" y="41260"/>
                </a:cubicBezTo>
                <a:cubicBezTo>
                  <a:pt x="2321192" y="47111"/>
                  <a:pt x="2320127" y="52299"/>
                  <a:pt x="2311042" y="56823"/>
                </a:cubicBezTo>
                <a:cubicBezTo>
                  <a:pt x="2301958" y="61347"/>
                  <a:pt x="2286259" y="65029"/>
                  <a:pt x="2263945" y="67868"/>
                </a:cubicBezTo>
                <a:cubicBezTo>
                  <a:pt x="2272937" y="73633"/>
                  <a:pt x="2274278" y="78935"/>
                  <a:pt x="2267968" y="83775"/>
                </a:cubicBezTo>
                <a:cubicBezTo>
                  <a:pt x="2261658" y="88615"/>
                  <a:pt x="2254972" y="95230"/>
                  <a:pt x="2247910" y="103619"/>
                </a:cubicBezTo>
                <a:cubicBezTo>
                  <a:pt x="2240847" y="112008"/>
                  <a:pt x="2235455" y="117546"/>
                  <a:pt x="2231734" y="120235"/>
                </a:cubicBezTo>
                <a:cubicBezTo>
                  <a:pt x="2228013" y="122924"/>
                  <a:pt x="2229024" y="123853"/>
                  <a:pt x="2234767" y="123021"/>
                </a:cubicBezTo>
                <a:cubicBezTo>
                  <a:pt x="2240510" y="122189"/>
                  <a:pt x="2256030" y="120124"/>
                  <a:pt x="2281326" y="116826"/>
                </a:cubicBezTo>
                <a:cubicBezTo>
                  <a:pt x="2279605" y="111850"/>
                  <a:pt x="2277375" y="104647"/>
                  <a:pt x="2274636" y="95219"/>
                </a:cubicBezTo>
                <a:cubicBezTo>
                  <a:pt x="2271897" y="85790"/>
                  <a:pt x="2275321" y="83255"/>
                  <a:pt x="2284907" y="87615"/>
                </a:cubicBezTo>
                <a:cubicBezTo>
                  <a:pt x="2294494" y="91974"/>
                  <a:pt x="2302151" y="97502"/>
                  <a:pt x="2307880" y="104199"/>
                </a:cubicBezTo>
                <a:cubicBezTo>
                  <a:pt x="2313609" y="110896"/>
                  <a:pt x="2316717" y="117980"/>
                  <a:pt x="2317205" y="125452"/>
                </a:cubicBezTo>
                <a:cubicBezTo>
                  <a:pt x="2317693" y="132923"/>
                  <a:pt x="2315050" y="139344"/>
                  <a:pt x="2309279" y="144714"/>
                </a:cubicBezTo>
                <a:cubicBezTo>
                  <a:pt x="2303507" y="150084"/>
                  <a:pt x="2296591" y="145571"/>
                  <a:pt x="2288532" y="131173"/>
                </a:cubicBezTo>
                <a:cubicBezTo>
                  <a:pt x="2273288" y="134586"/>
                  <a:pt x="2262841" y="136601"/>
                  <a:pt x="2257191" y="137218"/>
                </a:cubicBezTo>
                <a:cubicBezTo>
                  <a:pt x="2267086" y="141677"/>
                  <a:pt x="2271134" y="146399"/>
                  <a:pt x="2269334" y="151382"/>
                </a:cubicBezTo>
                <a:cubicBezTo>
                  <a:pt x="2267534" y="156365"/>
                  <a:pt x="2266634" y="163977"/>
                  <a:pt x="2266634" y="174215"/>
                </a:cubicBezTo>
                <a:cubicBezTo>
                  <a:pt x="2267652" y="174316"/>
                  <a:pt x="2272822" y="172989"/>
                  <a:pt x="2282143" y="170236"/>
                </a:cubicBezTo>
                <a:cubicBezTo>
                  <a:pt x="2291464" y="167483"/>
                  <a:pt x="2299309" y="169433"/>
                  <a:pt x="2305676" y="176087"/>
                </a:cubicBezTo>
                <a:cubicBezTo>
                  <a:pt x="2312043" y="182741"/>
                  <a:pt x="2309293" y="187706"/>
                  <a:pt x="2297426" y="190983"/>
                </a:cubicBezTo>
                <a:cubicBezTo>
                  <a:pt x="2285560" y="194259"/>
                  <a:pt x="2274758" y="197024"/>
                  <a:pt x="2265021" y="199275"/>
                </a:cubicBezTo>
                <a:cubicBezTo>
                  <a:pt x="2264304" y="210962"/>
                  <a:pt x="2263945" y="219258"/>
                  <a:pt x="2263945" y="224162"/>
                </a:cubicBezTo>
                <a:cubicBezTo>
                  <a:pt x="2267947" y="223488"/>
                  <a:pt x="2279293" y="221068"/>
                  <a:pt x="2297986" y="216903"/>
                </a:cubicBezTo>
                <a:cubicBezTo>
                  <a:pt x="2316678" y="212737"/>
                  <a:pt x="2328050" y="213070"/>
                  <a:pt x="2332101" y="217903"/>
                </a:cubicBezTo>
                <a:cubicBezTo>
                  <a:pt x="2336152" y="222736"/>
                  <a:pt x="2324013" y="229020"/>
                  <a:pt x="2295684" y="236757"/>
                </a:cubicBezTo>
                <a:cubicBezTo>
                  <a:pt x="2267355" y="244493"/>
                  <a:pt x="2245146" y="251488"/>
                  <a:pt x="2229056" y="257740"/>
                </a:cubicBezTo>
                <a:cubicBezTo>
                  <a:pt x="2212966" y="263992"/>
                  <a:pt x="2202078" y="268535"/>
                  <a:pt x="2196392" y="271367"/>
                </a:cubicBezTo>
                <a:cubicBezTo>
                  <a:pt x="2190707" y="274199"/>
                  <a:pt x="2185139" y="273575"/>
                  <a:pt x="2179690" y="269495"/>
                </a:cubicBezTo>
                <a:cubicBezTo>
                  <a:pt x="2174241" y="265416"/>
                  <a:pt x="2169569" y="259088"/>
                  <a:pt x="2165676" y="250513"/>
                </a:cubicBezTo>
                <a:cubicBezTo>
                  <a:pt x="2161782" y="241937"/>
                  <a:pt x="2165823" y="238108"/>
                  <a:pt x="2177797" y="239026"/>
                </a:cubicBezTo>
                <a:cubicBezTo>
                  <a:pt x="2189771" y="239944"/>
                  <a:pt x="2210335" y="236653"/>
                  <a:pt x="2239488" y="229153"/>
                </a:cubicBezTo>
                <a:lnTo>
                  <a:pt x="2239488" y="204072"/>
                </a:lnTo>
                <a:cubicBezTo>
                  <a:pt x="2231888" y="205850"/>
                  <a:pt x="2225309" y="207194"/>
                  <a:pt x="2219753" y="208105"/>
                </a:cubicBezTo>
                <a:cubicBezTo>
                  <a:pt x="2214196" y="209016"/>
                  <a:pt x="2207997" y="206176"/>
                  <a:pt x="2201157" y="199587"/>
                </a:cubicBezTo>
                <a:cubicBezTo>
                  <a:pt x="2194317" y="192998"/>
                  <a:pt x="2195012" y="189391"/>
                  <a:pt x="2203244" y="188767"/>
                </a:cubicBezTo>
                <a:cubicBezTo>
                  <a:pt x="2211475" y="188143"/>
                  <a:pt x="2223556" y="185838"/>
                  <a:pt x="2239488" y="181852"/>
                </a:cubicBezTo>
                <a:cubicBezTo>
                  <a:pt x="2239488" y="164873"/>
                  <a:pt x="2237825" y="152031"/>
                  <a:pt x="2234498" y="143327"/>
                </a:cubicBezTo>
                <a:cubicBezTo>
                  <a:pt x="2221850" y="148532"/>
                  <a:pt x="2212027" y="152985"/>
                  <a:pt x="2205029" y="156685"/>
                </a:cubicBezTo>
                <a:cubicBezTo>
                  <a:pt x="2198031" y="160384"/>
                  <a:pt x="2192614" y="160786"/>
                  <a:pt x="2188778" y="157889"/>
                </a:cubicBezTo>
                <a:cubicBezTo>
                  <a:pt x="2184942" y="154992"/>
                  <a:pt x="2182536" y="150020"/>
                  <a:pt x="2181561" y="142972"/>
                </a:cubicBezTo>
                <a:cubicBezTo>
                  <a:pt x="2180586" y="135923"/>
                  <a:pt x="2184981" y="130514"/>
                  <a:pt x="2194747" y="126742"/>
                </a:cubicBezTo>
                <a:cubicBezTo>
                  <a:pt x="2204512" y="122971"/>
                  <a:pt x="2213966" y="114994"/>
                  <a:pt x="2223108" y="102812"/>
                </a:cubicBezTo>
                <a:cubicBezTo>
                  <a:pt x="2232250" y="90630"/>
                  <a:pt x="2237258" y="80739"/>
                  <a:pt x="2238133" y="73138"/>
                </a:cubicBezTo>
                <a:cubicBezTo>
                  <a:pt x="2231121" y="74945"/>
                  <a:pt x="2223979" y="75612"/>
                  <a:pt x="2216709" y="75139"/>
                </a:cubicBezTo>
                <a:cubicBezTo>
                  <a:pt x="2209438" y="74666"/>
                  <a:pt x="2202867" y="71916"/>
                  <a:pt x="2196995" y="66890"/>
                </a:cubicBezTo>
                <a:cubicBezTo>
                  <a:pt x="2191122" y="61863"/>
                  <a:pt x="2192539" y="58716"/>
                  <a:pt x="2201243" y="57447"/>
                </a:cubicBezTo>
                <a:cubicBezTo>
                  <a:pt x="2209947" y="56178"/>
                  <a:pt x="2225231" y="53091"/>
                  <a:pt x="2247092" y="48186"/>
                </a:cubicBezTo>
                <a:cubicBezTo>
                  <a:pt x="2268954" y="43282"/>
                  <a:pt x="2283871" y="39439"/>
                  <a:pt x="2291845" y="36657"/>
                </a:cubicBezTo>
                <a:cubicBezTo>
                  <a:pt x="2295831" y="35266"/>
                  <a:pt x="2299690" y="34954"/>
                  <a:pt x="2303422" y="35721"/>
                </a:cubicBezTo>
                <a:close/>
                <a:moveTo>
                  <a:pt x="466791" y="33283"/>
                </a:moveTo>
                <a:cubicBezTo>
                  <a:pt x="469890" y="33066"/>
                  <a:pt x="473421" y="33567"/>
                  <a:pt x="477382" y="34786"/>
                </a:cubicBezTo>
                <a:cubicBezTo>
                  <a:pt x="485305" y="37223"/>
                  <a:pt x="491332" y="40385"/>
                  <a:pt x="495462" y="44272"/>
                </a:cubicBezTo>
                <a:cubicBezTo>
                  <a:pt x="499592" y="48158"/>
                  <a:pt x="500061" y="52592"/>
                  <a:pt x="496871" y="57576"/>
                </a:cubicBezTo>
                <a:cubicBezTo>
                  <a:pt x="493680" y="62559"/>
                  <a:pt x="491869" y="70016"/>
                  <a:pt x="491439" y="79946"/>
                </a:cubicBezTo>
                <a:cubicBezTo>
                  <a:pt x="491009" y="89877"/>
                  <a:pt x="491030" y="102113"/>
                  <a:pt x="491504" y="116654"/>
                </a:cubicBezTo>
                <a:cubicBezTo>
                  <a:pt x="491977" y="131195"/>
                  <a:pt x="492214" y="145012"/>
                  <a:pt x="492214" y="158104"/>
                </a:cubicBezTo>
                <a:cubicBezTo>
                  <a:pt x="492214" y="172961"/>
                  <a:pt x="489754" y="185236"/>
                  <a:pt x="484836" y="194930"/>
                </a:cubicBezTo>
                <a:cubicBezTo>
                  <a:pt x="479917" y="204624"/>
                  <a:pt x="474973" y="205190"/>
                  <a:pt x="470004" y="196629"/>
                </a:cubicBezTo>
                <a:cubicBezTo>
                  <a:pt x="465035" y="188068"/>
                  <a:pt x="461949" y="181550"/>
                  <a:pt x="460744" y="177076"/>
                </a:cubicBezTo>
                <a:cubicBezTo>
                  <a:pt x="445056" y="178869"/>
                  <a:pt x="435082" y="179765"/>
                  <a:pt x="430823" y="179765"/>
                </a:cubicBezTo>
                <a:cubicBezTo>
                  <a:pt x="426163" y="201361"/>
                  <a:pt x="420581" y="206868"/>
                  <a:pt x="414077" y="196285"/>
                </a:cubicBezTo>
                <a:cubicBezTo>
                  <a:pt x="407574" y="185702"/>
                  <a:pt x="404996" y="175287"/>
                  <a:pt x="406344" y="165041"/>
                </a:cubicBezTo>
                <a:cubicBezTo>
                  <a:pt x="407692" y="154795"/>
                  <a:pt x="408367" y="141233"/>
                  <a:pt x="408367" y="124355"/>
                </a:cubicBezTo>
                <a:cubicBezTo>
                  <a:pt x="408367" y="107390"/>
                  <a:pt x="408148" y="93003"/>
                  <a:pt x="407710" y="81194"/>
                </a:cubicBezTo>
                <a:cubicBezTo>
                  <a:pt x="407273" y="69385"/>
                  <a:pt x="405247" y="59214"/>
                  <a:pt x="401634" y="50682"/>
                </a:cubicBezTo>
                <a:cubicBezTo>
                  <a:pt x="398020" y="42149"/>
                  <a:pt x="401211" y="39457"/>
                  <a:pt x="411206" y="42605"/>
                </a:cubicBezTo>
                <a:cubicBezTo>
                  <a:pt x="421201" y="45752"/>
                  <a:pt x="430511" y="46279"/>
                  <a:pt x="439137" y="44186"/>
                </a:cubicBezTo>
                <a:cubicBezTo>
                  <a:pt x="447763" y="42092"/>
                  <a:pt x="454312" y="39392"/>
                  <a:pt x="458786" y="36087"/>
                </a:cubicBezTo>
                <a:cubicBezTo>
                  <a:pt x="461024" y="34434"/>
                  <a:pt x="463692" y="33499"/>
                  <a:pt x="466791" y="33283"/>
                </a:cubicBezTo>
                <a:close/>
                <a:moveTo>
                  <a:pt x="2647417" y="21116"/>
                </a:moveTo>
                <a:cubicBezTo>
                  <a:pt x="2655583" y="22528"/>
                  <a:pt x="2664686" y="25515"/>
                  <a:pt x="2674724" y="30075"/>
                </a:cubicBezTo>
                <a:cubicBezTo>
                  <a:pt x="2686253" y="35538"/>
                  <a:pt x="2690649" y="41995"/>
                  <a:pt x="2687910" y="49445"/>
                </a:cubicBezTo>
                <a:cubicBezTo>
                  <a:pt x="2685171" y="56895"/>
                  <a:pt x="2683371" y="66420"/>
                  <a:pt x="2682511" y="78021"/>
                </a:cubicBezTo>
                <a:cubicBezTo>
                  <a:pt x="2681650" y="89622"/>
                  <a:pt x="2681220" y="106867"/>
                  <a:pt x="2681220" y="129754"/>
                </a:cubicBezTo>
                <a:cubicBezTo>
                  <a:pt x="2681220" y="151622"/>
                  <a:pt x="2682113" y="171943"/>
                  <a:pt x="2683898" y="190714"/>
                </a:cubicBezTo>
                <a:cubicBezTo>
                  <a:pt x="2685683" y="209485"/>
                  <a:pt x="2685884" y="226747"/>
                  <a:pt x="2684500" y="242500"/>
                </a:cubicBezTo>
                <a:cubicBezTo>
                  <a:pt x="2683117" y="258253"/>
                  <a:pt x="2678141" y="272209"/>
                  <a:pt x="2669572" y="284370"/>
                </a:cubicBezTo>
                <a:cubicBezTo>
                  <a:pt x="2661004" y="296530"/>
                  <a:pt x="2653701" y="298276"/>
                  <a:pt x="2647664" y="289608"/>
                </a:cubicBezTo>
                <a:cubicBezTo>
                  <a:pt x="2641627" y="280939"/>
                  <a:pt x="2636210" y="273769"/>
                  <a:pt x="2631413" y="268097"/>
                </a:cubicBezTo>
                <a:cubicBezTo>
                  <a:pt x="2626616" y="262426"/>
                  <a:pt x="2621095" y="256159"/>
                  <a:pt x="2614850" y="249297"/>
                </a:cubicBezTo>
                <a:cubicBezTo>
                  <a:pt x="2608605" y="242435"/>
                  <a:pt x="2610071" y="239958"/>
                  <a:pt x="2619249" y="241865"/>
                </a:cubicBezTo>
                <a:cubicBezTo>
                  <a:pt x="2628426" y="243773"/>
                  <a:pt x="2636005" y="245346"/>
                  <a:pt x="2641985" y="246587"/>
                </a:cubicBezTo>
                <a:cubicBezTo>
                  <a:pt x="2647965" y="247827"/>
                  <a:pt x="2651475" y="246626"/>
                  <a:pt x="2652515" y="242984"/>
                </a:cubicBezTo>
                <a:cubicBezTo>
                  <a:pt x="2653554" y="239341"/>
                  <a:pt x="2654522" y="231902"/>
                  <a:pt x="2655418" y="220667"/>
                </a:cubicBezTo>
                <a:cubicBezTo>
                  <a:pt x="2656315" y="209431"/>
                  <a:pt x="2656544" y="178668"/>
                  <a:pt x="2656107" y="128377"/>
                </a:cubicBezTo>
                <a:cubicBezTo>
                  <a:pt x="2655669" y="78086"/>
                  <a:pt x="2652070" y="47283"/>
                  <a:pt x="2645309" y="35969"/>
                </a:cubicBezTo>
                <a:cubicBezTo>
                  <a:pt x="2638547" y="24654"/>
                  <a:pt x="2639250" y="19703"/>
                  <a:pt x="2647417" y="21116"/>
                </a:cubicBezTo>
                <a:close/>
                <a:moveTo>
                  <a:pt x="180861" y="20683"/>
                </a:moveTo>
                <a:cubicBezTo>
                  <a:pt x="184518" y="20391"/>
                  <a:pt x="190249" y="21564"/>
                  <a:pt x="198053" y="24202"/>
                </a:cubicBezTo>
                <a:cubicBezTo>
                  <a:pt x="213663" y="29480"/>
                  <a:pt x="222912" y="36575"/>
                  <a:pt x="225802" y="45487"/>
                </a:cubicBezTo>
                <a:cubicBezTo>
                  <a:pt x="228691" y="54399"/>
                  <a:pt x="228286" y="61688"/>
                  <a:pt x="224586" y="67352"/>
                </a:cubicBezTo>
                <a:cubicBezTo>
                  <a:pt x="220887" y="73017"/>
                  <a:pt x="215703" y="73673"/>
                  <a:pt x="209034" y="69320"/>
                </a:cubicBezTo>
                <a:cubicBezTo>
                  <a:pt x="202366" y="64968"/>
                  <a:pt x="195218" y="58497"/>
                  <a:pt x="187589" y="49907"/>
                </a:cubicBezTo>
                <a:cubicBezTo>
                  <a:pt x="180920" y="40385"/>
                  <a:pt x="177095" y="32402"/>
                  <a:pt x="176113" y="25956"/>
                </a:cubicBezTo>
                <a:cubicBezTo>
                  <a:pt x="175622" y="22733"/>
                  <a:pt x="177205" y="20975"/>
                  <a:pt x="180861" y="20683"/>
                </a:cubicBezTo>
                <a:close/>
                <a:moveTo>
                  <a:pt x="3304810" y="19223"/>
                </a:moveTo>
                <a:cubicBezTo>
                  <a:pt x="3311873" y="21180"/>
                  <a:pt x="3319549" y="25235"/>
                  <a:pt x="3327837" y="31387"/>
                </a:cubicBezTo>
                <a:cubicBezTo>
                  <a:pt x="3336126" y="37539"/>
                  <a:pt x="3338990" y="42407"/>
                  <a:pt x="3336431" y="45992"/>
                </a:cubicBezTo>
                <a:cubicBezTo>
                  <a:pt x="3333871" y="49577"/>
                  <a:pt x="3331333" y="53460"/>
                  <a:pt x="3328816" y="57640"/>
                </a:cubicBezTo>
                <a:cubicBezTo>
                  <a:pt x="3326299" y="61820"/>
                  <a:pt x="3316165" y="80230"/>
                  <a:pt x="3298411" y="112868"/>
                </a:cubicBezTo>
                <a:cubicBezTo>
                  <a:pt x="3312809" y="120769"/>
                  <a:pt x="3319093" y="128832"/>
                  <a:pt x="3317265" y="137056"/>
                </a:cubicBezTo>
                <a:cubicBezTo>
                  <a:pt x="3315437" y="145280"/>
                  <a:pt x="3314304" y="158065"/>
                  <a:pt x="3313866" y="175409"/>
                </a:cubicBezTo>
                <a:cubicBezTo>
                  <a:pt x="3313429" y="192754"/>
                  <a:pt x="3312981" y="214924"/>
                  <a:pt x="3312522" y="241919"/>
                </a:cubicBezTo>
                <a:cubicBezTo>
                  <a:pt x="3312063" y="268915"/>
                  <a:pt x="3309159" y="285101"/>
                  <a:pt x="3303810" y="290479"/>
                </a:cubicBezTo>
                <a:cubicBezTo>
                  <a:pt x="3298462" y="295856"/>
                  <a:pt x="3293048" y="292529"/>
                  <a:pt x="3287570" y="280498"/>
                </a:cubicBezTo>
                <a:cubicBezTo>
                  <a:pt x="3282092" y="268466"/>
                  <a:pt x="3280705" y="257819"/>
                  <a:pt x="3283408" y="248555"/>
                </a:cubicBezTo>
                <a:cubicBezTo>
                  <a:pt x="3286111" y="239291"/>
                  <a:pt x="3288363" y="225496"/>
                  <a:pt x="3290162" y="207169"/>
                </a:cubicBezTo>
                <a:cubicBezTo>
                  <a:pt x="3291962" y="188842"/>
                  <a:pt x="3292421" y="171372"/>
                  <a:pt x="3291539" y="154759"/>
                </a:cubicBezTo>
                <a:cubicBezTo>
                  <a:pt x="3290657" y="138146"/>
                  <a:pt x="3289858" y="128040"/>
                  <a:pt x="3289140" y="124441"/>
                </a:cubicBezTo>
                <a:cubicBezTo>
                  <a:pt x="3283031" y="137834"/>
                  <a:pt x="3275158" y="149575"/>
                  <a:pt x="3265522" y="159664"/>
                </a:cubicBezTo>
                <a:cubicBezTo>
                  <a:pt x="3255885" y="169752"/>
                  <a:pt x="3245883" y="177650"/>
                  <a:pt x="3235515" y="183357"/>
                </a:cubicBezTo>
                <a:cubicBezTo>
                  <a:pt x="3225147" y="189065"/>
                  <a:pt x="3222935" y="187469"/>
                  <a:pt x="3228879" y="178571"/>
                </a:cubicBezTo>
                <a:cubicBezTo>
                  <a:pt x="3234823" y="169673"/>
                  <a:pt x="3242083" y="158678"/>
                  <a:pt x="3250658" y="145585"/>
                </a:cubicBezTo>
                <a:cubicBezTo>
                  <a:pt x="3259234" y="132493"/>
                  <a:pt x="3268860" y="115503"/>
                  <a:pt x="3279536" y="94616"/>
                </a:cubicBezTo>
                <a:cubicBezTo>
                  <a:pt x="3290213" y="73730"/>
                  <a:pt x="3296228" y="58913"/>
                  <a:pt x="3297583" y="50165"/>
                </a:cubicBezTo>
                <a:cubicBezTo>
                  <a:pt x="3298938" y="41418"/>
                  <a:pt x="3298716" y="33585"/>
                  <a:pt x="3296916" y="26665"/>
                </a:cubicBezTo>
                <a:cubicBezTo>
                  <a:pt x="3295117" y="19746"/>
                  <a:pt x="3297748" y="17265"/>
                  <a:pt x="3304810" y="19223"/>
                </a:cubicBezTo>
                <a:close/>
                <a:moveTo>
                  <a:pt x="3042961" y="18137"/>
                </a:moveTo>
                <a:cubicBezTo>
                  <a:pt x="3044464" y="18119"/>
                  <a:pt x="3046367" y="18463"/>
                  <a:pt x="3048670" y="19169"/>
                </a:cubicBezTo>
                <a:cubicBezTo>
                  <a:pt x="3057884" y="21994"/>
                  <a:pt x="3066233" y="25880"/>
                  <a:pt x="3073719" y="30828"/>
                </a:cubicBezTo>
                <a:cubicBezTo>
                  <a:pt x="3081204" y="35775"/>
                  <a:pt x="3082814" y="40199"/>
                  <a:pt x="3078548" y="44100"/>
                </a:cubicBezTo>
                <a:cubicBezTo>
                  <a:pt x="3074281" y="48000"/>
                  <a:pt x="3069216" y="58031"/>
                  <a:pt x="3063351" y="74192"/>
                </a:cubicBezTo>
                <a:cubicBezTo>
                  <a:pt x="3077146" y="89479"/>
                  <a:pt x="3093383" y="104457"/>
                  <a:pt x="3112061" y="119127"/>
                </a:cubicBezTo>
                <a:cubicBezTo>
                  <a:pt x="3130739" y="133798"/>
                  <a:pt x="3149335" y="145194"/>
                  <a:pt x="3167848" y="153318"/>
                </a:cubicBezTo>
                <a:cubicBezTo>
                  <a:pt x="3186361" y="161442"/>
                  <a:pt x="3192373" y="166300"/>
                  <a:pt x="3185885" y="167891"/>
                </a:cubicBezTo>
                <a:cubicBezTo>
                  <a:pt x="3179395" y="169483"/>
                  <a:pt x="3167837" y="171186"/>
                  <a:pt x="3151210" y="173000"/>
                </a:cubicBezTo>
                <a:cubicBezTo>
                  <a:pt x="3134582" y="174814"/>
                  <a:pt x="3122658" y="171222"/>
                  <a:pt x="3115438" y="162223"/>
                </a:cubicBezTo>
                <a:cubicBezTo>
                  <a:pt x="3108218" y="153225"/>
                  <a:pt x="3088453" y="128033"/>
                  <a:pt x="3056145" y="86647"/>
                </a:cubicBezTo>
                <a:cubicBezTo>
                  <a:pt x="3046207" y="110437"/>
                  <a:pt x="3035491" y="130607"/>
                  <a:pt x="3023998" y="147155"/>
                </a:cubicBezTo>
                <a:cubicBezTo>
                  <a:pt x="3012504" y="163704"/>
                  <a:pt x="2997042" y="177775"/>
                  <a:pt x="2977611" y="189369"/>
                </a:cubicBezTo>
                <a:cubicBezTo>
                  <a:pt x="2958180" y="200963"/>
                  <a:pt x="2957527" y="195984"/>
                  <a:pt x="2975653" y="174431"/>
                </a:cubicBezTo>
                <a:cubicBezTo>
                  <a:pt x="2993779" y="152877"/>
                  <a:pt x="3007298" y="133421"/>
                  <a:pt x="3016211" y="116062"/>
                </a:cubicBezTo>
                <a:cubicBezTo>
                  <a:pt x="3025123" y="98703"/>
                  <a:pt x="3032258" y="81890"/>
                  <a:pt x="3037614" y="65621"/>
                </a:cubicBezTo>
                <a:cubicBezTo>
                  <a:pt x="3042970" y="49352"/>
                  <a:pt x="3043848" y="36836"/>
                  <a:pt x="3040249" y="28074"/>
                </a:cubicBezTo>
                <a:cubicBezTo>
                  <a:pt x="3037549" y="21503"/>
                  <a:pt x="3038453" y="18190"/>
                  <a:pt x="3042961" y="18137"/>
                </a:cubicBezTo>
                <a:close/>
                <a:moveTo>
                  <a:pt x="611986" y="17591"/>
                </a:moveTo>
                <a:cubicBezTo>
                  <a:pt x="615741" y="17718"/>
                  <a:pt x="619999" y="18732"/>
                  <a:pt x="624760" y="20632"/>
                </a:cubicBezTo>
                <a:cubicBezTo>
                  <a:pt x="634282" y="24432"/>
                  <a:pt x="641793" y="28791"/>
                  <a:pt x="647292" y="33710"/>
                </a:cubicBezTo>
                <a:cubicBezTo>
                  <a:pt x="652792" y="38629"/>
                  <a:pt x="652942" y="43691"/>
                  <a:pt x="647744" y="48896"/>
                </a:cubicBezTo>
                <a:cubicBezTo>
                  <a:pt x="642546" y="54102"/>
                  <a:pt x="638215" y="60594"/>
                  <a:pt x="634752" y="68374"/>
                </a:cubicBezTo>
                <a:cubicBezTo>
                  <a:pt x="631289" y="76153"/>
                  <a:pt x="628169" y="85138"/>
                  <a:pt x="625395" y="95326"/>
                </a:cubicBezTo>
                <a:cubicBezTo>
                  <a:pt x="622620" y="105515"/>
                  <a:pt x="615572" y="114488"/>
                  <a:pt x="604250" y="122246"/>
                </a:cubicBezTo>
                <a:lnTo>
                  <a:pt x="597443" y="126186"/>
                </a:lnTo>
                <a:lnTo>
                  <a:pt x="604215" y="123868"/>
                </a:lnTo>
                <a:cubicBezTo>
                  <a:pt x="607713" y="123536"/>
                  <a:pt x="611510" y="123967"/>
                  <a:pt x="615607" y="125161"/>
                </a:cubicBezTo>
                <a:cubicBezTo>
                  <a:pt x="623803" y="127549"/>
                  <a:pt x="630708" y="131001"/>
                  <a:pt x="636322" y="135518"/>
                </a:cubicBezTo>
                <a:cubicBezTo>
                  <a:pt x="641936" y="140036"/>
                  <a:pt x="641682" y="145137"/>
                  <a:pt x="635558" y="150823"/>
                </a:cubicBezTo>
                <a:cubicBezTo>
                  <a:pt x="629435" y="156509"/>
                  <a:pt x="623046" y="166034"/>
                  <a:pt x="616393" y="179399"/>
                </a:cubicBezTo>
                <a:cubicBezTo>
                  <a:pt x="626288" y="191345"/>
                  <a:pt x="624459" y="197317"/>
                  <a:pt x="610907" y="197317"/>
                </a:cubicBezTo>
                <a:cubicBezTo>
                  <a:pt x="600453" y="197317"/>
                  <a:pt x="579008" y="199454"/>
                  <a:pt x="546570" y="203728"/>
                </a:cubicBezTo>
                <a:cubicBezTo>
                  <a:pt x="541021" y="215659"/>
                  <a:pt x="535962" y="216630"/>
                  <a:pt x="531395" y="206642"/>
                </a:cubicBezTo>
                <a:cubicBezTo>
                  <a:pt x="526827" y="196654"/>
                  <a:pt x="523224" y="186150"/>
                  <a:pt x="520586" y="175130"/>
                </a:cubicBezTo>
                <a:cubicBezTo>
                  <a:pt x="517947" y="164109"/>
                  <a:pt x="514556" y="155132"/>
                  <a:pt x="510411" y="148199"/>
                </a:cubicBezTo>
                <a:cubicBezTo>
                  <a:pt x="506267" y="141265"/>
                  <a:pt x="508275" y="137798"/>
                  <a:pt x="516434" y="137798"/>
                </a:cubicBezTo>
                <a:cubicBezTo>
                  <a:pt x="522314" y="137798"/>
                  <a:pt x="527437" y="138243"/>
                  <a:pt x="531803" y="139132"/>
                </a:cubicBezTo>
                <a:cubicBezTo>
                  <a:pt x="536170" y="140021"/>
                  <a:pt x="546283" y="139175"/>
                  <a:pt x="562144" y="136594"/>
                </a:cubicBezTo>
                <a:lnTo>
                  <a:pt x="590383" y="128384"/>
                </a:lnTo>
                <a:lnTo>
                  <a:pt x="586006" y="127379"/>
                </a:lnTo>
                <a:cubicBezTo>
                  <a:pt x="584782" y="126580"/>
                  <a:pt x="583826" y="125324"/>
                  <a:pt x="583138" y="123612"/>
                </a:cubicBezTo>
                <a:cubicBezTo>
                  <a:pt x="580384" y="116765"/>
                  <a:pt x="575089" y="109315"/>
                  <a:pt x="567252" y="101263"/>
                </a:cubicBezTo>
                <a:cubicBezTo>
                  <a:pt x="559415" y="93211"/>
                  <a:pt x="560090" y="90089"/>
                  <a:pt x="569274" y="91895"/>
                </a:cubicBezTo>
                <a:cubicBezTo>
                  <a:pt x="578459" y="93702"/>
                  <a:pt x="584686" y="94606"/>
                  <a:pt x="587956" y="94606"/>
                </a:cubicBezTo>
                <a:cubicBezTo>
                  <a:pt x="590480" y="94606"/>
                  <a:pt x="593585" y="90920"/>
                  <a:pt x="597270" y="83549"/>
                </a:cubicBezTo>
                <a:cubicBezTo>
                  <a:pt x="600955" y="76179"/>
                  <a:pt x="603913" y="68808"/>
                  <a:pt x="606143" y="61437"/>
                </a:cubicBezTo>
                <a:cubicBezTo>
                  <a:pt x="608373" y="54066"/>
                  <a:pt x="609029" y="48774"/>
                  <a:pt x="608111" y="45562"/>
                </a:cubicBezTo>
                <a:cubicBezTo>
                  <a:pt x="607194" y="42350"/>
                  <a:pt x="604386" y="41579"/>
                  <a:pt x="599690" y="43250"/>
                </a:cubicBezTo>
                <a:cubicBezTo>
                  <a:pt x="594993" y="44921"/>
                  <a:pt x="584816" y="47405"/>
                  <a:pt x="569156" y="50703"/>
                </a:cubicBezTo>
                <a:cubicBezTo>
                  <a:pt x="576355" y="53729"/>
                  <a:pt x="578513" y="57440"/>
                  <a:pt x="575631" y="61835"/>
                </a:cubicBezTo>
                <a:cubicBezTo>
                  <a:pt x="572748" y="66230"/>
                  <a:pt x="569740" y="71794"/>
                  <a:pt x="566607" y="78527"/>
                </a:cubicBezTo>
                <a:cubicBezTo>
                  <a:pt x="563474" y="85260"/>
                  <a:pt x="557049" y="95104"/>
                  <a:pt x="547334" y="108060"/>
                </a:cubicBezTo>
                <a:cubicBezTo>
                  <a:pt x="537618" y="121017"/>
                  <a:pt x="525752" y="131033"/>
                  <a:pt x="511734" y="138110"/>
                </a:cubicBezTo>
                <a:cubicBezTo>
                  <a:pt x="497717" y="145187"/>
                  <a:pt x="496171" y="141997"/>
                  <a:pt x="507099" y="128538"/>
                </a:cubicBezTo>
                <a:cubicBezTo>
                  <a:pt x="518026" y="115080"/>
                  <a:pt x="527247" y="100611"/>
                  <a:pt x="534761" y="85130"/>
                </a:cubicBezTo>
                <a:cubicBezTo>
                  <a:pt x="542275" y="69650"/>
                  <a:pt x="546032" y="59802"/>
                  <a:pt x="546032" y="55586"/>
                </a:cubicBezTo>
                <a:cubicBezTo>
                  <a:pt x="543953" y="55586"/>
                  <a:pt x="541576" y="56038"/>
                  <a:pt x="538902" y="56941"/>
                </a:cubicBezTo>
                <a:cubicBezTo>
                  <a:pt x="536227" y="57845"/>
                  <a:pt x="530674" y="54668"/>
                  <a:pt x="522242" y="47412"/>
                </a:cubicBezTo>
                <a:cubicBezTo>
                  <a:pt x="513810" y="40156"/>
                  <a:pt x="514452" y="36983"/>
                  <a:pt x="524167" y="37894"/>
                </a:cubicBezTo>
                <a:cubicBezTo>
                  <a:pt x="533883" y="38804"/>
                  <a:pt x="547947" y="36851"/>
                  <a:pt x="566360" y="32032"/>
                </a:cubicBezTo>
                <a:cubicBezTo>
                  <a:pt x="584773" y="27214"/>
                  <a:pt x="596729" y="23159"/>
                  <a:pt x="602228" y="19868"/>
                </a:cubicBezTo>
                <a:cubicBezTo>
                  <a:pt x="604978" y="18223"/>
                  <a:pt x="608230" y="17463"/>
                  <a:pt x="611986" y="17591"/>
                </a:cubicBezTo>
                <a:close/>
                <a:moveTo>
                  <a:pt x="4500563" y="16413"/>
                </a:moveTo>
                <a:cubicBezTo>
                  <a:pt x="4503834" y="15995"/>
                  <a:pt x="4509983" y="17420"/>
                  <a:pt x="4519010" y="20686"/>
                </a:cubicBezTo>
                <a:cubicBezTo>
                  <a:pt x="4537065" y="27218"/>
                  <a:pt x="4544066" y="32921"/>
                  <a:pt x="4540015" y="37797"/>
                </a:cubicBezTo>
                <a:cubicBezTo>
                  <a:pt x="4535964" y="42673"/>
                  <a:pt x="4533938" y="60698"/>
                  <a:pt x="4533938" y="91874"/>
                </a:cubicBezTo>
                <a:cubicBezTo>
                  <a:pt x="4544765" y="89278"/>
                  <a:pt x="4556019" y="86830"/>
                  <a:pt x="4567699" y="84528"/>
                </a:cubicBezTo>
                <a:cubicBezTo>
                  <a:pt x="4579379" y="82227"/>
                  <a:pt x="4588370" y="84403"/>
                  <a:pt x="4594673" y="91057"/>
                </a:cubicBezTo>
                <a:cubicBezTo>
                  <a:pt x="4600975" y="97710"/>
                  <a:pt x="4597215" y="102912"/>
                  <a:pt x="4583391" y="106662"/>
                </a:cubicBezTo>
                <a:cubicBezTo>
                  <a:pt x="4569567" y="110412"/>
                  <a:pt x="4553083" y="111384"/>
                  <a:pt x="4533938" y="109577"/>
                </a:cubicBezTo>
                <a:lnTo>
                  <a:pt x="4533938" y="143176"/>
                </a:lnTo>
                <a:cubicBezTo>
                  <a:pt x="4549455" y="141441"/>
                  <a:pt x="4562318" y="140107"/>
                  <a:pt x="4572528" y="139175"/>
                </a:cubicBezTo>
                <a:cubicBezTo>
                  <a:pt x="4582738" y="138243"/>
                  <a:pt x="4589209" y="140975"/>
                  <a:pt x="4591941" y="147371"/>
                </a:cubicBezTo>
                <a:cubicBezTo>
                  <a:pt x="4594673" y="153766"/>
                  <a:pt x="4588367" y="158742"/>
                  <a:pt x="4573023" y="162299"/>
                </a:cubicBezTo>
                <a:cubicBezTo>
                  <a:pt x="4557679" y="165855"/>
                  <a:pt x="4544651" y="165834"/>
                  <a:pt x="4533938" y="162234"/>
                </a:cubicBezTo>
                <a:lnTo>
                  <a:pt x="4533938" y="195812"/>
                </a:lnTo>
                <a:cubicBezTo>
                  <a:pt x="4544780" y="195883"/>
                  <a:pt x="4554839" y="194102"/>
                  <a:pt x="4564117" y="190466"/>
                </a:cubicBezTo>
                <a:cubicBezTo>
                  <a:pt x="4573396" y="186831"/>
                  <a:pt x="4581473" y="186003"/>
                  <a:pt x="4588349" y="187982"/>
                </a:cubicBezTo>
                <a:cubicBezTo>
                  <a:pt x="4595225" y="189961"/>
                  <a:pt x="4600473" y="193582"/>
                  <a:pt x="4604094" y="198845"/>
                </a:cubicBezTo>
                <a:cubicBezTo>
                  <a:pt x="4607715" y="204108"/>
                  <a:pt x="4603524" y="208094"/>
                  <a:pt x="4591522" y="210804"/>
                </a:cubicBezTo>
                <a:cubicBezTo>
                  <a:pt x="4579519" y="213515"/>
                  <a:pt x="4568398" y="214870"/>
                  <a:pt x="4558159" y="214870"/>
                </a:cubicBezTo>
                <a:cubicBezTo>
                  <a:pt x="4547920" y="214870"/>
                  <a:pt x="4539847" y="213966"/>
                  <a:pt x="4533938" y="212160"/>
                </a:cubicBezTo>
                <a:cubicBezTo>
                  <a:pt x="4533938" y="234172"/>
                  <a:pt x="4533698" y="253076"/>
                  <a:pt x="4533218" y="268872"/>
                </a:cubicBezTo>
                <a:cubicBezTo>
                  <a:pt x="4532737" y="284667"/>
                  <a:pt x="4530744" y="298513"/>
                  <a:pt x="4527238" y="310408"/>
                </a:cubicBezTo>
                <a:cubicBezTo>
                  <a:pt x="4523732" y="322303"/>
                  <a:pt x="4517870" y="322493"/>
                  <a:pt x="4509653" y="310978"/>
                </a:cubicBezTo>
                <a:cubicBezTo>
                  <a:pt x="4501436" y="299463"/>
                  <a:pt x="4498905" y="289496"/>
                  <a:pt x="4502060" y="281079"/>
                </a:cubicBezTo>
                <a:cubicBezTo>
                  <a:pt x="4505215" y="272661"/>
                  <a:pt x="4507467" y="249193"/>
                  <a:pt x="4508814" y="210675"/>
                </a:cubicBezTo>
                <a:cubicBezTo>
                  <a:pt x="4510162" y="172158"/>
                  <a:pt x="4510170" y="133331"/>
                  <a:pt x="4508836" y="94197"/>
                </a:cubicBezTo>
                <a:cubicBezTo>
                  <a:pt x="4507502" y="55063"/>
                  <a:pt x="4504351" y="31394"/>
                  <a:pt x="4499382" y="23191"/>
                </a:cubicBezTo>
                <a:cubicBezTo>
                  <a:pt x="4496898" y="19090"/>
                  <a:pt x="4497291" y="16831"/>
                  <a:pt x="4500563" y="16413"/>
                </a:cubicBezTo>
                <a:close/>
                <a:moveTo>
                  <a:pt x="4148138" y="16413"/>
                </a:moveTo>
                <a:cubicBezTo>
                  <a:pt x="4151409" y="15995"/>
                  <a:pt x="4157558" y="17420"/>
                  <a:pt x="4166585" y="20686"/>
                </a:cubicBezTo>
                <a:cubicBezTo>
                  <a:pt x="4184640" y="27218"/>
                  <a:pt x="4191641" y="32921"/>
                  <a:pt x="4187590" y="37797"/>
                </a:cubicBezTo>
                <a:cubicBezTo>
                  <a:pt x="4183539" y="42673"/>
                  <a:pt x="4181513" y="60698"/>
                  <a:pt x="4181513" y="91874"/>
                </a:cubicBezTo>
                <a:cubicBezTo>
                  <a:pt x="4192340" y="89278"/>
                  <a:pt x="4203594" y="86830"/>
                  <a:pt x="4215274" y="84528"/>
                </a:cubicBezTo>
                <a:cubicBezTo>
                  <a:pt x="4226954" y="82227"/>
                  <a:pt x="4235945" y="84403"/>
                  <a:pt x="4242248" y="91057"/>
                </a:cubicBezTo>
                <a:cubicBezTo>
                  <a:pt x="4248550" y="97710"/>
                  <a:pt x="4244790" y="102912"/>
                  <a:pt x="4230966" y="106662"/>
                </a:cubicBezTo>
                <a:cubicBezTo>
                  <a:pt x="4217142" y="110412"/>
                  <a:pt x="4200658" y="111384"/>
                  <a:pt x="4181513" y="109577"/>
                </a:cubicBezTo>
                <a:lnTo>
                  <a:pt x="4181513" y="143176"/>
                </a:lnTo>
                <a:cubicBezTo>
                  <a:pt x="4197030" y="141441"/>
                  <a:pt x="4209893" y="140107"/>
                  <a:pt x="4220103" y="139175"/>
                </a:cubicBezTo>
                <a:cubicBezTo>
                  <a:pt x="4230313" y="138243"/>
                  <a:pt x="4236784" y="140975"/>
                  <a:pt x="4239516" y="147371"/>
                </a:cubicBezTo>
                <a:cubicBezTo>
                  <a:pt x="4242248" y="153766"/>
                  <a:pt x="4235942" y="158742"/>
                  <a:pt x="4220598" y="162299"/>
                </a:cubicBezTo>
                <a:cubicBezTo>
                  <a:pt x="4205254" y="165855"/>
                  <a:pt x="4192226" y="165834"/>
                  <a:pt x="4181513" y="162234"/>
                </a:cubicBezTo>
                <a:lnTo>
                  <a:pt x="4181513" y="195812"/>
                </a:lnTo>
                <a:cubicBezTo>
                  <a:pt x="4192355" y="195883"/>
                  <a:pt x="4202414" y="194102"/>
                  <a:pt x="4211692" y="190466"/>
                </a:cubicBezTo>
                <a:cubicBezTo>
                  <a:pt x="4220971" y="186831"/>
                  <a:pt x="4229048" y="186003"/>
                  <a:pt x="4235924" y="187982"/>
                </a:cubicBezTo>
                <a:cubicBezTo>
                  <a:pt x="4242800" y="189961"/>
                  <a:pt x="4248048" y="193582"/>
                  <a:pt x="4251669" y="198845"/>
                </a:cubicBezTo>
                <a:cubicBezTo>
                  <a:pt x="4255290" y="204108"/>
                  <a:pt x="4251099" y="208094"/>
                  <a:pt x="4239097" y="210804"/>
                </a:cubicBezTo>
                <a:cubicBezTo>
                  <a:pt x="4227094" y="213515"/>
                  <a:pt x="4215973" y="214870"/>
                  <a:pt x="4205734" y="214870"/>
                </a:cubicBezTo>
                <a:cubicBezTo>
                  <a:pt x="4195495" y="214870"/>
                  <a:pt x="4187422" y="213966"/>
                  <a:pt x="4181513" y="212160"/>
                </a:cubicBezTo>
                <a:cubicBezTo>
                  <a:pt x="4181513" y="234172"/>
                  <a:pt x="4181273" y="253076"/>
                  <a:pt x="4180793" y="268872"/>
                </a:cubicBezTo>
                <a:cubicBezTo>
                  <a:pt x="4180312" y="284667"/>
                  <a:pt x="4178319" y="298513"/>
                  <a:pt x="4174813" y="310408"/>
                </a:cubicBezTo>
                <a:cubicBezTo>
                  <a:pt x="4171307" y="322303"/>
                  <a:pt x="4165445" y="322493"/>
                  <a:pt x="4157228" y="310978"/>
                </a:cubicBezTo>
                <a:cubicBezTo>
                  <a:pt x="4149011" y="299463"/>
                  <a:pt x="4146480" y="289496"/>
                  <a:pt x="4149635" y="281079"/>
                </a:cubicBezTo>
                <a:cubicBezTo>
                  <a:pt x="4152790" y="272661"/>
                  <a:pt x="4155042" y="249193"/>
                  <a:pt x="4156389" y="210675"/>
                </a:cubicBezTo>
                <a:cubicBezTo>
                  <a:pt x="4157737" y="172158"/>
                  <a:pt x="4157745" y="133331"/>
                  <a:pt x="4156411" y="94197"/>
                </a:cubicBezTo>
                <a:cubicBezTo>
                  <a:pt x="4155077" y="55063"/>
                  <a:pt x="4151926" y="31394"/>
                  <a:pt x="4146957" y="23191"/>
                </a:cubicBezTo>
                <a:cubicBezTo>
                  <a:pt x="4144473" y="19090"/>
                  <a:pt x="4144866" y="16831"/>
                  <a:pt x="4148138" y="16413"/>
                </a:cubicBezTo>
                <a:close/>
                <a:moveTo>
                  <a:pt x="2391505" y="15774"/>
                </a:moveTo>
                <a:cubicBezTo>
                  <a:pt x="2393308" y="15549"/>
                  <a:pt x="2395655" y="15792"/>
                  <a:pt x="2398546" y="16502"/>
                </a:cubicBezTo>
                <a:cubicBezTo>
                  <a:pt x="2410112" y="19341"/>
                  <a:pt x="2419322" y="23206"/>
                  <a:pt x="2426176" y="28096"/>
                </a:cubicBezTo>
                <a:cubicBezTo>
                  <a:pt x="2433203" y="32556"/>
                  <a:pt x="2434899" y="37801"/>
                  <a:pt x="2431263" y="43831"/>
                </a:cubicBezTo>
                <a:cubicBezTo>
                  <a:pt x="2427628" y="49861"/>
                  <a:pt x="2425366" y="65456"/>
                  <a:pt x="2424477" y="90616"/>
                </a:cubicBezTo>
                <a:cubicBezTo>
                  <a:pt x="2423588" y="115775"/>
                  <a:pt x="2423369" y="141613"/>
                  <a:pt x="2423821" y="168128"/>
                </a:cubicBezTo>
                <a:cubicBezTo>
                  <a:pt x="2424273" y="194643"/>
                  <a:pt x="2424950" y="217003"/>
                  <a:pt x="2425854" y="235208"/>
                </a:cubicBezTo>
                <a:cubicBezTo>
                  <a:pt x="2426757" y="253413"/>
                  <a:pt x="2426040" y="268144"/>
                  <a:pt x="2423703" y="279401"/>
                </a:cubicBezTo>
                <a:cubicBezTo>
                  <a:pt x="2421365" y="290658"/>
                  <a:pt x="2416647" y="299814"/>
                  <a:pt x="2409549" y="306870"/>
                </a:cubicBezTo>
                <a:cubicBezTo>
                  <a:pt x="2402450" y="313925"/>
                  <a:pt x="2396281" y="311781"/>
                  <a:pt x="2391039" y="300438"/>
                </a:cubicBezTo>
                <a:cubicBezTo>
                  <a:pt x="2385798" y="289095"/>
                  <a:pt x="2377448" y="277146"/>
                  <a:pt x="2365990" y="264591"/>
                </a:cubicBezTo>
                <a:cubicBezTo>
                  <a:pt x="2354532" y="252036"/>
                  <a:pt x="2355411" y="247558"/>
                  <a:pt x="2368625" y="251158"/>
                </a:cubicBezTo>
                <a:cubicBezTo>
                  <a:pt x="2381840" y="254757"/>
                  <a:pt x="2389336" y="256643"/>
                  <a:pt x="2391114" y="256815"/>
                </a:cubicBezTo>
                <a:cubicBezTo>
                  <a:pt x="2392893" y="256987"/>
                  <a:pt x="2394384" y="254255"/>
                  <a:pt x="2395589" y="248620"/>
                </a:cubicBezTo>
                <a:cubicBezTo>
                  <a:pt x="2396793" y="242984"/>
                  <a:pt x="2397621" y="226711"/>
                  <a:pt x="2398073" y="199802"/>
                </a:cubicBezTo>
                <a:cubicBezTo>
                  <a:pt x="2398525" y="172893"/>
                  <a:pt x="2398751" y="140996"/>
                  <a:pt x="2398751" y="104113"/>
                </a:cubicBezTo>
                <a:cubicBezTo>
                  <a:pt x="2398751" y="67087"/>
                  <a:pt x="2395825" y="42519"/>
                  <a:pt x="2389974" y="30408"/>
                </a:cubicBezTo>
                <a:cubicBezTo>
                  <a:pt x="2385586" y="21325"/>
                  <a:pt x="2386096" y="16447"/>
                  <a:pt x="2391505" y="15774"/>
                </a:cubicBezTo>
                <a:close/>
                <a:moveTo>
                  <a:pt x="2936520" y="15450"/>
                </a:moveTo>
                <a:cubicBezTo>
                  <a:pt x="2938030" y="15683"/>
                  <a:pt x="2939810" y="16346"/>
                  <a:pt x="2941861" y="17437"/>
                </a:cubicBezTo>
                <a:cubicBezTo>
                  <a:pt x="2950063" y="21804"/>
                  <a:pt x="2956613" y="26192"/>
                  <a:pt x="2961510" y="30602"/>
                </a:cubicBezTo>
                <a:cubicBezTo>
                  <a:pt x="2966407" y="35011"/>
                  <a:pt x="2965554" y="40048"/>
                  <a:pt x="2958951" y="45713"/>
                </a:cubicBezTo>
                <a:cubicBezTo>
                  <a:pt x="2952347" y="51377"/>
                  <a:pt x="2939007" y="71375"/>
                  <a:pt x="2918931" y="105705"/>
                </a:cubicBezTo>
                <a:lnTo>
                  <a:pt x="2944721" y="105382"/>
                </a:lnTo>
                <a:cubicBezTo>
                  <a:pt x="2958904" y="87242"/>
                  <a:pt x="2965321" y="74608"/>
                  <a:pt x="2963973" y="67481"/>
                </a:cubicBezTo>
                <a:cubicBezTo>
                  <a:pt x="2962625" y="60354"/>
                  <a:pt x="2966243" y="58490"/>
                  <a:pt x="2974825" y="61889"/>
                </a:cubicBezTo>
                <a:cubicBezTo>
                  <a:pt x="2983408" y="65287"/>
                  <a:pt x="2990184" y="69503"/>
                  <a:pt x="2995153" y="74537"/>
                </a:cubicBezTo>
                <a:cubicBezTo>
                  <a:pt x="3000121" y="79570"/>
                  <a:pt x="2998802" y="84908"/>
                  <a:pt x="2991195" y="90551"/>
                </a:cubicBezTo>
                <a:cubicBezTo>
                  <a:pt x="2983587" y="96194"/>
                  <a:pt x="2975090" y="104601"/>
                  <a:pt x="2965705" y="115772"/>
                </a:cubicBezTo>
                <a:cubicBezTo>
                  <a:pt x="2956319" y="126943"/>
                  <a:pt x="2942527" y="141025"/>
                  <a:pt x="2924330" y="158018"/>
                </a:cubicBezTo>
                <a:cubicBezTo>
                  <a:pt x="2949353" y="157143"/>
                  <a:pt x="2966630" y="157125"/>
                  <a:pt x="2976159" y="157964"/>
                </a:cubicBezTo>
                <a:cubicBezTo>
                  <a:pt x="2985688" y="158803"/>
                  <a:pt x="2978812" y="163270"/>
                  <a:pt x="2955531" y="171365"/>
                </a:cubicBezTo>
                <a:cubicBezTo>
                  <a:pt x="2932249" y="179460"/>
                  <a:pt x="2915780" y="186483"/>
                  <a:pt x="2906121" y="192435"/>
                </a:cubicBezTo>
                <a:cubicBezTo>
                  <a:pt x="2896463" y="198386"/>
                  <a:pt x="2890530" y="195439"/>
                  <a:pt x="2888321" y="183594"/>
                </a:cubicBezTo>
                <a:cubicBezTo>
                  <a:pt x="2886113" y="171749"/>
                  <a:pt x="2888579" y="164858"/>
                  <a:pt x="2895721" y="162923"/>
                </a:cubicBezTo>
                <a:cubicBezTo>
                  <a:pt x="2902862" y="160987"/>
                  <a:pt x="2917288" y="146804"/>
                  <a:pt x="2939000" y="120375"/>
                </a:cubicBezTo>
                <a:cubicBezTo>
                  <a:pt x="2918436" y="122999"/>
                  <a:pt x="2904530" y="126355"/>
                  <a:pt x="2897281" y="130442"/>
                </a:cubicBezTo>
                <a:cubicBezTo>
                  <a:pt x="2890032" y="134529"/>
                  <a:pt x="2885274" y="131543"/>
                  <a:pt x="2883008" y="121483"/>
                </a:cubicBezTo>
                <a:cubicBezTo>
                  <a:pt x="2880742" y="111423"/>
                  <a:pt x="2882499" y="105651"/>
                  <a:pt x="2888278" y="104167"/>
                </a:cubicBezTo>
                <a:cubicBezTo>
                  <a:pt x="2894057" y="102683"/>
                  <a:pt x="2899708" y="97900"/>
                  <a:pt x="2905228" y="89820"/>
                </a:cubicBezTo>
                <a:cubicBezTo>
                  <a:pt x="2910749" y="81739"/>
                  <a:pt x="2916410" y="71246"/>
                  <a:pt x="2922211" y="58339"/>
                </a:cubicBezTo>
                <a:cubicBezTo>
                  <a:pt x="2928011" y="45433"/>
                  <a:pt x="2930686" y="34298"/>
                  <a:pt x="2930234" y="24934"/>
                </a:cubicBezTo>
                <a:cubicBezTo>
                  <a:pt x="2929896" y="17911"/>
                  <a:pt x="2931991" y="14749"/>
                  <a:pt x="2936520" y="15450"/>
                </a:cubicBezTo>
                <a:close/>
                <a:moveTo>
                  <a:pt x="1925078" y="11489"/>
                </a:moveTo>
                <a:cubicBezTo>
                  <a:pt x="1926854" y="11398"/>
                  <a:pt x="1929114" y="11703"/>
                  <a:pt x="1931859" y="12404"/>
                </a:cubicBezTo>
                <a:cubicBezTo>
                  <a:pt x="1942836" y="15208"/>
                  <a:pt x="1951863" y="18459"/>
                  <a:pt x="1958940" y="22159"/>
                </a:cubicBezTo>
                <a:cubicBezTo>
                  <a:pt x="1966017" y="25859"/>
                  <a:pt x="1967516" y="31857"/>
                  <a:pt x="1963436" y="40152"/>
                </a:cubicBezTo>
                <a:cubicBezTo>
                  <a:pt x="1959356" y="48448"/>
                  <a:pt x="1956893" y="74235"/>
                  <a:pt x="1956047" y="117514"/>
                </a:cubicBezTo>
                <a:cubicBezTo>
                  <a:pt x="1982347" y="114001"/>
                  <a:pt x="2003502" y="110201"/>
                  <a:pt x="2019513" y="106114"/>
                </a:cubicBezTo>
                <a:cubicBezTo>
                  <a:pt x="2035524" y="102027"/>
                  <a:pt x="2047624" y="103529"/>
                  <a:pt x="2055812" y="110620"/>
                </a:cubicBezTo>
                <a:cubicBezTo>
                  <a:pt x="2064000" y="117711"/>
                  <a:pt x="2066029" y="122677"/>
                  <a:pt x="2061899" y="125516"/>
                </a:cubicBezTo>
                <a:cubicBezTo>
                  <a:pt x="2057769" y="128355"/>
                  <a:pt x="2042164" y="130901"/>
                  <a:pt x="2015082" y="133152"/>
                </a:cubicBezTo>
                <a:cubicBezTo>
                  <a:pt x="1988000" y="135404"/>
                  <a:pt x="1967742" y="137720"/>
                  <a:pt x="1954305" y="140100"/>
                </a:cubicBezTo>
                <a:lnTo>
                  <a:pt x="1952003" y="160406"/>
                </a:lnTo>
                <a:cubicBezTo>
                  <a:pt x="1972381" y="189617"/>
                  <a:pt x="1989861" y="211733"/>
                  <a:pt x="2004445" y="226754"/>
                </a:cubicBezTo>
                <a:cubicBezTo>
                  <a:pt x="2019029" y="241776"/>
                  <a:pt x="2034950" y="253495"/>
                  <a:pt x="2052209" y="261913"/>
                </a:cubicBezTo>
                <a:cubicBezTo>
                  <a:pt x="2069467" y="270331"/>
                  <a:pt x="2085428" y="278092"/>
                  <a:pt x="2100091" y="285198"/>
                </a:cubicBezTo>
                <a:cubicBezTo>
                  <a:pt x="2114754" y="292303"/>
                  <a:pt x="2109459" y="295856"/>
                  <a:pt x="2084205" y="295856"/>
                </a:cubicBezTo>
                <a:cubicBezTo>
                  <a:pt x="2062480" y="295856"/>
                  <a:pt x="2045422" y="295616"/>
                  <a:pt x="2033032" y="295136"/>
                </a:cubicBezTo>
                <a:cubicBezTo>
                  <a:pt x="2020642" y="294655"/>
                  <a:pt x="2009959" y="288034"/>
                  <a:pt x="2000982" y="275271"/>
                </a:cubicBezTo>
                <a:cubicBezTo>
                  <a:pt x="1992005" y="262508"/>
                  <a:pt x="1983645" y="249749"/>
                  <a:pt x="1975901" y="236993"/>
                </a:cubicBezTo>
                <a:cubicBezTo>
                  <a:pt x="1968157" y="224238"/>
                  <a:pt x="1958822" y="205162"/>
                  <a:pt x="1947895" y="179765"/>
                </a:cubicBezTo>
                <a:cubicBezTo>
                  <a:pt x="1940481" y="214368"/>
                  <a:pt x="1928643" y="240033"/>
                  <a:pt x="1912381" y="256761"/>
                </a:cubicBezTo>
                <a:cubicBezTo>
                  <a:pt x="1896119" y="273489"/>
                  <a:pt x="1876358" y="285313"/>
                  <a:pt x="1853099" y="292232"/>
                </a:cubicBezTo>
                <a:cubicBezTo>
                  <a:pt x="1829839" y="299151"/>
                  <a:pt x="1826254" y="297129"/>
                  <a:pt x="1842344" y="286166"/>
                </a:cubicBezTo>
                <a:cubicBezTo>
                  <a:pt x="1858433" y="275203"/>
                  <a:pt x="1872189" y="263573"/>
                  <a:pt x="1883611" y="251276"/>
                </a:cubicBezTo>
                <a:cubicBezTo>
                  <a:pt x="1895033" y="238979"/>
                  <a:pt x="1904766" y="223216"/>
                  <a:pt x="1912811" y="203986"/>
                </a:cubicBezTo>
                <a:cubicBezTo>
                  <a:pt x="1920856" y="184755"/>
                  <a:pt x="1925768" y="164987"/>
                  <a:pt x="1927546" y="144682"/>
                </a:cubicBezTo>
                <a:cubicBezTo>
                  <a:pt x="1899238" y="149185"/>
                  <a:pt x="1881718" y="152336"/>
                  <a:pt x="1874985" y="154136"/>
                </a:cubicBezTo>
                <a:cubicBezTo>
                  <a:pt x="1868253" y="155935"/>
                  <a:pt x="1858684" y="151859"/>
                  <a:pt x="1846280" y="141907"/>
                </a:cubicBezTo>
                <a:cubicBezTo>
                  <a:pt x="1833876" y="131955"/>
                  <a:pt x="1835923" y="127434"/>
                  <a:pt x="1852421" y="128345"/>
                </a:cubicBezTo>
                <a:cubicBezTo>
                  <a:pt x="1868919" y="129255"/>
                  <a:pt x="1894441" y="127187"/>
                  <a:pt x="1928987" y="122139"/>
                </a:cubicBezTo>
                <a:cubicBezTo>
                  <a:pt x="1929833" y="100299"/>
                  <a:pt x="1930034" y="80782"/>
                  <a:pt x="1929589" y="63588"/>
                </a:cubicBezTo>
                <a:cubicBezTo>
                  <a:pt x="1929145" y="46394"/>
                  <a:pt x="1926668" y="32864"/>
                  <a:pt x="1922157" y="22998"/>
                </a:cubicBezTo>
                <a:cubicBezTo>
                  <a:pt x="1918775" y="15598"/>
                  <a:pt x="1919748" y="11762"/>
                  <a:pt x="1925078" y="11489"/>
                </a:cubicBezTo>
                <a:close/>
                <a:moveTo>
                  <a:pt x="4357661" y="11264"/>
                </a:moveTo>
                <a:cubicBezTo>
                  <a:pt x="4360598" y="10626"/>
                  <a:pt x="4366014" y="11913"/>
                  <a:pt x="4373912" y="15125"/>
                </a:cubicBezTo>
                <a:cubicBezTo>
                  <a:pt x="4389708" y="21550"/>
                  <a:pt x="4396018" y="28275"/>
                  <a:pt x="4392842" y="35302"/>
                </a:cubicBezTo>
                <a:cubicBezTo>
                  <a:pt x="4389665" y="42329"/>
                  <a:pt x="4387654" y="62089"/>
                  <a:pt x="4386808" y="94584"/>
                </a:cubicBezTo>
                <a:cubicBezTo>
                  <a:pt x="4399757" y="91874"/>
                  <a:pt x="4408394" y="93835"/>
                  <a:pt x="4412717" y="100467"/>
                </a:cubicBezTo>
                <a:cubicBezTo>
                  <a:pt x="4417041" y="107100"/>
                  <a:pt x="4408404" y="114259"/>
                  <a:pt x="4386808" y="121945"/>
                </a:cubicBezTo>
                <a:lnTo>
                  <a:pt x="4386808" y="147220"/>
                </a:lnTo>
                <a:cubicBezTo>
                  <a:pt x="4393175" y="141340"/>
                  <a:pt x="4399718" y="137171"/>
                  <a:pt x="4406436" y="134712"/>
                </a:cubicBezTo>
                <a:cubicBezTo>
                  <a:pt x="4413155" y="132252"/>
                  <a:pt x="4414524" y="134665"/>
                  <a:pt x="4410545" y="141950"/>
                </a:cubicBezTo>
                <a:cubicBezTo>
                  <a:pt x="4406565" y="149235"/>
                  <a:pt x="4398653" y="158800"/>
                  <a:pt x="4386808" y="170645"/>
                </a:cubicBezTo>
                <a:lnTo>
                  <a:pt x="4386808" y="229626"/>
                </a:lnTo>
                <a:cubicBezTo>
                  <a:pt x="4386808" y="256414"/>
                  <a:pt x="4383087" y="275497"/>
                  <a:pt x="4375644" y="286876"/>
                </a:cubicBezTo>
                <a:cubicBezTo>
                  <a:pt x="4368201" y="298255"/>
                  <a:pt x="4362193" y="299129"/>
                  <a:pt x="4357618" y="289500"/>
                </a:cubicBezTo>
                <a:cubicBezTo>
                  <a:pt x="4353044" y="279871"/>
                  <a:pt x="4346842" y="269947"/>
                  <a:pt x="4339012" y="259730"/>
                </a:cubicBezTo>
                <a:cubicBezTo>
                  <a:pt x="4331182" y="249512"/>
                  <a:pt x="4331874" y="245752"/>
                  <a:pt x="4341088" y="248448"/>
                </a:cubicBezTo>
                <a:cubicBezTo>
                  <a:pt x="4350301" y="251143"/>
                  <a:pt x="4355740" y="252581"/>
                  <a:pt x="4357403" y="252760"/>
                </a:cubicBezTo>
                <a:cubicBezTo>
                  <a:pt x="4359067" y="252940"/>
                  <a:pt x="4360307" y="249534"/>
                  <a:pt x="4361125" y="242543"/>
                </a:cubicBezTo>
                <a:cubicBezTo>
                  <a:pt x="4361942" y="235552"/>
                  <a:pt x="4362802" y="216426"/>
                  <a:pt x="4363706" y="185164"/>
                </a:cubicBezTo>
                <a:cubicBezTo>
                  <a:pt x="4349953" y="198257"/>
                  <a:pt x="4339184" y="208266"/>
                  <a:pt x="4331397" y="215193"/>
                </a:cubicBezTo>
                <a:cubicBezTo>
                  <a:pt x="4323611" y="222119"/>
                  <a:pt x="4317939" y="227844"/>
                  <a:pt x="4314383" y="232369"/>
                </a:cubicBezTo>
                <a:cubicBezTo>
                  <a:pt x="4310826" y="236893"/>
                  <a:pt x="4303986" y="233892"/>
                  <a:pt x="4293862" y="223366"/>
                </a:cubicBezTo>
                <a:cubicBezTo>
                  <a:pt x="4283738" y="212841"/>
                  <a:pt x="4282641" y="207008"/>
                  <a:pt x="4290571" y="205868"/>
                </a:cubicBezTo>
                <a:cubicBezTo>
                  <a:pt x="4298501" y="204728"/>
                  <a:pt x="4309116" y="199723"/>
                  <a:pt x="4322417" y="190854"/>
                </a:cubicBezTo>
                <a:cubicBezTo>
                  <a:pt x="4335717" y="181984"/>
                  <a:pt x="4349480" y="172107"/>
                  <a:pt x="4363706" y="161223"/>
                </a:cubicBezTo>
                <a:lnTo>
                  <a:pt x="4363706" y="125774"/>
                </a:lnTo>
                <a:cubicBezTo>
                  <a:pt x="4354213" y="128484"/>
                  <a:pt x="4345906" y="130288"/>
                  <a:pt x="4338786" y="131184"/>
                </a:cubicBezTo>
                <a:cubicBezTo>
                  <a:pt x="4331666" y="132080"/>
                  <a:pt x="4323241" y="130198"/>
                  <a:pt x="4313512" y="125538"/>
                </a:cubicBezTo>
                <a:cubicBezTo>
                  <a:pt x="4303782" y="120877"/>
                  <a:pt x="4304294" y="117296"/>
                  <a:pt x="4315049" y="114793"/>
                </a:cubicBezTo>
                <a:cubicBezTo>
                  <a:pt x="4325805" y="112291"/>
                  <a:pt x="4342023" y="107706"/>
                  <a:pt x="4363706" y="101037"/>
                </a:cubicBezTo>
                <a:cubicBezTo>
                  <a:pt x="4363706" y="78021"/>
                  <a:pt x="4363483" y="60831"/>
                  <a:pt x="4363039" y="49466"/>
                </a:cubicBezTo>
                <a:cubicBezTo>
                  <a:pt x="4362595" y="38102"/>
                  <a:pt x="4360347" y="27931"/>
                  <a:pt x="4356296" y="18954"/>
                </a:cubicBezTo>
                <a:cubicBezTo>
                  <a:pt x="4354270" y="14465"/>
                  <a:pt x="4354725" y="11902"/>
                  <a:pt x="4357661" y="11264"/>
                </a:cubicBezTo>
                <a:close/>
                <a:moveTo>
                  <a:pt x="4005236" y="11264"/>
                </a:moveTo>
                <a:cubicBezTo>
                  <a:pt x="4008172" y="10626"/>
                  <a:pt x="4013590" y="11913"/>
                  <a:pt x="4021487" y="15125"/>
                </a:cubicBezTo>
                <a:cubicBezTo>
                  <a:pt x="4037283" y="21550"/>
                  <a:pt x="4043593" y="28275"/>
                  <a:pt x="4040416" y="35302"/>
                </a:cubicBezTo>
                <a:cubicBezTo>
                  <a:pt x="4037240" y="42329"/>
                  <a:pt x="4035229" y="62089"/>
                  <a:pt x="4034383" y="94584"/>
                </a:cubicBezTo>
                <a:cubicBezTo>
                  <a:pt x="4047332" y="91874"/>
                  <a:pt x="4055968" y="93835"/>
                  <a:pt x="4060292" y="100467"/>
                </a:cubicBezTo>
                <a:cubicBezTo>
                  <a:pt x="4064616" y="107100"/>
                  <a:pt x="4055979" y="114259"/>
                  <a:pt x="4034383" y="121945"/>
                </a:cubicBezTo>
                <a:lnTo>
                  <a:pt x="4034383" y="147220"/>
                </a:lnTo>
                <a:cubicBezTo>
                  <a:pt x="4040750" y="141340"/>
                  <a:pt x="4047292" y="137171"/>
                  <a:pt x="4054011" y="134712"/>
                </a:cubicBezTo>
                <a:cubicBezTo>
                  <a:pt x="4060729" y="132252"/>
                  <a:pt x="4062099" y="134665"/>
                  <a:pt x="4058119" y="141950"/>
                </a:cubicBezTo>
                <a:cubicBezTo>
                  <a:pt x="4054140" y="149235"/>
                  <a:pt x="4046228" y="158800"/>
                  <a:pt x="4034383" y="170645"/>
                </a:cubicBezTo>
                <a:lnTo>
                  <a:pt x="4034383" y="229626"/>
                </a:lnTo>
                <a:cubicBezTo>
                  <a:pt x="4034383" y="256414"/>
                  <a:pt x="4030661" y="275497"/>
                  <a:pt x="4023219" y="286876"/>
                </a:cubicBezTo>
                <a:cubicBezTo>
                  <a:pt x="4015776" y="298255"/>
                  <a:pt x="4009768" y="299129"/>
                  <a:pt x="4005193" y="289500"/>
                </a:cubicBezTo>
                <a:cubicBezTo>
                  <a:pt x="4000619" y="279871"/>
                  <a:pt x="3994417" y="269947"/>
                  <a:pt x="3986587" y="259730"/>
                </a:cubicBezTo>
                <a:cubicBezTo>
                  <a:pt x="3978757" y="249512"/>
                  <a:pt x="3979449" y="245752"/>
                  <a:pt x="3988663" y="248448"/>
                </a:cubicBezTo>
                <a:cubicBezTo>
                  <a:pt x="3997876" y="251143"/>
                  <a:pt x="4003315" y="252581"/>
                  <a:pt x="4004978" y="252760"/>
                </a:cubicBezTo>
                <a:cubicBezTo>
                  <a:pt x="4006642" y="252940"/>
                  <a:pt x="4007882" y="249534"/>
                  <a:pt x="4008699" y="242543"/>
                </a:cubicBezTo>
                <a:cubicBezTo>
                  <a:pt x="4009517" y="235552"/>
                  <a:pt x="4010377" y="216426"/>
                  <a:pt x="4011281" y="185164"/>
                </a:cubicBezTo>
                <a:cubicBezTo>
                  <a:pt x="3997528" y="198257"/>
                  <a:pt x="3986759" y="208266"/>
                  <a:pt x="3978972" y="215193"/>
                </a:cubicBezTo>
                <a:cubicBezTo>
                  <a:pt x="3971185" y="222119"/>
                  <a:pt x="3965514" y="227844"/>
                  <a:pt x="3961958" y="232369"/>
                </a:cubicBezTo>
                <a:cubicBezTo>
                  <a:pt x="3958401" y="236893"/>
                  <a:pt x="3951561" y="233892"/>
                  <a:pt x="3941437" y="223366"/>
                </a:cubicBezTo>
                <a:cubicBezTo>
                  <a:pt x="3931313" y="212841"/>
                  <a:pt x="3930216" y="207008"/>
                  <a:pt x="3938146" y="205868"/>
                </a:cubicBezTo>
                <a:cubicBezTo>
                  <a:pt x="3946076" y="204728"/>
                  <a:pt x="3956691" y="199723"/>
                  <a:pt x="3969992" y="190854"/>
                </a:cubicBezTo>
                <a:cubicBezTo>
                  <a:pt x="3983292" y="181984"/>
                  <a:pt x="3997055" y="172107"/>
                  <a:pt x="4011281" y="161223"/>
                </a:cubicBezTo>
                <a:lnTo>
                  <a:pt x="4011281" y="125774"/>
                </a:lnTo>
                <a:cubicBezTo>
                  <a:pt x="4001787" y="128484"/>
                  <a:pt x="3993481" y="130288"/>
                  <a:pt x="3986361" y="131184"/>
                </a:cubicBezTo>
                <a:cubicBezTo>
                  <a:pt x="3979241" y="132080"/>
                  <a:pt x="3970816" y="130198"/>
                  <a:pt x="3961086" y="125538"/>
                </a:cubicBezTo>
                <a:cubicBezTo>
                  <a:pt x="3951356" y="120877"/>
                  <a:pt x="3951869" y="117296"/>
                  <a:pt x="3962624" y="114793"/>
                </a:cubicBezTo>
                <a:cubicBezTo>
                  <a:pt x="3973380" y="112291"/>
                  <a:pt x="3989598" y="107706"/>
                  <a:pt x="4011281" y="101037"/>
                </a:cubicBezTo>
                <a:cubicBezTo>
                  <a:pt x="4011281" y="78021"/>
                  <a:pt x="4011058" y="60831"/>
                  <a:pt x="4010614" y="49466"/>
                </a:cubicBezTo>
                <a:cubicBezTo>
                  <a:pt x="4010169" y="38102"/>
                  <a:pt x="4007922" y="27931"/>
                  <a:pt x="4003870" y="18954"/>
                </a:cubicBezTo>
                <a:cubicBezTo>
                  <a:pt x="4001845" y="14465"/>
                  <a:pt x="4002300" y="11902"/>
                  <a:pt x="4005236" y="11264"/>
                </a:cubicBezTo>
                <a:close/>
                <a:moveTo>
                  <a:pt x="77542" y="10984"/>
                </a:moveTo>
                <a:cubicBezTo>
                  <a:pt x="82991" y="11952"/>
                  <a:pt x="90441" y="14236"/>
                  <a:pt x="99891" y="17835"/>
                </a:cubicBezTo>
                <a:cubicBezTo>
                  <a:pt x="109341" y="21435"/>
                  <a:pt x="112252" y="27440"/>
                  <a:pt x="108624" y="35850"/>
                </a:cubicBezTo>
                <a:cubicBezTo>
                  <a:pt x="104996" y="44261"/>
                  <a:pt x="102759" y="62935"/>
                  <a:pt x="101913" y="91874"/>
                </a:cubicBezTo>
                <a:cubicBezTo>
                  <a:pt x="107176" y="90239"/>
                  <a:pt x="112582" y="88705"/>
                  <a:pt x="118132" y="87271"/>
                </a:cubicBezTo>
                <a:cubicBezTo>
                  <a:pt x="123682" y="85837"/>
                  <a:pt x="128217" y="87357"/>
                  <a:pt x="131737" y="91831"/>
                </a:cubicBezTo>
                <a:cubicBezTo>
                  <a:pt x="135258" y="96305"/>
                  <a:pt x="134361" y="100320"/>
                  <a:pt x="129048" y="103877"/>
                </a:cubicBezTo>
                <a:cubicBezTo>
                  <a:pt x="123735" y="107433"/>
                  <a:pt x="114690" y="111613"/>
                  <a:pt x="101913" y="116417"/>
                </a:cubicBezTo>
                <a:lnTo>
                  <a:pt x="101913" y="143176"/>
                </a:lnTo>
                <a:cubicBezTo>
                  <a:pt x="119910" y="130571"/>
                  <a:pt x="127697" y="126882"/>
                  <a:pt x="125273" y="132109"/>
                </a:cubicBezTo>
                <a:cubicBezTo>
                  <a:pt x="122850" y="137336"/>
                  <a:pt x="115063" y="147837"/>
                  <a:pt x="101913" y="163611"/>
                </a:cubicBezTo>
                <a:cubicBezTo>
                  <a:pt x="101913" y="166680"/>
                  <a:pt x="101927" y="170147"/>
                  <a:pt x="101954" y="174012"/>
                </a:cubicBezTo>
                <a:lnTo>
                  <a:pt x="102026" y="181457"/>
                </a:lnTo>
                <a:lnTo>
                  <a:pt x="112055" y="178163"/>
                </a:lnTo>
                <a:cubicBezTo>
                  <a:pt x="127019" y="176521"/>
                  <a:pt x="149006" y="173570"/>
                  <a:pt x="178016" y="169311"/>
                </a:cubicBezTo>
                <a:cubicBezTo>
                  <a:pt x="183867" y="152218"/>
                  <a:pt x="185219" y="139089"/>
                  <a:pt x="182071" y="129926"/>
                </a:cubicBezTo>
                <a:cubicBezTo>
                  <a:pt x="178924" y="120762"/>
                  <a:pt x="181003" y="116890"/>
                  <a:pt x="188309" y="118310"/>
                </a:cubicBezTo>
                <a:cubicBezTo>
                  <a:pt x="195616" y="119730"/>
                  <a:pt x="203065" y="122343"/>
                  <a:pt x="210658" y="126151"/>
                </a:cubicBezTo>
                <a:cubicBezTo>
                  <a:pt x="218251" y="129958"/>
                  <a:pt x="219492" y="135228"/>
                  <a:pt x="214380" y="141961"/>
                </a:cubicBezTo>
                <a:cubicBezTo>
                  <a:pt x="209267" y="148693"/>
                  <a:pt x="204625" y="156742"/>
                  <a:pt x="200452" y="166106"/>
                </a:cubicBezTo>
                <a:lnTo>
                  <a:pt x="220542" y="162815"/>
                </a:lnTo>
                <a:cubicBezTo>
                  <a:pt x="220542" y="147915"/>
                  <a:pt x="229656" y="146317"/>
                  <a:pt x="247882" y="158018"/>
                </a:cubicBezTo>
                <a:cubicBezTo>
                  <a:pt x="266940" y="157186"/>
                  <a:pt x="281334" y="155627"/>
                  <a:pt x="291064" y="153340"/>
                </a:cubicBezTo>
                <a:cubicBezTo>
                  <a:pt x="300794" y="151052"/>
                  <a:pt x="309946" y="154372"/>
                  <a:pt x="318522" y="163299"/>
                </a:cubicBezTo>
                <a:cubicBezTo>
                  <a:pt x="327097" y="172226"/>
                  <a:pt x="325104" y="176979"/>
                  <a:pt x="312542" y="177560"/>
                </a:cubicBezTo>
                <a:cubicBezTo>
                  <a:pt x="299980" y="178141"/>
                  <a:pt x="277588" y="179278"/>
                  <a:pt x="245365" y="180970"/>
                </a:cubicBezTo>
                <a:cubicBezTo>
                  <a:pt x="239500" y="202795"/>
                  <a:pt x="233979" y="217286"/>
                  <a:pt x="228802" y="224442"/>
                </a:cubicBezTo>
                <a:cubicBezTo>
                  <a:pt x="242970" y="229146"/>
                  <a:pt x="254984" y="235018"/>
                  <a:pt x="264843" y="242059"/>
                </a:cubicBezTo>
                <a:cubicBezTo>
                  <a:pt x="274702" y="249100"/>
                  <a:pt x="281280" y="256245"/>
                  <a:pt x="284579" y="263494"/>
                </a:cubicBezTo>
                <a:cubicBezTo>
                  <a:pt x="287877" y="270743"/>
                  <a:pt x="287690" y="278175"/>
                  <a:pt x="284019" y="285789"/>
                </a:cubicBezTo>
                <a:cubicBezTo>
                  <a:pt x="280348" y="293404"/>
                  <a:pt x="272475" y="290995"/>
                  <a:pt x="260401" y="278562"/>
                </a:cubicBezTo>
                <a:cubicBezTo>
                  <a:pt x="248326" y="266129"/>
                  <a:pt x="233054" y="254349"/>
                  <a:pt x="214584" y="243221"/>
                </a:cubicBezTo>
                <a:cubicBezTo>
                  <a:pt x="200402" y="258077"/>
                  <a:pt x="184814" y="269409"/>
                  <a:pt x="167821" y="277218"/>
                </a:cubicBezTo>
                <a:cubicBezTo>
                  <a:pt x="150828" y="285026"/>
                  <a:pt x="134670" y="290310"/>
                  <a:pt x="119347" y="293071"/>
                </a:cubicBezTo>
                <a:cubicBezTo>
                  <a:pt x="104025" y="295831"/>
                  <a:pt x="105971" y="291038"/>
                  <a:pt x="125187" y="278691"/>
                </a:cubicBezTo>
                <a:cubicBezTo>
                  <a:pt x="142983" y="269786"/>
                  <a:pt x="157589" y="261382"/>
                  <a:pt x="169004" y="253481"/>
                </a:cubicBezTo>
                <a:cubicBezTo>
                  <a:pt x="180419" y="245579"/>
                  <a:pt x="189044" y="238230"/>
                  <a:pt x="194881" y="231433"/>
                </a:cubicBezTo>
                <a:cubicBezTo>
                  <a:pt x="180282" y="224679"/>
                  <a:pt x="170560" y="220409"/>
                  <a:pt x="165713" y="218623"/>
                </a:cubicBezTo>
                <a:cubicBezTo>
                  <a:pt x="160866" y="216838"/>
                  <a:pt x="159823" y="212697"/>
                  <a:pt x="162583" y="206201"/>
                </a:cubicBezTo>
                <a:cubicBezTo>
                  <a:pt x="165344" y="199705"/>
                  <a:pt x="168466" y="193596"/>
                  <a:pt x="171951" y="187874"/>
                </a:cubicBezTo>
                <a:cubicBezTo>
                  <a:pt x="151014" y="191445"/>
                  <a:pt x="136480" y="194586"/>
                  <a:pt x="128349" y="197296"/>
                </a:cubicBezTo>
                <a:cubicBezTo>
                  <a:pt x="120218" y="200006"/>
                  <a:pt x="111729" y="197905"/>
                  <a:pt x="102881" y="190993"/>
                </a:cubicBezTo>
                <a:lnTo>
                  <a:pt x="102114" y="189511"/>
                </a:lnTo>
                <a:lnTo>
                  <a:pt x="102282" y="201981"/>
                </a:lnTo>
                <a:cubicBezTo>
                  <a:pt x="102364" y="207438"/>
                  <a:pt x="102460" y="213294"/>
                  <a:pt x="102569" y="219548"/>
                </a:cubicBezTo>
                <a:cubicBezTo>
                  <a:pt x="103007" y="244565"/>
                  <a:pt x="102512" y="260640"/>
                  <a:pt x="101085" y="267775"/>
                </a:cubicBezTo>
                <a:cubicBezTo>
                  <a:pt x="99658" y="274909"/>
                  <a:pt x="95661" y="282721"/>
                  <a:pt x="89093" y="291210"/>
                </a:cubicBezTo>
                <a:cubicBezTo>
                  <a:pt x="82525" y="299699"/>
                  <a:pt x="77000" y="298893"/>
                  <a:pt x="72519" y="288790"/>
                </a:cubicBezTo>
                <a:cubicBezTo>
                  <a:pt x="68038" y="278687"/>
                  <a:pt x="61667" y="267412"/>
                  <a:pt x="53407" y="254965"/>
                </a:cubicBezTo>
                <a:cubicBezTo>
                  <a:pt x="45147" y="242518"/>
                  <a:pt x="46771" y="238771"/>
                  <a:pt x="58279" y="243726"/>
                </a:cubicBezTo>
                <a:cubicBezTo>
                  <a:pt x="69788" y="248681"/>
                  <a:pt x="75871" y="250996"/>
                  <a:pt x="76531" y="250674"/>
                </a:cubicBezTo>
                <a:cubicBezTo>
                  <a:pt x="77190" y="250351"/>
                  <a:pt x="77735" y="246981"/>
                  <a:pt x="78166" y="240564"/>
                </a:cubicBezTo>
                <a:cubicBezTo>
                  <a:pt x="78596" y="234147"/>
                  <a:pt x="79263" y="213880"/>
                  <a:pt x="80166" y="179765"/>
                </a:cubicBezTo>
                <a:cubicBezTo>
                  <a:pt x="58096" y="203914"/>
                  <a:pt x="44771" y="219850"/>
                  <a:pt x="40189" y="227572"/>
                </a:cubicBezTo>
                <a:cubicBezTo>
                  <a:pt x="35607" y="235294"/>
                  <a:pt x="29753" y="237721"/>
                  <a:pt x="22626" y="234853"/>
                </a:cubicBezTo>
                <a:cubicBezTo>
                  <a:pt x="15499" y="231985"/>
                  <a:pt x="9132" y="227808"/>
                  <a:pt x="3525" y="222323"/>
                </a:cubicBezTo>
                <a:cubicBezTo>
                  <a:pt x="-2082" y="216838"/>
                  <a:pt x="-1000" y="212705"/>
                  <a:pt x="6773" y="209923"/>
                </a:cubicBezTo>
                <a:cubicBezTo>
                  <a:pt x="14545" y="207141"/>
                  <a:pt x="24645" y="201315"/>
                  <a:pt x="37070" y="192445"/>
                </a:cubicBezTo>
                <a:cubicBezTo>
                  <a:pt x="49496" y="183576"/>
                  <a:pt x="63861" y="171426"/>
                  <a:pt x="80166" y="155996"/>
                </a:cubicBezTo>
                <a:lnTo>
                  <a:pt x="80166" y="123085"/>
                </a:lnTo>
                <a:cubicBezTo>
                  <a:pt x="73914" y="126556"/>
                  <a:pt x="66432" y="129449"/>
                  <a:pt x="57720" y="131765"/>
                </a:cubicBezTo>
                <a:cubicBezTo>
                  <a:pt x="49008" y="134081"/>
                  <a:pt x="40221" y="132324"/>
                  <a:pt x="31359" y="126495"/>
                </a:cubicBezTo>
                <a:cubicBezTo>
                  <a:pt x="22497" y="120665"/>
                  <a:pt x="23250" y="116844"/>
                  <a:pt x="33618" y="115030"/>
                </a:cubicBezTo>
                <a:cubicBezTo>
                  <a:pt x="43986" y="113216"/>
                  <a:pt x="59502" y="108172"/>
                  <a:pt x="80166" y="99897"/>
                </a:cubicBezTo>
                <a:cubicBezTo>
                  <a:pt x="80166" y="83033"/>
                  <a:pt x="79944" y="68442"/>
                  <a:pt x="79499" y="56124"/>
                </a:cubicBezTo>
                <a:cubicBezTo>
                  <a:pt x="79055" y="43806"/>
                  <a:pt x="77255" y="32961"/>
                  <a:pt x="74100" y="23589"/>
                </a:cubicBezTo>
                <a:cubicBezTo>
                  <a:pt x="70945" y="14218"/>
                  <a:pt x="72093" y="10016"/>
                  <a:pt x="77542" y="10984"/>
                </a:cubicBezTo>
                <a:close/>
                <a:moveTo>
                  <a:pt x="3397617" y="10963"/>
                </a:moveTo>
                <a:cubicBezTo>
                  <a:pt x="3405360" y="11916"/>
                  <a:pt x="3413036" y="14756"/>
                  <a:pt x="3420643" y="19481"/>
                </a:cubicBezTo>
                <a:cubicBezTo>
                  <a:pt x="3428251" y="24206"/>
                  <a:pt x="3430911" y="29110"/>
                  <a:pt x="3428624" y="34194"/>
                </a:cubicBezTo>
                <a:cubicBezTo>
                  <a:pt x="3426337" y="39278"/>
                  <a:pt x="3424326" y="63903"/>
                  <a:pt x="3422590" y="108071"/>
                </a:cubicBezTo>
                <a:cubicBezTo>
                  <a:pt x="3439110" y="95423"/>
                  <a:pt x="3448955" y="86636"/>
                  <a:pt x="3452124" y="81710"/>
                </a:cubicBezTo>
                <a:cubicBezTo>
                  <a:pt x="3455293" y="76784"/>
                  <a:pt x="3464661" y="76845"/>
                  <a:pt x="3480227" y="81893"/>
                </a:cubicBezTo>
                <a:cubicBezTo>
                  <a:pt x="3495794" y="86941"/>
                  <a:pt x="3501906" y="92042"/>
                  <a:pt x="3498565" y="97198"/>
                </a:cubicBezTo>
                <a:cubicBezTo>
                  <a:pt x="3495224" y="102353"/>
                  <a:pt x="3492277" y="108344"/>
                  <a:pt x="3489724" y="115170"/>
                </a:cubicBezTo>
                <a:cubicBezTo>
                  <a:pt x="3487172" y="121996"/>
                  <a:pt x="3484063" y="133654"/>
                  <a:pt x="3480399" y="150145"/>
                </a:cubicBezTo>
                <a:cubicBezTo>
                  <a:pt x="3476735" y="166637"/>
                  <a:pt x="3470254" y="179295"/>
                  <a:pt x="3460954" y="188122"/>
                </a:cubicBezTo>
                <a:cubicBezTo>
                  <a:pt x="3451654" y="196948"/>
                  <a:pt x="3446122" y="197475"/>
                  <a:pt x="3444359" y="189703"/>
                </a:cubicBezTo>
                <a:cubicBezTo>
                  <a:pt x="3442595" y="181930"/>
                  <a:pt x="3437375" y="173807"/>
                  <a:pt x="3428699" y="165332"/>
                </a:cubicBezTo>
                <a:cubicBezTo>
                  <a:pt x="3426530" y="163213"/>
                  <a:pt x="3424955" y="161429"/>
                  <a:pt x="3423974" y="159981"/>
                </a:cubicBezTo>
                <a:lnTo>
                  <a:pt x="3423834" y="159581"/>
                </a:lnTo>
                <a:lnTo>
                  <a:pt x="3423607" y="167311"/>
                </a:lnTo>
                <a:cubicBezTo>
                  <a:pt x="3422951" y="179364"/>
                  <a:pt x="3421751" y="189416"/>
                  <a:pt x="3420009" y="197468"/>
                </a:cubicBezTo>
                <a:cubicBezTo>
                  <a:pt x="3416524" y="213572"/>
                  <a:pt x="3411559" y="216311"/>
                  <a:pt x="3405113" y="205685"/>
                </a:cubicBezTo>
                <a:cubicBezTo>
                  <a:pt x="3398668" y="195059"/>
                  <a:pt x="3396344" y="185315"/>
                  <a:pt x="3398144" y="176452"/>
                </a:cubicBezTo>
                <a:cubicBezTo>
                  <a:pt x="3399944" y="167590"/>
                  <a:pt x="3401295" y="153852"/>
                  <a:pt x="3402198" y="135239"/>
                </a:cubicBezTo>
                <a:cubicBezTo>
                  <a:pt x="3394183" y="142351"/>
                  <a:pt x="3385614" y="148568"/>
                  <a:pt x="3376494" y="153888"/>
                </a:cubicBezTo>
                <a:cubicBezTo>
                  <a:pt x="3373941" y="194959"/>
                  <a:pt x="3377053" y="220312"/>
                  <a:pt x="3385829" y="229949"/>
                </a:cubicBezTo>
                <a:cubicBezTo>
                  <a:pt x="3394605" y="239585"/>
                  <a:pt x="3412151" y="243525"/>
                  <a:pt x="3438465" y="241769"/>
                </a:cubicBezTo>
                <a:cubicBezTo>
                  <a:pt x="3464779" y="240012"/>
                  <a:pt x="3483131" y="237058"/>
                  <a:pt x="3493520" y="232906"/>
                </a:cubicBezTo>
                <a:cubicBezTo>
                  <a:pt x="3503910" y="228755"/>
                  <a:pt x="3512460" y="216361"/>
                  <a:pt x="3519171" y="195726"/>
                </a:cubicBezTo>
                <a:cubicBezTo>
                  <a:pt x="3525883" y="175090"/>
                  <a:pt x="3529005" y="173717"/>
                  <a:pt x="3528539" y="191607"/>
                </a:cubicBezTo>
                <a:cubicBezTo>
                  <a:pt x="3528074" y="209496"/>
                  <a:pt x="3530974" y="224714"/>
                  <a:pt x="3537240" y="237262"/>
                </a:cubicBezTo>
                <a:cubicBezTo>
                  <a:pt x="3538201" y="242453"/>
                  <a:pt x="3534405" y="247870"/>
                  <a:pt x="3525850" y="253513"/>
                </a:cubicBezTo>
                <a:cubicBezTo>
                  <a:pt x="3517297" y="259156"/>
                  <a:pt x="3505043" y="263347"/>
                  <a:pt x="3489089" y="266086"/>
                </a:cubicBezTo>
                <a:cubicBezTo>
                  <a:pt x="3473136" y="268825"/>
                  <a:pt x="3454978" y="270420"/>
                  <a:pt x="3434614" y="270872"/>
                </a:cubicBezTo>
                <a:cubicBezTo>
                  <a:pt x="3414252" y="271324"/>
                  <a:pt x="3397584" y="268671"/>
                  <a:pt x="3384614" y="262913"/>
                </a:cubicBezTo>
                <a:cubicBezTo>
                  <a:pt x="3371643" y="257156"/>
                  <a:pt x="3363007" y="247576"/>
                  <a:pt x="3358705" y="234175"/>
                </a:cubicBezTo>
                <a:cubicBezTo>
                  <a:pt x="3354402" y="220774"/>
                  <a:pt x="3352703" y="196794"/>
                  <a:pt x="3353607" y="162234"/>
                </a:cubicBezTo>
                <a:cubicBezTo>
                  <a:pt x="3348143" y="167110"/>
                  <a:pt x="3343773" y="171251"/>
                  <a:pt x="3340496" y="174656"/>
                </a:cubicBezTo>
                <a:cubicBezTo>
                  <a:pt x="3337220" y="178062"/>
                  <a:pt x="3331161" y="176682"/>
                  <a:pt x="3322320" y="170516"/>
                </a:cubicBezTo>
                <a:cubicBezTo>
                  <a:pt x="3313479" y="164349"/>
                  <a:pt x="3312608" y="160323"/>
                  <a:pt x="3319706" y="158438"/>
                </a:cubicBezTo>
                <a:cubicBezTo>
                  <a:pt x="3326805" y="156552"/>
                  <a:pt x="3338105" y="151938"/>
                  <a:pt x="3353607" y="144596"/>
                </a:cubicBezTo>
                <a:cubicBezTo>
                  <a:pt x="3353607" y="133238"/>
                  <a:pt x="3352958" y="124337"/>
                  <a:pt x="3351660" y="117891"/>
                </a:cubicBezTo>
                <a:cubicBezTo>
                  <a:pt x="3350362" y="111445"/>
                  <a:pt x="3348337" y="104845"/>
                  <a:pt x="3345583" y="98090"/>
                </a:cubicBezTo>
                <a:cubicBezTo>
                  <a:pt x="3342830" y="91336"/>
                  <a:pt x="3343558" y="87038"/>
                  <a:pt x="3347767" y="85195"/>
                </a:cubicBezTo>
                <a:cubicBezTo>
                  <a:pt x="3351976" y="83352"/>
                  <a:pt x="3358977" y="85249"/>
                  <a:pt x="3368771" y="90884"/>
                </a:cubicBezTo>
                <a:cubicBezTo>
                  <a:pt x="3378566" y="96520"/>
                  <a:pt x="3382337" y="101650"/>
                  <a:pt x="3380086" y="106275"/>
                </a:cubicBezTo>
                <a:cubicBezTo>
                  <a:pt x="3377835" y="110900"/>
                  <a:pt x="3376709" y="120045"/>
                  <a:pt x="3376709" y="133711"/>
                </a:cubicBezTo>
                <a:cubicBezTo>
                  <a:pt x="3383162" y="129596"/>
                  <a:pt x="3391658" y="124297"/>
                  <a:pt x="3402198" y="117815"/>
                </a:cubicBezTo>
                <a:cubicBezTo>
                  <a:pt x="3402198" y="83872"/>
                  <a:pt x="3401535" y="61846"/>
                  <a:pt x="3400209" y="51736"/>
                </a:cubicBezTo>
                <a:cubicBezTo>
                  <a:pt x="3398883" y="41626"/>
                  <a:pt x="3396183" y="32064"/>
                  <a:pt x="3392110" y="23052"/>
                </a:cubicBezTo>
                <a:cubicBezTo>
                  <a:pt x="3388038" y="14039"/>
                  <a:pt x="3389873" y="10009"/>
                  <a:pt x="3397617" y="10963"/>
                </a:cubicBezTo>
                <a:close/>
                <a:moveTo>
                  <a:pt x="3666030" y="9966"/>
                </a:moveTo>
                <a:cubicBezTo>
                  <a:pt x="3667826" y="10251"/>
                  <a:pt x="3669979" y="10938"/>
                  <a:pt x="3672486" y="12028"/>
                </a:cubicBezTo>
                <a:cubicBezTo>
                  <a:pt x="3682518" y="16387"/>
                  <a:pt x="3690193" y="21750"/>
                  <a:pt x="3695513" y="28117"/>
                </a:cubicBezTo>
                <a:cubicBezTo>
                  <a:pt x="3700834" y="34484"/>
                  <a:pt x="3701066" y="39546"/>
                  <a:pt x="3696212" y="43304"/>
                </a:cubicBezTo>
                <a:cubicBezTo>
                  <a:pt x="3691358" y="47061"/>
                  <a:pt x="3686310" y="53528"/>
                  <a:pt x="3681069" y="62706"/>
                </a:cubicBezTo>
                <a:cubicBezTo>
                  <a:pt x="3675828" y="71884"/>
                  <a:pt x="3666654" y="87823"/>
                  <a:pt x="3653546" y="110523"/>
                </a:cubicBezTo>
                <a:cubicBezTo>
                  <a:pt x="3665248" y="119285"/>
                  <a:pt x="3669747" y="129266"/>
                  <a:pt x="3667044" y="140466"/>
                </a:cubicBezTo>
                <a:cubicBezTo>
                  <a:pt x="3664341" y="151665"/>
                  <a:pt x="3662989" y="175542"/>
                  <a:pt x="3662989" y="212095"/>
                </a:cubicBezTo>
                <a:cubicBezTo>
                  <a:pt x="3662989" y="248548"/>
                  <a:pt x="3659774" y="273195"/>
                  <a:pt x="3653342" y="286037"/>
                </a:cubicBezTo>
                <a:cubicBezTo>
                  <a:pt x="3646910" y="298878"/>
                  <a:pt x="3640809" y="298595"/>
                  <a:pt x="3635037" y="285187"/>
                </a:cubicBezTo>
                <a:cubicBezTo>
                  <a:pt x="3629265" y="271779"/>
                  <a:pt x="3627731" y="261372"/>
                  <a:pt x="3630434" y="253965"/>
                </a:cubicBezTo>
                <a:cubicBezTo>
                  <a:pt x="3633137" y="246558"/>
                  <a:pt x="3635389" y="232508"/>
                  <a:pt x="3637188" y="211815"/>
                </a:cubicBezTo>
                <a:cubicBezTo>
                  <a:pt x="3638988" y="191123"/>
                  <a:pt x="3639887" y="171864"/>
                  <a:pt x="3639887" y="154039"/>
                </a:cubicBezTo>
                <a:cubicBezTo>
                  <a:pt x="3639887" y="137562"/>
                  <a:pt x="3640175" y="129044"/>
                  <a:pt x="3640748" y="128484"/>
                </a:cubicBezTo>
                <a:cubicBezTo>
                  <a:pt x="3625906" y="147571"/>
                  <a:pt x="3609454" y="162689"/>
                  <a:pt x="3591392" y="173839"/>
                </a:cubicBezTo>
                <a:cubicBezTo>
                  <a:pt x="3573331" y="184989"/>
                  <a:pt x="3570639" y="182748"/>
                  <a:pt x="3583315" y="167117"/>
                </a:cubicBezTo>
                <a:cubicBezTo>
                  <a:pt x="3595992" y="151486"/>
                  <a:pt x="3608393" y="134013"/>
                  <a:pt x="3620517" y="114696"/>
                </a:cubicBezTo>
                <a:cubicBezTo>
                  <a:pt x="3632642" y="95380"/>
                  <a:pt x="3642501" y="76612"/>
                  <a:pt x="3650094" y="58393"/>
                </a:cubicBezTo>
                <a:cubicBezTo>
                  <a:pt x="3657687" y="40174"/>
                  <a:pt x="3660810" y="26802"/>
                  <a:pt x="3659462" y="18276"/>
                </a:cubicBezTo>
                <a:cubicBezTo>
                  <a:pt x="3658451" y="11882"/>
                  <a:pt x="3660640" y="9112"/>
                  <a:pt x="3666030" y="9966"/>
                </a:cubicBezTo>
                <a:close/>
                <a:moveTo>
                  <a:pt x="889681" y="5564"/>
                </a:moveTo>
                <a:cubicBezTo>
                  <a:pt x="895518" y="6517"/>
                  <a:pt x="902967" y="8808"/>
                  <a:pt x="912030" y="12436"/>
                </a:cubicBezTo>
                <a:cubicBezTo>
                  <a:pt x="921094" y="16064"/>
                  <a:pt x="924481" y="20954"/>
                  <a:pt x="922194" y="27106"/>
                </a:cubicBezTo>
                <a:cubicBezTo>
                  <a:pt x="919907" y="33258"/>
                  <a:pt x="917903" y="53500"/>
                  <a:pt x="916182" y="87830"/>
                </a:cubicBezTo>
                <a:cubicBezTo>
                  <a:pt x="925991" y="86181"/>
                  <a:pt x="938259" y="83069"/>
                  <a:pt x="952986" y="78495"/>
                </a:cubicBezTo>
                <a:cubicBezTo>
                  <a:pt x="967713" y="73920"/>
                  <a:pt x="979659" y="75666"/>
                  <a:pt x="988822" y="83732"/>
                </a:cubicBezTo>
                <a:cubicBezTo>
                  <a:pt x="997986" y="91799"/>
                  <a:pt x="997175" y="97001"/>
                  <a:pt x="986392" y="99338"/>
                </a:cubicBezTo>
                <a:cubicBezTo>
                  <a:pt x="975608" y="101675"/>
                  <a:pt x="953101" y="104845"/>
                  <a:pt x="918871" y="108846"/>
                </a:cubicBezTo>
                <a:cubicBezTo>
                  <a:pt x="935649" y="132779"/>
                  <a:pt x="954022" y="154286"/>
                  <a:pt x="973991" y="173366"/>
                </a:cubicBezTo>
                <a:cubicBezTo>
                  <a:pt x="993960" y="192445"/>
                  <a:pt x="1011813" y="205542"/>
                  <a:pt x="1027552" y="212654"/>
                </a:cubicBezTo>
                <a:cubicBezTo>
                  <a:pt x="1043290" y="219767"/>
                  <a:pt x="1045757" y="224614"/>
                  <a:pt x="1034951" y="227195"/>
                </a:cubicBezTo>
                <a:cubicBezTo>
                  <a:pt x="1024146" y="229777"/>
                  <a:pt x="1011573" y="230361"/>
                  <a:pt x="997233" y="228948"/>
                </a:cubicBezTo>
                <a:cubicBezTo>
                  <a:pt x="982893" y="227536"/>
                  <a:pt x="973292" y="222947"/>
                  <a:pt x="968431" y="215182"/>
                </a:cubicBezTo>
                <a:cubicBezTo>
                  <a:pt x="963569" y="207417"/>
                  <a:pt x="956901" y="196844"/>
                  <a:pt x="948426" y="183465"/>
                </a:cubicBezTo>
                <a:cubicBezTo>
                  <a:pt x="939951" y="170085"/>
                  <a:pt x="929203" y="148611"/>
                  <a:pt x="916182" y="119041"/>
                </a:cubicBezTo>
                <a:lnTo>
                  <a:pt x="916182" y="198501"/>
                </a:lnTo>
                <a:cubicBezTo>
                  <a:pt x="920513" y="197769"/>
                  <a:pt x="925302" y="196464"/>
                  <a:pt x="930551" y="194586"/>
                </a:cubicBezTo>
                <a:cubicBezTo>
                  <a:pt x="935799" y="192707"/>
                  <a:pt x="942138" y="194643"/>
                  <a:pt x="949566" y="200393"/>
                </a:cubicBezTo>
                <a:cubicBezTo>
                  <a:pt x="956994" y="206144"/>
                  <a:pt x="957084" y="211102"/>
                  <a:pt x="949835" y="215268"/>
                </a:cubicBezTo>
                <a:cubicBezTo>
                  <a:pt x="942586" y="219434"/>
                  <a:pt x="931368" y="222707"/>
                  <a:pt x="916182" y="225087"/>
                </a:cubicBezTo>
                <a:cubicBezTo>
                  <a:pt x="917042" y="243615"/>
                  <a:pt x="916390" y="262741"/>
                  <a:pt x="914225" y="282466"/>
                </a:cubicBezTo>
                <a:cubicBezTo>
                  <a:pt x="912059" y="302191"/>
                  <a:pt x="906642" y="307020"/>
                  <a:pt x="897974" y="296953"/>
                </a:cubicBezTo>
                <a:cubicBezTo>
                  <a:pt x="889305" y="286886"/>
                  <a:pt x="886096" y="276916"/>
                  <a:pt x="888348" y="267043"/>
                </a:cubicBezTo>
                <a:cubicBezTo>
                  <a:pt x="890599" y="257170"/>
                  <a:pt x="892169" y="244275"/>
                  <a:pt x="893058" y="228357"/>
                </a:cubicBezTo>
                <a:cubicBezTo>
                  <a:pt x="881945" y="229260"/>
                  <a:pt x="871293" y="228074"/>
                  <a:pt x="861105" y="224797"/>
                </a:cubicBezTo>
                <a:cubicBezTo>
                  <a:pt x="850916" y="221520"/>
                  <a:pt x="849819" y="218168"/>
                  <a:pt x="857814" y="214741"/>
                </a:cubicBezTo>
                <a:cubicBezTo>
                  <a:pt x="865808" y="211314"/>
                  <a:pt x="877557" y="207972"/>
                  <a:pt x="893058" y="204717"/>
                </a:cubicBezTo>
                <a:lnTo>
                  <a:pt x="893058" y="133884"/>
                </a:lnTo>
                <a:cubicBezTo>
                  <a:pt x="885530" y="156054"/>
                  <a:pt x="873954" y="175868"/>
                  <a:pt x="858330" y="193327"/>
                </a:cubicBezTo>
                <a:cubicBezTo>
                  <a:pt x="842706" y="210787"/>
                  <a:pt x="827717" y="222567"/>
                  <a:pt x="813363" y="228669"/>
                </a:cubicBezTo>
                <a:lnTo>
                  <a:pt x="805391" y="231269"/>
                </a:lnTo>
                <a:lnTo>
                  <a:pt x="805345" y="232705"/>
                </a:lnTo>
                <a:cubicBezTo>
                  <a:pt x="804194" y="253814"/>
                  <a:pt x="801833" y="268479"/>
                  <a:pt x="798262" y="276701"/>
                </a:cubicBezTo>
                <a:cubicBezTo>
                  <a:pt x="793502" y="287664"/>
                  <a:pt x="787640" y="287130"/>
                  <a:pt x="780678" y="275099"/>
                </a:cubicBezTo>
                <a:cubicBezTo>
                  <a:pt x="773716" y="263067"/>
                  <a:pt x="771812" y="253316"/>
                  <a:pt x="774967" y="245845"/>
                </a:cubicBezTo>
                <a:cubicBezTo>
                  <a:pt x="778122" y="238374"/>
                  <a:pt x="780595" y="225894"/>
                  <a:pt x="782388" y="208406"/>
                </a:cubicBezTo>
                <a:cubicBezTo>
                  <a:pt x="784181" y="190918"/>
                  <a:pt x="785077" y="173247"/>
                  <a:pt x="785077" y="155394"/>
                </a:cubicBezTo>
                <a:cubicBezTo>
                  <a:pt x="785077" y="138358"/>
                  <a:pt x="784696" y="128484"/>
                  <a:pt x="783936" y="125774"/>
                </a:cubicBezTo>
                <a:cubicBezTo>
                  <a:pt x="775892" y="138508"/>
                  <a:pt x="766169" y="150120"/>
                  <a:pt x="754769" y="160610"/>
                </a:cubicBezTo>
                <a:cubicBezTo>
                  <a:pt x="743368" y="171100"/>
                  <a:pt x="732297" y="178941"/>
                  <a:pt x="721557" y="184132"/>
                </a:cubicBezTo>
                <a:cubicBezTo>
                  <a:pt x="710816" y="189323"/>
                  <a:pt x="710687" y="185408"/>
                  <a:pt x="721169" y="172387"/>
                </a:cubicBezTo>
                <a:cubicBezTo>
                  <a:pt x="731652" y="159366"/>
                  <a:pt x="742949" y="144341"/>
                  <a:pt x="755059" y="127312"/>
                </a:cubicBezTo>
                <a:cubicBezTo>
                  <a:pt x="767169" y="110283"/>
                  <a:pt x="777677" y="91584"/>
                  <a:pt x="786582" y="71213"/>
                </a:cubicBezTo>
                <a:cubicBezTo>
                  <a:pt x="795488" y="50843"/>
                  <a:pt x="799263" y="36148"/>
                  <a:pt x="797907" y="27128"/>
                </a:cubicBezTo>
                <a:cubicBezTo>
                  <a:pt x="796552" y="18108"/>
                  <a:pt x="801331" y="15770"/>
                  <a:pt x="812244" y="20116"/>
                </a:cubicBezTo>
                <a:cubicBezTo>
                  <a:pt x="823157" y="24461"/>
                  <a:pt x="830384" y="28608"/>
                  <a:pt x="833926" y="32559"/>
                </a:cubicBezTo>
                <a:cubicBezTo>
                  <a:pt x="837469" y="36510"/>
                  <a:pt x="837759" y="40167"/>
                  <a:pt x="834798" y="43529"/>
                </a:cubicBezTo>
                <a:cubicBezTo>
                  <a:pt x="831837" y="46892"/>
                  <a:pt x="827713" y="53858"/>
                  <a:pt x="822429" y="64427"/>
                </a:cubicBezTo>
                <a:cubicBezTo>
                  <a:pt x="817145" y="74995"/>
                  <a:pt x="807003" y="91100"/>
                  <a:pt x="792003" y="112739"/>
                </a:cubicBezTo>
                <a:cubicBezTo>
                  <a:pt x="806400" y="118733"/>
                  <a:pt x="812463" y="127882"/>
                  <a:pt x="810190" y="140186"/>
                </a:cubicBezTo>
                <a:cubicBezTo>
                  <a:pt x="807917" y="152490"/>
                  <a:pt x="806551" y="175578"/>
                  <a:pt x="806092" y="209449"/>
                </a:cubicBezTo>
                <a:lnTo>
                  <a:pt x="805623" y="224042"/>
                </a:lnTo>
                <a:lnTo>
                  <a:pt x="812330" y="216236"/>
                </a:lnTo>
                <a:cubicBezTo>
                  <a:pt x="825996" y="201845"/>
                  <a:pt x="839509" y="184404"/>
                  <a:pt x="852866" y="163912"/>
                </a:cubicBezTo>
                <a:cubicBezTo>
                  <a:pt x="866224" y="143420"/>
                  <a:pt x="875578" y="127108"/>
                  <a:pt x="880927" y="114976"/>
                </a:cubicBezTo>
                <a:cubicBezTo>
                  <a:pt x="872409" y="117686"/>
                  <a:pt x="863833" y="119715"/>
                  <a:pt x="855200" y="121063"/>
                </a:cubicBezTo>
                <a:cubicBezTo>
                  <a:pt x="846567" y="122411"/>
                  <a:pt x="838347" y="119855"/>
                  <a:pt x="830539" y="113395"/>
                </a:cubicBezTo>
                <a:cubicBezTo>
                  <a:pt x="822730" y="106935"/>
                  <a:pt x="823849" y="103102"/>
                  <a:pt x="833894" y="101898"/>
                </a:cubicBezTo>
                <a:cubicBezTo>
                  <a:pt x="843940" y="100693"/>
                  <a:pt x="854182" y="99184"/>
                  <a:pt x="864622" y="97370"/>
                </a:cubicBezTo>
                <a:cubicBezTo>
                  <a:pt x="875061" y="95556"/>
                  <a:pt x="884540" y="93939"/>
                  <a:pt x="893058" y="92519"/>
                </a:cubicBezTo>
                <a:cubicBezTo>
                  <a:pt x="893058" y="72687"/>
                  <a:pt x="892395" y="57013"/>
                  <a:pt x="891069" y="45498"/>
                </a:cubicBezTo>
                <a:cubicBezTo>
                  <a:pt x="889742" y="33983"/>
                  <a:pt x="887720" y="24210"/>
                  <a:pt x="885003" y="16179"/>
                </a:cubicBezTo>
                <a:cubicBezTo>
                  <a:pt x="882285" y="8149"/>
                  <a:pt x="883845" y="4610"/>
                  <a:pt x="889681" y="5564"/>
                </a:cubicBezTo>
                <a:close/>
                <a:moveTo>
                  <a:pt x="1560446" y="3042"/>
                </a:moveTo>
                <a:cubicBezTo>
                  <a:pt x="1562223" y="2838"/>
                  <a:pt x="1564484" y="3029"/>
                  <a:pt x="1567231" y="3617"/>
                </a:cubicBezTo>
                <a:cubicBezTo>
                  <a:pt x="1578215" y="5969"/>
                  <a:pt x="1587239" y="9217"/>
                  <a:pt x="1594301" y="13361"/>
                </a:cubicBezTo>
                <a:cubicBezTo>
                  <a:pt x="1601364" y="17506"/>
                  <a:pt x="1603533" y="23697"/>
                  <a:pt x="1600808" y="31935"/>
                </a:cubicBezTo>
                <a:cubicBezTo>
                  <a:pt x="1598083" y="40174"/>
                  <a:pt x="1596298" y="60605"/>
                  <a:pt x="1595452" y="93229"/>
                </a:cubicBezTo>
                <a:cubicBezTo>
                  <a:pt x="1633898" y="88870"/>
                  <a:pt x="1656523" y="84854"/>
                  <a:pt x="1663328" y="81183"/>
                </a:cubicBezTo>
                <a:cubicBezTo>
                  <a:pt x="1670132" y="77512"/>
                  <a:pt x="1678525" y="78061"/>
                  <a:pt x="1688506" y="82829"/>
                </a:cubicBezTo>
                <a:cubicBezTo>
                  <a:pt x="1698486" y="87597"/>
                  <a:pt x="1706621" y="93125"/>
                  <a:pt x="1712909" y="99413"/>
                </a:cubicBezTo>
                <a:cubicBezTo>
                  <a:pt x="1719197" y="105701"/>
                  <a:pt x="1719825" y="111115"/>
                  <a:pt x="1714791" y="115654"/>
                </a:cubicBezTo>
                <a:cubicBezTo>
                  <a:pt x="1709758" y="120192"/>
                  <a:pt x="1705467" y="140200"/>
                  <a:pt x="1701918" y="175678"/>
                </a:cubicBezTo>
                <a:cubicBezTo>
                  <a:pt x="1698368" y="211156"/>
                  <a:pt x="1695213" y="236032"/>
                  <a:pt x="1692453" y="250308"/>
                </a:cubicBezTo>
                <a:cubicBezTo>
                  <a:pt x="1689693" y="264584"/>
                  <a:pt x="1684050" y="277318"/>
                  <a:pt x="1675524" y="288510"/>
                </a:cubicBezTo>
                <a:cubicBezTo>
                  <a:pt x="1666999" y="299703"/>
                  <a:pt x="1661195" y="301012"/>
                  <a:pt x="1658112" y="292436"/>
                </a:cubicBezTo>
                <a:cubicBezTo>
                  <a:pt x="1655029" y="283861"/>
                  <a:pt x="1652465" y="275282"/>
                  <a:pt x="1650422" y="266699"/>
                </a:cubicBezTo>
                <a:cubicBezTo>
                  <a:pt x="1648378" y="258116"/>
                  <a:pt x="1644488" y="253632"/>
                  <a:pt x="1638752" y="253244"/>
                </a:cubicBezTo>
                <a:cubicBezTo>
                  <a:pt x="1633016" y="252857"/>
                  <a:pt x="1624405" y="252664"/>
                  <a:pt x="1612919" y="252664"/>
                </a:cubicBezTo>
                <a:cubicBezTo>
                  <a:pt x="1602464" y="252664"/>
                  <a:pt x="1570242" y="256141"/>
                  <a:pt x="1516251" y="263096"/>
                </a:cubicBezTo>
                <a:cubicBezTo>
                  <a:pt x="1513211" y="273235"/>
                  <a:pt x="1509518" y="277676"/>
                  <a:pt x="1505173" y="276422"/>
                </a:cubicBezTo>
                <a:cubicBezTo>
                  <a:pt x="1500828" y="275167"/>
                  <a:pt x="1497448" y="269226"/>
                  <a:pt x="1495031" y="258600"/>
                </a:cubicBezTo>
                <a:cubicBezTo>
                  <a:pt x="1492615" y="247974"/>
                  <a:pt x="1490500" y="234502"/>
                  <a:pt x="1488686" y="218183"/>
                </a:cubicBezTo>
                <a:cubicBezTo>
                  <a:pt x="1486872" y="201863"/>
                  <a:pt x="1485068" y="185860"/>
                  <a:pt x="1483276" y="170171"/>
                </a:cubicBezTo>
                <a:cubicBezTo>
                  <a:pt x="1481483" y="154483"/>
                  <a:pt x="1479490" y="141606"/>
                  <a:pt x="1477296" y="131539"/>
                </a:cubicBezTo>
                <a:cubicBezTo>
                  <a:pt x="1475102" y="121472"/>
                  <a:pt x="1472399" y="112570"/>
                  <a:pt x="1469187" y="104834"/>
                </a:cubicBezTo>
                <a:cubicBezTo>
                  <a:pt x="1465974" y="97097"/>
                  <a:pt x="1468423" y="93932"/>
                  <a:pt x="1476532" y="95337"/>
                </a:cubicBezTo>
                <a:cubicBezTo>
                  <a:pt x="1484642" y="96742"/>
                  <a:pt x="1491991" y="98542"/>
                  <a:pt x="1498580" y="100736"/>
                </a:cubicBezTo>
                <a:cubicBezTo>
                  <a:pt x="1505170" y="102930"/>
                  <a:pt x="1513856" y="103812"/>
                  <a:pt x="1524640" y="103382"/>
                </a:cubicBezTo>
                <a:cubicBezTo>
                  <a:pt x="1535424" y="102952"/>
                  <a:pt x="1549528" y="101152"/>
                  <a:pt x="1566951" y="97983"/>
                </a:cubicBezTo>
                <a:cubicBezTo>
                  <a:pt x="1566951" y="77089"/>
                  <a:pt x="1566514" y="60716"/>
                  <a:pt x="1565639" y="48864"/>
                </a:cubicBezTo>
                <a:cubicBezTo>
                  <a:pt x="1564764" y="37012"/>
                  <a:pt x="1562064" y="25920"/>
                  <a:pt x="1557540" y="15588"/>
                </a:cubicBezTo>
                <a:cubicBezTo>
                  <a:pt x="1554147" y="7839"/>
                  <a:pt x="1555116" y="3657"/>
                  <a:pt x="1560446" y="3042"/>
                </a:cubicBezTo>
                <a:close/>
                <a:moveTo>
                  <a:pt x="4813547" y="1076"/>
                </a:moveTo>
                <a:cubicBezTo>
                  <a:pt x="4816969" y="1519"/>
                  <a:pt x="4821217" y="2524"/>
                  <a:pt x="4826292" y="4090"/>
                </a:cubicBezTo>
                <a:cubicBezTo>
                  <a:pt x="4846590" y="10357"/>
                  <a:pt x="4854861" y="19832"/>
                  <a:pt x="4851104" y="32516"/>
                </a:cubicBezTo>
                <a:cubicBezTo>
                  <a:pt x="4850165" y="35687"/>
                  <a:pt x="4848961" y="38248"/>
                  <a:pt x="4847493" y="40197"/>
                </a:cubicBezTo>
                <a:lnTo>
                  <a:pt x="4843091" y="43600"/>
                </a:lnTo>
                <a:lnTo>
                  <a:pt x="4864139" y="39313"/>
                </a:lnTo>
                <a:cubicBezTo>
                  <a:pt x="4873274" y="37485"/>
                  <a:pt x="4880680" y="36571"/>
                  <a:pt x="4886359" y="36571"/>
                </a:cubicBezTo>
                <a:cubicBezTo>
                  <a:pt x="4893530" y="36571"/>
                  <a:pt x="4900736" y="39174"/>
                  <a:pt x="4907977" y="44379"/>
                </a:cubicBezTo>
                <a:cubicBezTo>
                  <a:pt x="4915219" y="49585"/>
                  <a:pt x="4911286" y="54105"/>
                  <a:pt x="4896178" y="57941"/>
                </a:cubicBezTo>
                <a:cubicBezTo>
                  <a:pt x="4881071" y="61777"/>
                  <a:pt x="4864340" y="65262"/>
                  <a:pt x="4845984" y="68395"/>
                </a:cubicBezTo>
                <a:cubicBezTo>
                  <a:pt x="4827629" y="71529"/>
                  <a:pt x="4809453" y="73554"/>
                  <a:pt x="4791456" y="74472"/>
                </a:cubicBezTo>
                <a:cubicBezTo>
                  <a:pt x="4773459" y="75390"/>
                  <a:pt x="4762732" y="75397"/>
                  <a:pt x="4759276" y="74494"/>
                </a:cubicBezTo>
                <a:cubicBezTo>
                  <a:pt x="4758502" y="90282"/>
                  <a:pt x="4756731" y="108279"/>
                  <a:pt x="4753963" y="128484"/>
                </a:cubicBezTo>
                <a:cubicBezTo>
                  <a:pt x="4751353" y="144158"/>
                  <a:pt x="4748270" y="158054"/>
                  <a:pt x="4744714" y="170171"/>
                </a:cubicBezTo>
                <a:cubicBezTo>
                  <a:pt x="4742706" y="170286"/>
                  <a:pt x="4746951" y="169888"/>
                  <a:pt x="4757448" y="168978"/>
                </a:cubicBezTo>
                <a:cubicBezTo>
                  <a:pt x="4767945" y="168067"/>
                  <a:pt x="4790646" y="165597"/>
                  <a:pt x="4825549" y="161567"/>
                </a:cubicBezTo>
                <a:cubicBezTo>
                  <a:pt x="4810335" y="144158"/>
                  <a:pt x="4802480" y="132464"/>
                  <a:pt x="4801985" y="126484"/>
                </a:cubicBezTo>
                <a:cubicBezTo>
                  <a:pt x="4801490" y="120504"/>
                  <a:pt x="4812178" y="121565"/>
                  <a:pt x="4834046" y="129668"/>
                </a:cubicBezTo>
                <a:cubicBezTo>
                  <a:pt x="4839582" y="125179"/>
                  <a:pt x="4844948" y="119361"/>
                  <a:pt x="4850147" y="112212"/>
                </a:cubicBezTo>
                <a:cubicBezTo>
                  <a:pt x="4855345" y="105063"/>
                  <a:pt x="4854216" y="102342"/>
                  <a:pt x="4846759" y="104049"/>
                </a:cubicBezTo>
                <a:cubicBezTo>
                  <a:pt x="4839302" y="105755"/>
                  <a:pt x="4831597" y="107541"/>
                  <a:pt x="4823646" y="109405"/>
                </a:cubicBezTo>
                <a:cubicBezTo>
                  <a:pt x="4815694" y="111269"/>
                  <a:pt x="4807861" y="113563"/>
                  <a:pt x="4800146" y="116288"/>
                </a:cubicBezTo>
                <a:cubicBezTo>
                  <a:pt x="4792431" y="119013"/>
                  <a:pt x="4783938" y="116528"/>
                  <a:pt x="4774667" y="108835"/>
                </a:cubicBezTo>
                <a:cubicBezTo>
                  <a:pt x="4765396" y="101141"/>
                  <a:pt x="4765737" y="97295"/>
                  <a:pt x="4775689" y="97295"/>
                </a:cubicBezTo>
                <a:cubicBezTo>
                  <a:pt x="4782644" y="97295"/>
                  <a:pt x="4796023" y="95757"/>
                  <a:pt x="4815827" y="92681"/>
                </a:cubicBezTo>
                <a:cubicBezTo>
                  <a:pt x="4835631" y="89605"/>
                  <a:pt x="4848996" y="86227"/>
                  <a:pt x="4855922" y="82549"/>
                </a:cubicBezTo>
                <a:cubicBezTo>
                  <a:pt x="4862848" y="78871"/>
                  <a:pt x="4870635" y="79681"/>
                  <a:pt x="4879282" y="84980"/>
                </a:cubicBezTo>
                <a:cubicBezTo>
                  <a:pt x="4887929" y="90279"/>
                  <a:pt x="4893984" y="95398"/>
                  <a:pt x="4897447" y="100338"/>
                </a:cubicBezTo>
                <a:cubicBezTo>
                  <a:pt x="4900911" y="105278"/>
                  <a:pt x="4898666" y="109122"/>
                  <a:pt x="4890715" y="111868"/>
                </a:cubicBezTo>
                <a:cubicBezTo>
                  <a:pt x="4882763" y="114614"/>
                  <a:pt x="4867395" y="124570"/>
                  <a:pt x="4844608" y="141735"/>
                </a:cubicBezTo>
                <a:cubicBezTo>
                  <a:pt x="4846400" y="143484"/>
                  <a:pt x="4846805" y="146671"/>
                  <a:pt x="4845823" y="151296"/>
                </a:cubicBezTo>
                <a:cubicBezTo>
                  <a:pt x="4844841" y="155921"/>
                  <a:pt x="4843532" y="158162"/>
                  <a:pt x="4841897" y="158018"/>
                </a:cubicBezTo>
                <a:cubicBezTo>
                  <a:pt x="4868456" y="154462"/>
                  <a:pt x="4884997" y="152250"/>
                  <a:pt x="4891522" y="151382"/>
                </a:cubicBezTo>
                <a:cubicBezTo>
                  <a:pt x="4898047" y="150515"/>
                  <a:pt x="4904356" y="148930"/>
                  <a:pt x="4910451" y="146628"/>
                </a:cubicBezTo>
                <a:cubicBezTo>
                  <a:pt x="4916546" y="144327"/>
                  <a:pt x="4924067" y="146539"/>
                  <a:pt x="4933015" y="153264"/>
                </a:cubicBezTo>
                <a:cubicBezTo>
                  <a:pt x="4941963" y="159990"/>
                  <a:pt x="4948811" y="166601"/>
                  <a:pt x="4953557" y="173097"/>
                </a:cubicBezTo>
                <a:cubicBezTo>
                  <a:pt x="4958304" y="179593"/>
                  <a:pt x="4955540" y="183655"/>
                  <a:pt x="4945265" y="185282"/>
                </a:cubicBezTo>
                <a:cubicBezTo>
                  <a:pt x="4934990" y="186910"/>
                  <a:pt x="4922367" y="192922"/>
                  <a:pt x="4907396" y="203319"/>
                </a:cubicBezTo>
                <a:cubicBezTo>
                  <a:pt x="4892425" y="213716"/>
                  <a:pt x="4887467" y="213780"/>
                  <a:pt x="4892522" y="203512"/>
                </a:cubicBezTo>
                <a:cubicBezTo>
                  <a:pt x="4897576" y="193245"/>
                  <a:pt x="4901850" y="184698"/>
                  <a:pt x="4905342" y="177872"/>
                </a:cubicBezTo>
                <a:cubicBezTo>
                  <a:pt x="4908834" y="171046"/>
                  <a:pt x="4903693" y="168533"/>
                  <a:pt x="4889919" y="170333"/>
                </a:cubicBezTo>
                <a:cubicBezTo>
                  <a:pt x="4876145" y="172132"/>
                  <a:pt x="4859242" y="173943"/>
                  <a:pt x="4839208" y="175764"/>
                </a:cubicBezTo>
                <a:cubicBezTo>
                  <a:pt x="4847296" y="177600"/>
                  <a:pt x="4851340" y="182060"/>
                  <a:pt x="4851340" y="189144"/>
                </a:cubicBezTo>
                <a:lnTo>
                  <a:pt x="4851340" y="228292"/>
                </a:lnTo>
                <a:cubicBezTo>
                  <a:pt x="4851340" y="249358"/>
                  <a:pt x="4851792" y="265480"/>
                  <a:pt x="4852695" y="276658"/>
                </a:cubicBezTo>
                <a:cubicBezTo>
                  <a:pt x="4853599" y="287836"/>
                  <a:pt x="4848404" y="298330"/>
                  <a:pt x="4837112" y="308139"/>
                </a:cubicBezTo>
                <a:cubicBezTo>
                  <a:pt x="4825819" y="317947"/>
                  <a:pt x="4818699" y="320098"/>
                  <a:pt x="4815752" y="314592"/>
                </a:cubicBezTo>
                <a:cubicBezTo>
                  <a:pt x="4812805" y="309085"/>
                  <a:pt x="4809646" y="304647"/>
                  <a:pt x="4806276" y="301277"/>
                </a:cubicBezTo>
                <a:cubicBezTo>
                  <a:pt x="4802907" y="297907"/>
                  <a:pt x="4796726" y="292085"/>
                  <a:pt x="4787734" y="283810"/>
                </a:cubicBezTo>
                <a:cubicBezTo>
                  <a:pt x="4778743" y="275536"/>
                  <a:pt x="4780174" y="272973"/>
                  <a:pt x="4792026" y="276121"/>
                </a:cubicBezTo>
                <a:cubicBezTo>
                  <a:pt x="4803878" y="279268"/>
                  <a:pt x="4811998" y="280717"/>
                  <a:pt x="4816386" y="280466"/>
                </a:cubicBezTo>
                <a:cubicBezTo>
                  <a:pt x="4820774" y="280215"/>
                  <a:pt x="4823398" y="273070"/>
                  <a:pt x="4824259" y="259031"/>
                </a:cubicBezTo>
                <a:cubicBezTo>
                  <a:pt x="4825119" y="244992"/>
                  <a:pt x="4824883" y="229594"/>
                  <a:pt x="4823549" y="212837"/>
                </a:cubicBezTo>
                <a:cubicBezTo>
                  <a:pt x="4822215" y="196081"/>
                  <a:pt x="4820373" y="185508"/>
                  <a:pt x="4818021" y="181120"/>
                </a:cubicBezTo>
                <a:cubicBezTo>
                  <a:pt x="4794991" y="184720"/>
                  <a:pt x="4778671" y="187419"/>
                  <a:pt x="4769064" y="189219"/>
                </a:cubicBezTo>
                <a:cubicBezTo>
                  <a:pt x="4759456" y="191019"/>
                  <a:pt x="4751060" y="189939"/>
                  <a:pt x="4743875" y="185982"/>
                </a:cubicBezTo>
                <a:lnTo>
                  <a:pt x="4740928" y="182475"/>
                </a:lnTo>
                <a:cubicBezTo>
                  <a:pt x="4741659" y="182160"/>
                  <a:pt x="4742025" y="182777"/>
                  <a:pt x="4742025" y="184325"/>
                </a:cubicBezTo>
                <a:cubicBezTo>
                  <a:pt x="4736389" y="203111"/>
                  <a:pt x="4726674" y="222621"/>
                  <a:pt x="4712879" y="242855"/>
                </a:cubicBezTo>
                <a:cubicBezTo>
                  <a:pt x="4699083" y="263089"/>
                  <a:pt x="4684492" y="277655"/>
                  <a:pt x="4669105" y="286553"/>
                </a:cubicBezTo>
                <a:cubicBezTo>
                  <a:pt x="4653718" y="295451"/>
                  <a:pt x="4649431" y="295021"/>
                  <a:pt x="4656242" y="285262"/>
                </a:cubicBezTo>
                <a:cubicBezTo>
                  <a:pt x="4663054" y="275504"/>
                  <a:pt x="4670959" y="264319"/>
                  <a:pt x="4679957" y="251706"/>
                </a:cubicBezTo>
                <a:cubicBezTo>
                  <a:pt x="4688956" y="239094"/>
                  <a:pt x="4697255" y="223410"/>
                  <a:pt x="4704855" y="204653"/>
                </a:cubicBezTo>
                <a:cubicBezTo>
                  <a:pt x="4712456" y="185896"/>
                  <a:pt x="4718500" y="166637"/>
                  <a:pt x="4722989" y="146876"/>
                </a:cubicBezTo>
                <a:cubicBezTo>
                  <a:pt x="4727477" y="127115"/>
                  <a:pt x="4730395" y="110047"/>
                  <a:pt x="4731743" y="95670"/>
                </a:cubicBezTo>
                <a:cubicBezTo>
                  <a:pt x="4733091" y="81294"/>
                  <a:pt x="4731514" y="69421"/>
                  <a:pt x="4727011" y="60049"/>
                </a:cubicBezTo>
                <a:cubicBezTo>
                  <a:pt x="4722508" y="50678"/>
                  <a:pt x="4724555" y="46932"/>
                  <a:pt x="4733152" y="48810"/>
                </a:cubicBezTo>
                <a:cubicBezTo>
                  <a:pt x="4741749" y="50689"/>
                  <a:pt x="4748822" y="52489"/>
                  <a:pt x="4754372" y="54209"/>
                </a:cubicBezTo>
                <a:cubicBezTo>
                  <a:pt x="4759922" y="55930"/>
                  <a:pt x="4769741" y="55894"/>
                  <a:pt x="4783830" y="54102"/>
                </a:cubicBezTo>
                <a:cubicBezTo>
                  <a:pt x="4797920" y="52309"/>
                  <a:pt x="4812543" y="49854"/>
                  <a:pt x="4827700" y="46735"/>
                </a:cubicBezTo>
                <a:lnTo>
                  <a:pt x="4839304" y="44371"/>
                </a:lnTo>
                <a:lnTo>
                  <a:pt x="4835512" y="44569"/>
                </a:lnTo>
                <a:cubicBezTo>
                  <a:pt x="4832986" y="44077"/>
                  <a:pt x="4830196" y="42974"/>
                  <a:pt x="4827141" y="41260"/>
                </a:cubicBezTo>
                <a:cubicBezTo>
                  <a:pt x="4818566" y="33646"/>
                  <a:pt x="4811206" y="23980"/>
                  <a:pt x="4805061" y="12264"/>
                </a:cubicBezTo>
                <a:cubicBezTo>
                  <a:pt x="4800453" y="3477"/>
                  <a:pt x="4803281" y="-252"/>
                  <a:pt x="4813547" y="1076"/>
                </a:cubicBezTo>
                <a:close/>
                <a:moveTo>
                  <a:pt x="1266191" y="466"/>
                </a:moveTo>
                <a:cubicBezTo>
                  <a:pt x="1268806" y="-330"/>
                  <a:pt x="1271593" y="-104"/>
                  <a:pt x="1274550" y="1143"/>
                </a:cubicBezTo>
                <a:cubicBezTo>
                  <a:pt x="1280466" y="3639"/>
                  <a:pt x="1287263" y="9109"/>
                  <a:pt x="1294942" y="17556"/>
                </a:cubicBezTo>
                <a:cubicBezTo>
                  <a:pt x="1302621" y="26002"/>
                  <a:pt x="1302736" y="30853"/>
                  <a:pt x="1295287" y="32108"/>
                </a:cubicBezTo>
                <a:cubicBezTo>
                  <a:pt x="1287837" y="33362"/>
                  <a:pt x="1277361" y="35567"/>
                  <a:pt x="1263860" y="38722"/>
                </a:cubicBezTo>
                <a:cubicBezTo>
                  <a:pt x="1250359" y="41877"/>
                  <a:pt x="1241615" y="43734"/>
                  <a:pt x="1237628" y="44293"/>
                </a:cubicBezTo>
                <a:cubicBezTo>
                  <a:pt x="1245731" y="50775"/>
                  <a:pt x="1249308" y="55152"/>
                  <a:pt x="1248362" y="57425"/>
                </a:cubicBezTo>
                <a:cubicBezTo>
                  <a:pt x="1247415" y="59698"/>
                  <a:pt x="1246541" y="64434"/>
                  <a:pt x="1245737" y="71633"/>
                </a:cubicBezTo>
                <a:cubicBezTo>
                  <a:pt x="1256364" y="70858"/>
                  <a:pt x="1270833" y="69102"/>
                  <a:pt x="1289145" y="66363"/>
                </a:cubicBezTo>
                <a:cubicBezTo>
                  <a:pt x="1307458" y="63624"/>
                  <a:pt x="1323623" y="61118"/>
                  <a:pt x="1337640" y="58845"/>
                </a:cubicBezTo>
                <a:cubicBezTo>
                  <a:pt x="1351658" y="56572"/>
                  <a:pt x="1363689" y="58436"/>
                  <a:pt x="1373734" y="64438"/>
                </a:cubicBezTo>
                <a:cubicBezTo>
                  <a:pt x="1383780" y="70439"/>
                  <a:pt x="1388172" y="75863"/>
                  <a:pt x="1386910" y="80710"/>
                </a:cubicBezTo>
                <a:cubicBezTo>
                  <a:pt x="1385648" y="85557"/>
                  <a:pt x="1373942" y="87307"/>
                  <a:pt x="1351794" y="85959"/>
                </a:cubicBezTo>
                <a:cubicBezTo>
                  <a:pt x="1329645" y="84611"/>
                  <a:pt x="1294164" y="86088"/>
                  <a:pt x="1245350" y="90390"/>
                </a:cubicBezTo>
                <a:cubicBezTo>
                  <a:pt x="1244705" y="97574"/>
                  <a:pt x="1244382" y="104816"/>
                  <a:pt x="1244382" y="112115"/>
                </a:cubicBezTo>
                <a:cubicBezTo>
                  <a:pt x="1269320" y="110437"/>
                  <a:pt x="1284036" y="108218"/>
                  <a:pt x="1288532" y="105458"/>
                </a:cubicBezTo>
                <a:cubicBezTo>
                  <a:pt x="1293028" y="102697"/>
                  <a:pt x="1298893" y="103002"/>
                  <a:pt x="1306128" y="106372"/>
                </a:cubicBezTo>
                <a:cubicBezTo>
                  <a:pt x="1313362" y="109742"/>
                  <a:pt x="1320178" y="113847"/>
                  <a:pt x="1326573" y="118687"/>
                </a:cubicBezTo>
                <a:cubicBezTo>
                  <a:pt x="1332969" y="123526"/>
                  <a:pt x="1333349" y="128800"/>
                  <a:pt x="1327713" y="134507"/>
                </a:cubicBezTo>
                <a:cubicBezTo>
                  <a:pt x="1322078" y="140215"/>
                  <a:pt x="1317051" y="148801"/>
                  <a:pt x="1312634" y="160266"/>
                </a:cubicBezTo>
                <a:cubicBezTo>
                  <a:pt x="1308218" y="171731"/>
                  <a:pt x="1302306" y="183024"/>
                  <a:pt x="1294899" y="194145"/>
                </a:cubicBezTo>
                <a:cubicBezTo>
                  <a:pt x="1287493" y="205266"/>
                  <a:pt x="1281352" y="205427"/>
                  <a:pt x="1276476" y="194629"/>
                </a:cubicBezTo>
                <a:cubicBezTo>
                  <a:pt x="1266380" y="195489"/>
                  <a:pt x="1255231" y="196687"/>
                  <a:pt x="1243027" y="198221"/>
                </a:cubicBezTo>
                <a:lnTo>
                  <a:pt x="1243027" y="220097"/>
                </a:lnTo>
                <a:cubicBezTo>
                  <a:pt x="1254127" y="218376"/>
                  <a:pt x="1263444" y="216598"/>
                  <a:pt x="1270980" y="214762"/>
                </a:cubicBezTo>
                <a:cubicBezTo>
                  <a:pt x="1278516" y="212927"/>
                  <a:pt x="1285413" y="215727"/>
                  <a:pt x="1291673" y="223162"/>
                </a:cubicBezTo>
                <a:cubicBezTo>
                  <a:pt x="1297932" y="230598"/>
                  <a:pt x="1295828" y="234889"/>
                  <a:pt x="1285360" y="236036"/>
                </a:cubicBezTo>
                <a:cubicBezTo>
                  <a:pt x="1274891" y="237183"/>
                  <a:pt x="1260709" y="238976"/>
                  <a:pt x="1242812" y="241414"/>
                </a:cubicBezTo>
                <a:lnTo>
                  <a:pt x="1241672" y="266000"/>
                </a:lnTo>
                <a:cubicBezTo>
                  <a:pt x="1266524" y="264250"/>
                  <a:pt x="1288762" y="262239"/>
                  <a:pt x="1308386" y="259966"/>
                </a:cubicBezTo>
                <a:cubicBezTo>
                  <a:pt x="1328011" y="257693"/>
                  <a:pt x="1341820" y="260615"/>
                  <a:pt x="1349815" y="268732"/>
                </a:cubicBezTo>
                <a:cubicBezTo>
                  <a:pt x="1357810" y="276848"/>
                  <a:pt x="1358997" y="282498"/>
                  <a:pt x="1353375" y="285682"/>
                </a:cubicBezTo>
                <a:cubicBezTo>
                  <a:pt x="1347754" y="288865"/>
                  <a:pt x="1334676" y="289331"/>
                  <a:pt x="1314140" y="287080"/>
                </a:cubicBezTo>
                <a:cubicBezTo>
                  <a:pt x="1293605" y="284829"/>
                  <a:pt x="1271188" y="284814"/>
                  <a:pt x="1246888" y="287037"/>
                </a:cubicBezTo>
                <a:cubicBezTo>
                  <a:pt x="1222589" y="289260"/>
                  <a:pt x="1201355" y="291956"/>
                  <a:pt x="1183185" y="295125"/>
                </a:cubicBezTo>
                <a:cubicBezTo>
                  <a:pt x="1165016" y="298294"/>
                  <a:pt x="1153171" y="300334"/>
                  <a:pt x="1147650" y="301245"/>
                </a:cubicBezTo>
                <a:cubicBezTo>
                  <a:pt x="1142129" y="302155"/>
                  <a:pt x="1135472" y="299846"/>
                  <a:pt x="1127678" y="294318"/>
                </a:cubicBezTo>
                <a:cubicBezTo>
                  <a:pt x="1119884" y="288790"/>
                  <a:pt x="1116991" y="284718"/>
                  <a:pt x="1118999" y="282100"/>
                </a:cubicBezTo>
                <a:cubicBezTo>
                  <a:pt x="1121006" y="279483"/>
                  <a:pt x="1126326" y="278175"/>
                  <a:pt x="1134959" y="278175"/>
                </a:cubicBezTo>
                <a:cubicBezTo>
                  <a:pt x="1142058" y="278175"/>
                  <a:pt x="1152971" y="277282"/>
                  <a:pt x="1167698" y="275497"/>
                </a:cubicBezTo>
                <a:cubicBezTo>
                  <a:pt x="1182425" y="273711"/>
                  <a:pt x="1199834" y="271614"/>
                  <a:pt x="1219925" y="269205"/>
                </a:cubicBezTo>
                <a:lnTo>
                  <a:pt x="1219925" y="244554"/>
                </a:lnTo>
                <a:cubicBezTo>
                  <a:pt x="1213472" y="245415"/>
                  <a:pt x="1206571" y="246307"/>
                  <a:pt x="1199221" y="247232"/>
                </a:cubicBezTo>
                <a:cubicBezTo>
                  <a:pt x="1191872" y="248157"/>
                  <a:pt x="1184035" y="245845"/>
                  <a:pt x="1175711" y="240295"/>
                </a:cubicBezTo>
                <a:cubicBezTo>
                  <a:pt x="1167386" y="234745"/>
                  <a:pt x="1169372" y="231361"/>
                  <a:pt x="1181669" y="230142"/>
                </a:cubicBezTo>
                <a:cubicBezTo>
                  <a:pt x="1193966" y="228923"/>
                  <a:pt x="1206718" y="227145"/>
                  <a:pt x="1219925" y="224808"/>
                </a:cubicBezTo>
                <a:lnTo>
                  <a:pt x="1219925" y="200028"/>
                </a:lnTo>
                <a:cubicBezTo>
                  <a:pt x="1211579" y="200888"/>
                  <a:pt x="1201735" y="202129"/>
                  <a:pt x="1190391" y="203749"/>
                </a:cubicBezTo>
                <a:cubicBezTo>
                  <a:pt x="1182590" y="215666"/>
                  <a:pt x="1174592" y="209543"/>
                  <a:pt x="1166397" y="185379"/>
                </a:cubicBezTo>
                <a:cubicBezTo>
                  <a:pt x="1158201" y="161216"/>
                  <a:pt x="1151124" y="144090"/>
                  <a:pt x="1145166" y="134002"/>
                </a:cubicBezTo>
                <a:cubicBezTo>
                  <a:pt x="1139208" y="123914"/>
                  <a:pt x="1139896" y="119332"/>
                  <a:pt x="1147231" y="120257"/>
                </a:cubicBezTo>
                <a:cubicBezTo>
                  <a:pt x="1154566" y="121182"/>
                  <a:pt x="1160413" y="121633"/>
                  <a:pt x="1164773" y="121612"/>
                </a:cubicBezTo>
                <a:cubicBezTo>
                  <a:pt x="1169132" y="121590"/>
                  <a:pt x="1187516" y="119952"/>
                  <a:pt x="1219925" y="116697"/>
                </a:cubicBezTo>
                <a:lnTo>
                  <a:pt x="1219925" y="93380"/>
                </a:lnTo>
                <a:cubicBezTo>
                  <a:pt x="1215824" y="93380"/>
                  <a:pt x="1202312" y="94957"/>
                  <a:pt x="1179389" y="98112"/>
                </a:cubicBezTo>
                <a:cubicBezTo>
                  <a:pt x="1156466" y="101267"/>
                  <a:pt x="1140846" y="103744"/>
                  <a:pt x="1132529" y="105544"/>
                </a:cubicBezTo>
                <a:cubicBezTo>
                  <a:pt x="1124211" y="107343"/>
                  <a:pt x="1116848" y="107526"/>
                  <a:pt x="1110437" y="106092"/>
                </a:cubicBezTo>
                <a:cubicBezTo>
                  <a:pt x="1104027" y="104658"/>
                  <a:pt x="1098177" y="101034"/>
                  <a:pt x="1092885" y="95219"/>
                </a:cubicBezTo>
                <a:cubicBezTo>
                  <a:pt x="1087594" y="89404"/>
                  <a:pt x="1089472" y="86496"/>
                  <a:pt x="1098521" y="86496"/>
                </a:cubicBezTo>
                <a:cubicBezTo>
                  <a:pt x="1104859" y="86496"/>
                  <a:pt x="1119723" y="85396"/>
                  <a:pt x="1143112" y="83195"/>
                </a:cubicBezTo>
                <a:cubicBezTo>
                  <a:pt x="1166501" y="80993"/>
                  <a:pt x="1192105" y="78208"/>
                  <a:pt x="1219925" y="74838"/>
                </a:cubicBezTo>
                <a:cubicBezTo>
                  <a:pt x="1219925" y="61243"/>
                  <a:pt x="1218448" y="52582"/>
                  <a:pt x="1215494" y="48853"/>
                </a:cubicBezTo>
                <a:cubicBezTo>
                  <a:pt x="1202702" y="50631"/>
                  <a:pt x="1192406" y="51750"/>
                  <a:pt x="1184605" y="52209"/>
                </a:cubicBezTo>
                <a:cubicBezTo>
                  <a:pt x="1176804" y="52668"/>
                  <a:pt x="1171742" y="51668"/>
                  <a:pt x="1169419" y="49208"/>
                </a:cubicBezTo>
                <a:cubicBezTo>
                  <a:pt x="1167096" y="46749"/>
                  <a:pt x="1171774" y="43612"/>
                  <a:pt x="1183454" y="39797"/>
                </a:cubicBezTo>
                <a:cubicBezTo>
                  <a:pt x="1195134" y="35983"/>
                  <a:pt x="1209485" y="30803"/>
                  <a:pt x="1226507" y="24256"/>
                </a:cubicBezTo>
                <a:cubicBezTo>
                  <a:pt x="1243529" y="17710"/>
                  <a:pt x="1254313" y="11597"/>
                  <a:pt x="1258859" y="5919"/>
                </a:cubicBezTo>
                <a:cubicBezTo>
                  <a:pt x="1261132" y="3079"/>
                  <a:pt x="1263576" y="1262"/>
                  <a:pt x="1266191" y="4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870143" y="2427587"/>
            <a:ext cx="6387866" cy="1819554"/>
            <a:chOff x="1122779" y="1545050"/>
            <a:chExt cx="6325437" cy="159295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0977" y="1552030"/>
              <a:ext cx="902338" cy="92261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3684" y="1591365"/>
              <a:ext cx="990600" cy="90487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9125" y="1603288"/>
              <a:ext cx="676275" cy="8953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00241" y="1545050"/>
              <a:ext cx="857250" cy="971550"/>
            </a:xfrm>
            <a:prstGeom prst="rect">
              <a:avLst/>
            </a:prstGeom>
          </p:spPr>
        </p:pic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1122779" y="2408587"/>
              <a:ext cx="1384119" cy="72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小军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38.5kg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2831755" y="2408587"/>
              <a:ext cx="1384119" cy="72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小芳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43.6kg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4437456" y="2408587"/>
              <a:ext cx="1384119" cy="72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小红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37.8kg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6064097" y="2408587"/>
              <a:ext cx="1384119" cy="72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小强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43.9kg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TextBox 27"/>
          <p:cNvSpPr txBox="1"/>
          <p:nvPr/>
        </p:nvSpPr>
        <p:spPr>
          <a:xfrm>
            <a:off x="3154513" y="4976417"/>
            <a:ext cx="588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43.9kg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43.6kg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38.5kg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37.8kg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6383" y="1806909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56871" y="3615062"/>
            <a:ext cx="398754" cy="1516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23811" y="3987419"/>
            <a:ext cx="469594" cy="547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01631" y="3980599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3 .05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93555" y="4137050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2 .84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89470" y="4649660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2 .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04764" y="3615062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2 .93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362462" y="4540568"/>
            <a:ext cx="0" cy="93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356594" y="5461957"/>
            <a:ext cx="2692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040075" y="5173605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294768" y="5461605"/>
            <a:ext cx="970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28636" y="4008115"/>
            <a:ext cx="553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</a:p>
        </p:txBody>
      </p:sp>
      <p:sp>
        <p:nvSpPr>
          <p:cNvPr id="14" name="AutoShape 36"/>
          <p:cNvSpPr/>
          <p:nvPr/>
        </p:nvSpPr>
        <p:spPr bwMode="auto">
          <a:xfrm>
            <a:off x="6255744" y="3692553"/>
            <a:ext cx="576014" cy="1356966"/>
          </a:xfrm>
          <a:prstGeom prst="leftBrace">
            <a:avLst>
              <a:gd name="adj1" fmla="val 4158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22"/>
          <p:cNvSpPr txBox="1"/>
          <p:nvPr/>
        </p:nvSpPr>
        <p:spPr>
          <a:xfrm>
            <a:off x="4237281" y="3007165"/>
            <a:ext cx="293142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先比较整数部分。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247126" y="2467439"/>
            <a:ext cx="2794754" cy="296577"/>
          </a:xfrm>
          <a:custGeom>
            <a:avLst/>
            <a:gdLst/>
            <a:ahLst/>
            <a:cxnLst/>
            <a:rect l="l" t="t" r="r" b="b"/>
            <a:pathLst>
              <a:path w="2794754" h="296577">
                <a:moveTo>
                  <a:pt x="454424" y="203292"/>
                </a:moveTo>
                <a:lnTo>
                  <a:pt x="430354" y="208304"/>
                </a:lnTo>
                <a:cubicBezTo>
                  <a:pt x="424919" y="220507"/>
                  <a:pt x="422356" y="227122"/>
                  <a:pt x="422664" y="228147"/>
                </a:cubicBezTo>
                <a:cubicBezTo>
                  <a:pt x="422973" y="229172"/>
                  <a:pt x="424375" y="230043"/>
                  <a:pt x="426870" y="230760"/>
                </a:cubicBezTo>
                <a:cubicBezTo>
                  <a:pt x="429365" y="231477"/>
                  <a:pt x="433588" y="233069"/>
                  <a:pt x="439539" y="235536"/>
                </a:cubicBezTo>
                <a:cubicBezTo>
                  <a:pt x="445017" y="228882"/>
                  <a:pt x="449979" y="218134"/>
                  <a:pt x="454424" y="203292"/>
                </a:cubicBezTo>
                <a:close/>
                <a:moveTo>
                  <a:pt x="2571960" y="147556"/>
                </a:moveTo>
                <a:cubicBezTo>
                  <a:pt x="2574525" y="148268"/>
                  <a:pt x="2570385" y="161081"/>
                  <a:pt x="2559541" y="185997"/>
                </a:cubicBezTo>
                <a:cubicBezTo>
                  <a:pt x="2547108" y="214405"/>
                  <a:pt x="2539550" y="236314"/>
                  <a:pt x="2536869" y="251722"/>
                </a:cubicBezTo>
                <a:cubicBezTo>
                  <a:pt x="2534187" y="267131"/>
                  <a:pt x="2528634" y="270913"/>
                  <a:pt x="2520209" y="263069"/>
                </a:cubicBezTo>
                <a:cubicBezTo>
                  <a:pt x="2511784" y="255225"/>
                  <a:pt x="2505923" y="246434"/>
                  <a:pt x="2502624" y="236697"/>
                </a:cubicBezTo>
                <a:cubicBezTo>
                  <a:pt x="2499326" y="226960"/>
                  <a:pt x="2500574" y="221081"/>
                  <a:pt x="2506367" y="219059"/>
                </a:cubicBezTo>
                <a:cubicBezTo>
                  <a:pt x="2512161" y="217037"/>
                  <a:pt x="2518320" y="212104"/>
                  <a:pt x="2524844" y="204260"/>
                </a:cubicBezTo>
                <a:cubicBezTo>
                  <a:pt x="2531369" y="196416"/>
                  <a:pt x="2543121" y="181444"/>
                  <a:pt x="2560100" y="159346"/>
                </a:cubicBezTo>
                <a:cubicBezTo>
                  <a:pt x="2566467" y="151059"/>
                  <a:pt x="2570420" y="147129"/>
                  <a:pt x="2571960" y="147556"/>
                </a:cubicBezTo>
                <a:close/>
                <a:moveTo>
                  <a:pt x="1973319" y="138736"/>
                </a:moveTo>
                <a:cubicBezTo>
                  <a:pt x="1974790" y="138835"/>
                  <a:pt x="1976638" y="139245"/>
                  <a:pt x="1978863" y="139965"/>
                </a:cubicBezTo>
                <a:cubicBezTo>
                  <a:pt x="1987761" y="142848"/>
                  <a:pt x="1994763" y="146182"/>
                  <a:pt x="1999868" y="149968"/>
                </a:cubicBezTo>
                <a:cubicBezTo>
                  <a:pt x="2004973" y="153753"/>
                  <a:pt x="2006339" y="157794"/>
                  <a:pt x="2003966" y="162089"/>
                </a:cubicBezTo>
                <a:cubicBezTo>
                  <a:pt x="2001592" y="166384"/>
                  <a:pt x="1999061" y="173468"/>
                  <a:pt x="1996372" y="183341"/>
                </a:cubicBezTo>
                <a:cubicBezTo>
                  <a:pt x="1993684" y="193214"/>
                  <a:pt x="1988855" y="204231"/>
                  <a:pt x="1981885" y="216392"/>
                </a:cubicBezTo>
                <a:cubicBezTo>
                  <a:pt x="2006794" y="234919"/>
                  <a:pt x="2025372" y="246370"/>
                  <a:pt x="2037618" y="250743"/>
                </a:cubicBezTo>
                <a:cubicBezTo>
                  <a:pt x="2049865" y="255117"/>
                  <a:pt x="2062757" y="258928"/>
                  <a:pt x="2076294" y="262176"/>
                </a:cubicBezTo>
                <a:cubicBezTo>
                  <a:pt x="2089831" y="265424"/>
                  <a:pt x="2086461" y="269694"/>
                  <a:pt x="2066184" y="274986"/>
                </a:cubicBezTo>
                <a:cubicBezTo>
                  <a:pt x="2045907" y="280277"/>
                  <a:pt x="2032811" y="282453"/>
                  <a:pt x="2026896" y="281514"/>
                </a:cubicBezTo>
                <a:cubicBezTo>
                  <a:pt x="2020980" y="280575"/>
                  <a:pt x="2015330" y="278148"/>
                  <a:pt x="2009945" y="274233"/>
                </a:cubicBezTo>
                <a:cubicBezTo>
                  <a:pt x="2004561" y="270318"/>
                  <a:pt x="1990690" y="256573"/>
                  <a:pt x="1968334" y="232997"/>
                </a:cubicBezTo>
                <a:cubicBezTo>
                  <a:pt x="1957306" y="246047"/>
                  <a:pt x="1943869" y="256057"/>
                  <a:pt x="1928023" y="263026"/>
                </a:cubicBezTo>
                <a:cubicBezTo>
                  <a:pt x="1912177" y="269995"/>
                  <a:pt x="1898941" y="273103"/>
                  <a:pt x="1888315" y="272351"/>
                </a:cubicBezTo>
                <a:cubicBezTo>
                  <a:pt x="1877689" y="271598"/>
                  <a:pt x="1877865" y="268504"/>
                  <a:pt x="1888842" y="263069"/>
                </a:cubicBezTo>
                <a:cubicBezTo>
                  <a:pt x="1899820" y="257634"/>
                  <a:pt x="1911410" y="250998"/>
                  <a:pt x="1923614" y="243161"/>
                </a:cubicBezTo>
                <a:cubicBezTo>
                  <a:pt x="1935817" y="235324"/>
                  <a:pt x="1945734" y="226673"/>
                  <a:pt x="1953363" y="217209"/>
                </a:cubicBezTo>
                <a:cubicBezTo>
                  <a:pt x="1935523" y="195785"/>
                  <a:pt x="1922965" y="182825"/>
                  <a:pt x="1915687" y="178329"/>
                </a:cubicBezTo>
                <a:cubicBezTo>
                  <a:pt x="1908410" y="173833"/>
                  <a:pt x="1909163" y="170320"/>
                  <a:pt x="1917946" y="167789"/>
                </a:cubicBezTo>
                <a:cubicBezTo>
                  <a:pt x="1926729" y="165258"/>
                  <a:pt x="1933175" y="166710"/>
                  <a:pt x="1937284" y="172145"/>
                </a:cubicBezTo>
                <a:cubicBezTo>
                  <a:pt x="1941392" y="177580"/>
                  <a:pt x="1950007" y="187008"/>
                  <a:pt x="1963128" y="200431"/>
                </a:cubicBezTo>
                <a:cubicBezTo>
                  <a:pt x="1967430" y="192028"/>
                  <a:pt x="1970478" y="182660"/>
                  <a:pt x="1972270" y="172328"/>
                </a:cubicBezTo>
                <a:cubicBezTo>
                  <a:pt x="1974063" y="161996"/>
                  <a:pt x="1973385" y="153298"/>
                  <a:pt x="1970237" y="146236"/>
                </a:cubicBezTo>
                <a:cubicBezTo>
                  <a:pt x="1967877" y="140939"/>
                  <a:pt x="1968904" y="138439"/>
                  <a:pt x="1973319" y="138736"/>
                </a:cubicBezTo>
                <a:close/>
                <a:moveTo>
                  <a:pt x="1118205" y="118573"/>
                </a:moveTo>
                <a:cubicBezTo>
                  <a:pt x="1121847" y="116098"/>
                  <a:pt x="1124354" y="122429"/>
                  <a:pt x="1125725" y="137567"/>
                </a:cubicBezTo>
                <a:cubicBezTo>
                  <a:pt x="1127553" y="157751"/>
                  <a:pt x="1122097" y="178024"/>
                  <a:pt x="1109356" y="198387"/>
                </a:cubicBezTo>
                <a:cubicBezTo>
                  <a:pt x="1096614" y="218750"/>
                  <a:pt x="1087139" y="223081"/>
                  <a:pt x="1080930" y="211380"/>
                </a:cubicBezTo>
                <a:cubicBezTo>
                  <a:pt x="1074720" y="199678"/>
                  <a:pt x="1074792" y="189418"/>
                  <a:pt x="1081145" y="180598"/>
                </a:cubicBezTo>
                <a:cubicBezTo>
                  <a:pt x="1087498" y="171779"/>
                  <a:pt x="1092875" y="163024"/>
                  <a:pt x="1097278" y="154334"/>
                </a:cubicBezTo>
                <a:cubicBezTo>
                  <a:pt x="1102684" y="145228"/>
                  <a:pt x="1108320" y="135111"/>
                  <a:pt x="1114185" y="123983"/>
                </a:cubicBezTo>
                <a:cubicBezTo>
                  <a:pt x="1115651" y="121201"/>
                  <a:pt x="1116991" y="119398"/>
                  <a:pt x="1118205" y="118573"/>
                </a:cubicBezTo>
                <a:close/>
                <a:moveTo>
                  <a:pt x="41880" y="118573"/>
                </a:moveTo>
                <a:cubicBezTo>
                  <a:pt x="45522" y="116098"/>
                  <a:pt x="48029" y="122429"/>
                  <a:pt x="49400" y="137567"/>
                </a:cubicBezTo>
                <a:cubicBezTo>
                  <a:pt x="51228" y="157751"/>
                  <a:pt x="45772" y="178024"/>
                  <a:pt x="33031" y="198387"/>
                </a:cubicBezTo>
                <a:cubicBezTo>
                  <a:pt x="20289" y="218750"/>
                  <a:pt x="10814" y="223081"/>
                  <a:pt x="4605" y="211380"/>
                </a:cubicBezTo>
                <a:cubicBezTo>
                  <a:pt x="-1605" y="199678"/>
                  <a:pt x="-1533" y="189418"/>
                  <a:pt x="4820" y="180598"/>
                </a:cubicBezTo>
                <a:cubicBezTo>
                  <a:pt x="11173" y="171779"/>
                  <a:pt x="16550" y="163024"/>
                  <a:pt x="20953" y="154334"/>
                </a:cubicBezTo>
                <a:cubicBezTo>
                  <a:pt x="26359" y="145228"/>
                  <a:pt x="31995" y="135111"/>
                  <a:pt x="37860" y="123983"/>
                </a:cubicBezTo>
                <a:cubicBezTo>
                  <a:pt x="39326" y="121201"/>
                  <a:pt x="40666" y="119398"/>
                  <a:pt x="41880" y="118573"/>
                </a:cubicBezTo>
                <a:close/>
                <a:moveTo>
                  <a:pt x="1274264" y="110787"/>
                </a:moveTo>
                <a:cubicBezTo>
                  <a:pt x="1281578" y="112213"/>
                  <a:pt x="1291724" y="116182"/>
                  <a:pt x="1304702" y="122693"/>
                </a:cubicBezTo>
                <a:cubicBezTo>
                  <a:pt x="1318009" y="128371"/>
                  <a:pt x="1328635" y="137825"/>
                  <a:pt x="1336580" y="151054"/>
                </a:cubicBezTo>
                <a:cubicBezTo>
                  <a:pt x="1344524" y="164283"/>
                  <a:pt x="1345697" y="177648"/>
                  <a:pt x="1340097" y="191149"/>
                </a:cubicBezTo>
                <a:cubicBezTo>
                  <a:pt x="1334497" y="204650"/>
                  <a:pt x="1325789" y="202309"/>
                  <a:pt x="1313973" y="184126"/>
                </a:cubicBezTo>
                <a:cubicBezTo>
                  <a:pt x="1302156" y="165943"/>
                  <a:pt x="1290756" y="148817"/>
                  <a:pt x="1279771" y="132749"/>
                </a:cubicBezTo>
                <a:cubicBezTo>
                  <a:pt x="1268786" y="116680"/>
                  <a:pt x="1266951" y="109360"/>
                  <a:pt x="1274264" y="110787"/>
                </a:cubicBezTo>
                <a:close/>
                <a:moveTo>
                  <a:pt x="197940" y="110787"/>
                </a:moveTo>
                <a:cubicBezTo>
                  <a:pt x="205253" y="112213"/>
                  <a:pt x="215399" y="116182"/>
                  <a:pt x="228377" y="122693"/>
                </a:cubicBezTo>
                <a:cubicBezTo>
                  <a:pt x="241684" y="128371"/>
                  <a:pt x="252310" y="137825"/>
                  <a:pt x="260255" y="151054"/>
                </a:cubicBezTo>
                <a:cubicBezTo>
                  <a:pt x="268199" y="164283"/>
                  <a:pt x="269372" y="177648"/>
                  <a:pt x="263772" y="191149"/>
                </a:cubicBezTo>
                <a:cubicBezTo>
                  <a:pt x="258172" y="204650"/>
                  <a:pt x="249464" y="202309"/>
                  <a:pt x="237648" y="184126"/>
                </a:cubicBezTo>
                <a:cubicBezTo>
                  <a:pt x="225831" y="165943"/>
                  <a:pt x="214431" y="148817"/>
                  <a:pt x="203446" y="132749"/>
                </a:cubicBezTo>
                <a:cubicBezTo>
                  <a:pt x="192462" y="116680"/>
                  <a:pt x="190626" y="109360"/>
                  <a:pt x="197940" y="110787"/>
                </a:cubicBezTo>
                <a:close/>
                <a:moveTo>
                  <a:pt x="1929686" y="109519"/>
                </a:moveTo>
                <a:cubicBezTo>
                  <a:pt x="1931284" y="109721"/>
                  <a:pt x="1933168" y="110251"/>
                  <a:pt x="1935337" y="111109"/>
                </a:cubicBezTo>
                <a:cubicBezTo>
                  <a:pt x="1944013" y="114544"/>
                  <a:pt x="1950193" y="118577"/>
                  <a:pt x="1953879" y="123209"/>
                </a:cubicBezTo>
                <a:cubicBezTo>
                  <a:pt x="1958152" y="128715"/>
                  <a:pt x="1958199" y="132971"/>
                  <a:pt x="1954019" y="135975"/>
                </a:cubicBezTo>
                <a:cubicBezTo>
                  <a:pt x="1949839" y="138979"/>
                  <a:pt x="1942285" y="144805"/>
                  <a:pt x="1931358" y="153452"/>
                </a:cubicBezTo>
                <a:cubicBezTo>
                  <a:pt x="1920430" y="162099"/>
                  <a:pt x="1910794" y="167620"/>
                  <a:pt x="1902448" y="170015"/>
                </a:cubicBezTo>
                <a:cubicBezTo>
                  <a:pt x="1894102" y="172410"/>
                  <a:pt x="1892929" y="170012"/>
                  <a:pt x="1898931" y="162820"/>
                </a:cubicBezTo>
                <a:cubicBezTo>
                  <a:pt x="1904932" y="155628"/>
                  <a:pt x="1910557" y="147892"/>
                  <a:pt x="1915806" y="139610"/>
                </a:cubicBezTo>
                <a:cubicBezTo>
                  <a:pt x="1921054" y="131329"/>
                  <a:pt x="1923452" y="123650"/>
                  <a:pt x="1923001" y="116573"/>
                </a:cubicBezTo>
                <a:cubicBezTo>
                  <a:pt x="1922662" y="111265"/>
                  <a:pt x="1924890" y="108914"/>
                  <a:pt x="1929686" y="109519"/>
                </a:cubicBezTo>
                <a:close/>
                <a:moveTo>
                  <a:pt x="1990575" y="102271"/>
                </a:moveTo>
                <a:cubicBezTo>
                  <a:pt x="1994089" y="102513"/>
                  <a:pt x="1997760" y="103326"/>
                  <a:pt x="2001589" y="104710"/>
                </a:cubicBezTo>
                <a:cubicBezTo>
                  <a:pt x="2010408" y="106689"/>
                  <a:pt x="2018327" y="109930"/>
                  <a:pt x="2025347" y="114433"/>
                </a:cubicBezTo>
                <a:cubicBezTo>
                  <a:pt x="2032366" y="118935"/>
                  <a:pt x="2035582" y="126098"/>
                  <a:pt x="2034994" y="135921"/>
                </a:cubicBezTo>
                <a:cubicBezTo>
                  <a:pt x="2034406" y="145744"/>
                  <a:pt x="2028351" y="148286"/>
                  <a:pt x="2016829" y="143547"/>
                </a:cubicBezTo>
                <a:cubicBezTo>
                  <a:pt x="2005306" y="138807"/>
                  <a:pt x="1994773" y="131358"/>
                  <a:pt x="1985230" y="121198"/>
                </a:cubicBezTo>
                <a:cubicBezTo>
                  <a:pt x="1975687" y="111038"/>
                  <a:pt x="1974113" y="105058"/>
                  <a:pt x="1980509" y="103258"/>
                </a:cubicBezTo>
                <a:cubicBezTo>
                  <a:pt x="1983706" y="102358"/>
                  <a:pt x="1987062" y="102029"/>
                  <a:pt x="1990575" y="102271"/>
                </a:cubicBezTo>
                <a:close/>
                <a:moveTo>
                  <a:pt x="2510780" y="100088"/>
                </a:moveTo>
                <a:cubicBezTo>
                  <a:pt x="2513187" y="100219"/>
                  <a:pt x="2516097" y="100705"/>
                  <a:pt x="2519510" y="101548"/>
                </a:cubicBezTo>
                <a:cubicBezTo>
                  <a:pt x="2533162" y="104918"/>
                  <a:pt x="2541959" y="110152"/>
                  <a:pt x="2545903" y="117250"/>
                </a:cubicBezTo>
                <a:cubicBezTo>
                  <a:pt x="2549847" y="124349"/>
                  <a:pt x="2549757" y="131691"/>
                  <a:pt x="2545634" y="139277"/>
                </a:cubicBezTo>
                <a:cubicBezTo>
                  <a:pt x="2541511" y="146863"/>
                  <a:pt x="2531634" y="144275"/>
                  <a:pt x="2516004" y="131512"/>
                </a:cubicBezTo>
                <a:cubicBezTo>
                  <a:pt x="2509579" y="124198"/>
                  <a:pt x="2505145" y="116533"/>
                  <a:pt x="2502700" y="108517"/>
                </a:cubicBezTo>
                <a:cubicBezTo>
                  <a:pt x="2500866" y="102505"/>
                  <a:pt x="2503559" y="99695"/>
                  <a:pt x="2510780" y="100088"/>
                </a:cubicBezTo>
                <a:close/>
                <a:moveTo>
                  <a:pt x="1445723" y="64142"/>
                </a:moveTo>
                <a:cubicBezTo>
                  <a:pt x="1453854" y="64142"/>
                  <a:pt x="1462200" y="66737"/>
                  <a:pt x="1470761" y="71928"/>
                </a:cubicBezTo>
                <a:cubicBezTo>
                  <a:pt x="1479322" y="77119"/>
                  <a:pt x="1482015" y="83171"/>
                  <a:pt x="1478838" y="90083"/>
                </a:cubicBezTo>
                <a:cubicBezTo>
                  <a:pt x="1475662" y="96995"/>
                  <a:pt x="1473651" y="112633"/>
                  <a:pt x="1472805" y="136997"/>
                </a:cubicBezTo>
                <a:cubicBezTo>
                  <a:pt x="1479688" y="135391"/>
                  <a:pt x="1489916" y="131390"/>
                  <a:pt x="1503489" y="124994"/>
                </a:cubicBezTo>
                <a:cubicBezTo>
                  <a:pt x="1517062" y="118598"/>
                  <a:pt x="1526813" y="119100"/>
                  <a:pt x="1532743" y="126500"/>
                </a:cubicBezTo>
                <a:cubicBezTo>
                  <a:pt x="1538673" y="133899"/>
                  <a:pt x="1532689" y="141349"/>
                  <a:pt x="1514793" y="148849"/>
                </a:cubicBezTo>
                <a:cubicBezTo>
                  <a:pt x="1496896" y="156349"/>
                  <a:pt x="1482771" y="158751"/>
                  <a:pt x="1472418" y="156055"/>
                </a:cubicBezTo>
                <a:cubicBezTo>
                  <a:pt x="1470826" y="180419"/>
                  <a:pt x="1469815" y="197441"/>
                  <a:pt x="1469385" y="207121"/>
                </a:cubicBezTo>
                <a:cubicBezTo>
                  <a:pt x="1468954" y="216800"/>
                  <a:pt x="1468761" y="221705"/>
                  <a:pt x="1468804" y="221834"/>
                </a:cubicBezTo>
                <a:cubicBezTo>
                  <a:pt x="1468847" y="221963"/>
                  <a:pt x="1471127" y="220780"/>
                  <a:pt x="1475644" y="218284"/>
                </a:cubicBezTo>
                <a:cubicBezTo>
                  <a:pt x="1480161" y="215789"/>
                  <a:pt x="1491615" y="210164"/>
                  <a:pt x="1510007" y="201410"/>
                </a:cubicBezTo>
                <a:cubicBezTo>
                  <a:pt x="1528398" y="192655"/>
                  <a:pt x="1535350" y="191952"/>
                  <a:pt x="1530861" y="199302"/>
                </a:cubicBezTo>
                <a:cubicBezTo>
                  <a:pt x="1526372" y="206651"/>
                  <a:pt x="1514259" y="218173"/>
                  <a:pt x="1494519" y="233869"/>
                </a:cubicBezTo>
                <a:cubicBezTo>
                  <a:pt x="1474780" y="249564"/>
                  <a:pt x="1462060" y="261215"/>
                  <a:pt x="1456360" y="268823"/>
                </a:cubicBezTo>
                <a:cubicBezTo>
                  <a:pt x="1450660" y="276430"/>
                  <a:pt x="1445031" y="278112"/>
                  <a:pt x="1439474" y="273867"/>
                </a:cubicBezTo>
                <a:cubicBezTo>
                  <a:pt x="1433918" y="269622"/>
                  <a:pt x="1430408" y="263929"/>
                  <a:pt x="1428945" y="256788"/>
                </a:cubicBezTo>
                <a:cubicBezTo>
                  <a:pt x="1427482" y="249646"/>
                  <a:pt x="1427877" y="244498"/>
                  <a:pt x="1430128" y="241343"/>
                </a:cubicBezTo>
                <a:cubicBezTo>
                  <a:pt x="1432380" y="238189"/>
                  <a:pt x="1435531" y="233869"/>
                  <a:pt x="1439582" y="228384"/>
                </a:cubicBezTo>
                <a:cubicBezTo>
                  <a:pt x="1443633" y="222898"/>
                  <a:pt x="1446107" y="198886"/>
                  <a:pt x="1447003" y="156345"/>
                </a:cubicBezTo>
                <a:cubicBezTo>
                  <a:pt x="1447899" y="113805"/>
                  <a:pt x="1445422" y="87803"/>
                  <a:pt x="1439571" y="78338"/>
                </a:cubicBezTo>
                <a:cubicBezTo>
                  <a:pt x="1433720" y="68874"/>
                  <a:pt x="1435771" y="64142"/>
                  <a:pt x="1445723" y="64142"/>
                </a:cubicBezTo>
                <a:close/>
                <a:moveTo>
                  <a:pt x="2389803" y="63430"/>
                </a:moveTo>
                <a:cubicBezTo>
                  <a:pt x="2402260" y="62678"/>
                  <a:pt x="2412930" y="65905"/>
                  <a:pt x="2421814" y="73111"/>
                </a:cubicBezTo>
                <a:cubicBezTo>
                  <a:pt x="2433659" y="82719"/>
                  <a:pt x="2432448" y="88369"/>
                  <a:pt x="2418179" y="90061"/>
                </a:cubicBezTo>
                <a:cubicBezTo>
                  <a:pt x="2403911" y="91754"/>
                  <a:pt x="2385587" y="93048"/>
                  <a:pt x="2363209" y="93944"/>
                </a:cubicBezTo>
                <a:cubicBezTo>
                  <a:pt x="2340831" y="94840"/>
                  <a:pt x="2314549" y="97425"/>
                  <a:pt x="2284363" y="101699"/>
                </a:cubicBezTo>
                <a:cubicBezTo>
                  <a:pt x="2296065" y="106087"/>
                  <a:pt x="2300252" y="110729"/>
                  <a:pt x="2296925" y="115626"/>
                </a:cubicBezTo>
                <a:cubicBezTo>
                  <a:pt x="2293598" y="120524"/>
                  <a:pt x="2289863" y="127231"/>
                  <a:pt x="2285718" y="135749"/>
                </a:cubicBezTo>
                <a:cubicBezTo>
                  <a:pt x="2288744" y="135678"/>
                  <a:pt x="2294186" y="135448"/>
                  <a:pt x="2302045" y="135061"/>
                </a:cubicBezTo>
                <a:cubicBezTo>
                  <a:pt x="2309903" y="134674"/>
                  <a:pt x="2316765" y="133100"/>
                  <a:pt x="2322630" y="130340"/>
                </a:cubicBezTo>
                <a:cubicBezTo>
                  <a:pt x="2328495" y="127579"/>
                  <a:pt x="2335199" y="127866"/>
                  <a:pt x="2342742" y="131200"/>
                </a:cubicBezTo>
                <a:cubicBezTo>
                  <a:pt x="2350285" y="134534"/>
                  <a:pt x="2357513" y="138582"/>
                  <a:pt x="2364425" y="143342"/>
                </a:cubicBezTo>
                <a:cubicBezTo>
                  <a:pt x="2371336" y="148103"/>
                  <a:pt x="2372692" y="153090"/>
                  <a:pt x="2368490" y="158303"/>
                </a:cubicBezTo>
                <a:cubicBezTo>
                  <a:pt x="2364288" y="163516"/>
                  <a:pt x="2359735" y="175271"/>
                  <a:pt x="2354831" y="193569"/>
                </a:cubicBezTo>
                <a:cubicBezTo>
                  <a:pt x="2349927" y="211867"/>
                  <a:pt x="2345198" y="226491"/>
                  <a:pt x="2340645" y="237439"/>
                </a:cubicBezTo>
                <a:cubicBezTo>
                  <a:pt x="2336092" y="248388"/>
                  <a:pt x="2330252" y="258606"/>
                  <a:pt x="2323125" y="268092"/>
                </a:cubicBezTo>
                <a:cubicBezTo>
                  <a:pt x="2315998" y="277578"/>
                  <a:pt x="2307186" y="283998"/>
                  <a:pt x="2296689" y="287354"/>
                </a:cubicBezTo>
                <a:cubicBezTo>
                  <a:pt x="2286192" y="290710"/>
                  <a:pt x="2280176" y="287770"/>
                  <a:pt x="2278641" y="278535"/>
                </a:cubicBezTo>
                <a:cubicBezTo>
                  <a:pt x="2277107" y="269300"/>
                  <a:pt x="2270227" y="258247"/>
                  <a:pt x="2258002" y="245377"/>
                </a:cubicBezTo>
                <a:cubicBezTo>
                  <a:pt x="2245777" y="232506"/>
                  <a:pt x="2247735" y="229678"/>
                  <a:pt x="2263875" y="236891"/>
                </a:cubicBezTo>
                <a:cubicBezTo>
                  <a:pt x="2280015" y="244104"/>
                  <a:pt x="2290415" y="247711"/>
                  <a:pt x="2295075" y="247711"/>
                </a:cubicBezTo>
                <a:cubicBezTo>
                  <a:pt x="2299449" y="247711"/>
                  <a:pt x="2303905" y="243394"/>
                  <a:pt x="2308444" y="234761"/>
                </a:cubicBezTo>
                <a:cubicBezTo>
                  <a:pt x="2312983" y="226129"/>
                  <a:pt x="2317726" y="213921"/>
                  <a:pt x="2322673" y="198140"/>
                </a:cubicBezTo>
                <a:cubicBezTo>
                  <a:pt x="2327620" y="182359"/>
                  <a:pt x="2330094" y="171005"/>
                  <a:pt x="2330094" y="164078"/>
                </a:cubicBezTo>
                <a:cubicBezTo>
                  <a:pt x="2330094" y="158529"/>
                  <a:pt x="2328599" y="154904"/>
                  <a:pt x="2325609" y="153205"/>
                </a:cubicBezTo>
                <a:cubicBezTo>
                  <a:pt x="2322619" y="151506"/>
                  <a:pt x="2318625" y="150882"/>
                  <a:pt x="2313628" y="151334"/>
                </a:cubicBezTo>
                <a:cubicBezTo>
                  <a:pt x="2308630" y="151785"/>
                  <a:pt x="2302898" y="152011"/>
                  <a:pt x="2296431" y="152011"/>
                </a:cubicBezTo>
                <a:cubicBezTo>
                  <a:pt x="2290494" y="152011"/>
                  <a:pt x="2284930" y="150656"/>
                  <a:pt x="2279739" y="147946"/>
                </a:cubicBezTo>
                <a:cubicBezTo>
                  <a:pt x="2272568" y="165441"/>
                  <a:pt x="2263258" y="181979"/>
                  <a:pt x="2251807" y="197559"/>
                </a:cubicBezTo>
                <a:cubicBezTo>
                  <a:pt x="2240357" y="213140"/>
                  <a:pt x="2226848" y="227566"/>
                  <a:pt x="2211282" y="240838"/>
                </a:cubicBezTo>
                <a:cubicBezTo>
                  <a:pt x="2195716" y="254110"/>
                  <a:pt x="2177206" y="265120"/>
                  <a:pt x="2155753" y="273867"/>
                </a:cubicBezTo>
                <a:cubicBezTo>
                  <a:pt x="2134300" y="282615"/>
                  <a:pt x="2132235" y="279761"/>
                  <a:pt x="2149558" y="265306"/>
                </a:cubicBezTo>
                <a:cubicBezTo>
                  <a:pt x="2166881" y="250851"/>
                  <a:pt x="2181576" y="237586"/>
                  <a:pt x="2193643" y="225512"/>
                </a:cubicBezTo>
                <a:cubicBezTo>
                  <a:pt x="2205711" y="213437"/>
                  <a:pt x="2217341" y="199570"/>
                  <a:pt x="2228533" y="183911"/>
                </a:cubicBezTo>
                <a:cubicBezTo>
                  <a:pt x="2239726" y="168251"/>
                  <a:pt x="2248201" y="152886"/>
                  <a:pt x="2253958" y="137814"/>
                </a:cubicBezTo>
                <a:cubicBezTo>
                  <a:pt x="2259716" y="122743"/>
                  <a:pt x="2263047" y="111722"/>
                  <a:pt x="2263950" y="104753"/>
                </a:cubicBezTo>
                <a:cubicBezTo>
                  <a:pt x="2241938" y="107449"/>
                  <a:pt x="2222607" y="110597"/>
                  <a:pt x="2205958" y="114196"/>
                </a:cubicBezTo>
                <a:cubicBezTo>
                  <a:pt x="2189309" y="117795"/>
                  <a:pt x="2178034" y="119821"/>
                  <a:pt x="2172133" y="120273"/>
                </a:cubicBezTo>
                <a:cubicBezTo>
                  <a:pt x="2166232" y="120724"/>
                  <a:pt x="2157564" y="117103"/>
                  <a:pt x="2146127" y="109410"/>
                </a:cubicBezTo>
                <a:cubicBezTo>
                  <a:pt x="2134691" y="101716"/>
                  <a:pt x="2136200" y="97870"/>
                  <a:pt x="2150655" y="97870"/>
                </a:cubicBezTo>
                <a:cubicBezTo>
                  <a:pt x="2163002" y="97870"/>
                  <a:pt x="2177916" y="96529"/>
                  <a:pt x="2195397" y="93847"/>
                </a:cubicBezTo>
                <a:cubicBezTo>
                  <a:pt x="2212877" y="91166"/>
                  <a:pt x="2242924" y="86907"/>
                  <a:pt x="2285536" y="81070"/>
                </a:cubicBezTo>
                <a:cubicBezTo>
                  <a:pt x="2328147" y="75234"/>
                  <a:pt x="2358552" y="70046"/>
                  <a:pt x="2376750" y="65507"/>
                </a:cubicBezTo>
                <a:cubicBezTo>
                  <a:pt x="2381299" y="64373"/>
                  <a:pt x="2385650" y="63680"/>
                  <a:pt x="2389803" y="63430"/>
                </a:cubicBezTo>
                <a:close/>
                <a:moveTo>
                  <a:pt x="2028778" y="54077"/>
                </a:moveTo>
                <a:cubicBezTo>
                  <a:pt x="2032861" y="54986"/>
                  <a:pt x="2037109" y="57050"/>
                  <a:pt x="2041523" y="60270"/>
                </a:cubicBezTo>
                <a:cubicBezTo>
                  <a:pt x="2050349" y="66708"/>
                  <a:pt x="2048861" y="71889"/>
                  <a:pt x="2037059" y="75811"/>
                </a:cubicBezTo>
                <a:cubicBezTo>
                  <a:pt x="2025257" y="79733"/>
                  <a:pt x="2014140" y="82827"/>
                  <a:pt x="2003707" y="85093"/>
                </a:cubicBezTo>
                <a:cubicBezTo>
                  <a:pt x="1993275" y="87358"/>
                  <a:pt x="1983226" y="89592"/>
                  <a:pt x="1973561" y="91793"/>
                </a:cubicBezTo>
                <a:cubicBezTo>
                  <a:pt x="1963895" y="93994"/>
                  <a:pt x="1954158" y="96031"/>
                  <a:pt x="1944350" y="97902"/>
                </a:cubicBezTo>
                <a:cubicBezTo>
                  <a:pt x="1934541" y="99773"/>
                  <a:pt x="1925270" y="97292"/>
                  <a:pt x="1916537" y="90459"/>
                </a:cubicBezTo>
                <a:cubicBezTo>
                  <a:pt x="1907804" y="83626"/>
                  <a:pt x="1909449" y="79335"/>
                  <a:pt x="1921474" y="77585"/>
                </a:cubicBezTo>
                <a:cubicBezTo>
                  <a:pt x="1933498" y="75836"/>
                  <a:pt x="1944074" y="74090"/>
                  <a:pt x="1953201" y="72348"/>
                </a:cubicBezTo>
                <a:cubicBezTo>
                  <a:pt x="1962329" y="70605"/>
                  <a:pt x="1972923" y="68013"/>
                  <a:pt x="1984983" y="64572"/>
                </a:cubicBezTo>
                <a:cubicBezTo>
                  <a:pt x="1998835" y="60872"/>
                  <a:pt x="2009515" y="57620"/>
                  <a:pt x="2017022" y="54817"/>
                </a:cubicBezTo>
                <a:cubicBezTo>
                  <a:pt x="2020776" y="53415"/>
                  <a:pt x="2024694" y="53169"/>
                  <a:pt x="2028778" y="54077"/>
                </a:cubicBezTo>
                <a:close/>
                <a:moveTo>
                  <a:pt x="393589" y="52794"/>
                </a:moveTo>
                <a:cubicBezTo>
                  <a:pt x="396064" y="53033"/>
                  <a:pt x="399051" y="53585"/>
                  <a:pt x="402552" y="54451"/>
                </a:cubicBezTo>
                <a:cubicBezTo>
                  <a:pt x="416555" y="57914"/>
                  <a:pt x="422686" y="66264"/>
                  <a:pt x="420944" y="79500"/>
                </a:cubicBezTo>
                <a:cubicBezTo>
                  <a:pt x="419201" y="92736"/>
                  <a:pt x="412207" y="94342"/>
                  <a:pt x="399960" y="84318"/>
                </a:cubicBezTo>
                <a:cubicBezTo>
                  <a:pt x="392503" y="74079"/>
                  <a:pt x="387570" y="65676"/>
                  <a:pt x="385161" y="59108"/>
                </a:cubicBezTo>
                <a:cubicBezTo>
                  <a:pt x="383354" y="54182"/>
                  <a:pt x="386163" y="52078"/>
                  <a:pt x="393589" y="52794"/>
                </a:cubicBezTo>
                <a:close/>
                <a:moveTo>
                  <a:pt x="2551410" y="37200"/>
                </a:moveTo>
                <a:cubicBezTo>
                  <a:pt x="2561132" y="38153"/>
                  <a:pt x="2569930" y="42093"/>
                  <a:pt x="2577803" y="49020"/>
                </a:cubicBezTo>
                <a:cubicBezTo>
                  <a:pt x="2585676" y="55946"/>
                  <a:pt x="2588741" y="65167"/>
                  <a:pt x="2586999" y="76682"/>
                </a:cubicBezTo>
                <a:cubicBezTo>
                  <a:pt x="2585256" y="88197"/>
                  <a:pt x="2576477" y="87638"/>
                  <a:pt x="2560659" y="75004"/>
                </a:cubicBezTo>
                <a:cubicBezTo>
                  <a:pt x="2551525" y="67691"/>
                  <a:pt x="2545269" y="59323"/>
                  <a:pt x="2541891" y="49902"/>
                </a:cubicBezTo>
                <a:cubicBezTo>
                  <a:pt x="2538514" y="40480"/>
                  <a:pt x="2541687" y="36246"/>
                  <a:pt x="2551410" y="37200"/>
                </a:cubicBezTo>
                <a:close/>
                <a:moveTo>
                  <a:pt x="480274" y="33905"/>
                </a:moveTo>
                <a:cubicBezTo>
                  <a:pt x="481147" y="33664"/>
                  <a:pt x="482035" y="33747"/>
                  <a:pt x="482936" y="34156"/>
                </a:cubicBezTo>
                <a:cubicBezTo>
                  <a:pt x="486543" y="35791"/>
                  <a:pt x="491680" y="38982"/>
                  <a:pt x="498349" y="43728"/>
                </a:cubicBezTo>
                <a:cubicBezTo>
                  <a:pt x="506078" y="50095"/>
                  <a:pt x="506899" y="54806"/>
                  <a:pt x="500811" y="57860"/>
                </a:cubicBezTo>
                <a:cubicBezTo>
                  <a:pt x="494724" y="60915"/>
                  <a:pt x="483671" y="67694"/>
                  <a:pt x="467653" y="78198"/>
                </a:cubicBezTo>
                <a:cubicBezTo>
                  <a:pt x="451635" y="88703"/>
                  <a:pt x="447702" y="87961"/>
                  <a:pt x="455855" y="75972"/>
                </a:cubicBezTo>
                <a:cubicBezTo>
                  <a:pt x="464007" y="63984"/>
                  <a:pt x="469657" y="53609"/>
                  <a:pt x="472805" y="44847"/>
                </a:cubicBezTo>
                <a:cubicBezTo>
                  <a:pt x="475166" y="38275"/>
                  <a:pt x="477656" y="34628"/>
                  <a:pt x="480274" y="33905"/>
                </a:cubicBezTo>
                <a:close/>
                <a:moveTo>
                  <a:pt x="539503" y="25738"/>
                </a:moveTo>
                <a:cubicBezTo>
                  <a:pt x="542884" y="26048"/>
                  <a:pt x="548073" y="27968"/>
                  <a:pt x="555071" y="31500"/>
                </a:cubicBezTo>
                <a:cubicBezTo>
                  <a:pt x="569067" y="38562"/>
                  <a:pt x="573964" y="45212"/>
                  <a:pt x="569763" y="51450"/>
                </a:cubicBezTo>
                <a:cubicBezTo>
                  <a:pt x="565561" y="57688"/>
                  <a:pt x="561449" y="66389"/>
                  <a:pt x="557427" y="77553"/>
                </a:cubicBezTo>
                <a:cubicBezTo>
                  <a:pt x="553404" y="88717"/>
                  <a:pt x="546123" y="102229"/>
                  <a:pt x="535583" y="118089"/>
                </a:cubicBezTo>
                <a:cubicBezTo>
                  <a:pt x="553279" y="114691"/>
                  <a:pt x="569440" y="109342"/>
                  <a:pt x="584067" y="102043"/>
                </a:cubicBezTo>
                <a:cubicBezTo>
                  <a:pt x="598694" y="94744"/>
                  <a:pt x="610467" y="94510"/>
                  <a:pt x="619387" y="101344"/>
                </a:cubicBezTo>
                <a:cubicBezTo>
                  <a:pt x="628307" y="108177"/>
                  <a:pt x="627342" y="113802"/>
                  <a:pt x="616494" y="118218"/>
                </a:cubicBezTo>
                <a:cubicBezTo>
                  <a:pt x="605646" y="122635"/>
                  <a:pt x="587674" y="126722"/>
                  <a:pt x="562578" y="130479"/>
                </a:cubicBezTo>
                <a:cubicBezTo>
                  <a:pt x="576072" y="133046"/>
                  <a:pt x="581210" y="139270"/>
                  <a:pt x="577990" y="149150"/>
                </a:cubicBezTo>
                <a:cubicBezTo>
                  <a:pt x="574771" y="159031"/>
                  <a:pt x="572032" y="169847"/>
                  <a:pt x="569773" y="181599"/>
                </a:cubicBezTo>
                <a:cubicBezTo>
                  <a:pt x="567515" y="193350"/>
                  <a:pt x="563317" y="206375"/>
                  <a:pt x="557179" y="220672"/>
                </a:cubicBezTo>
                <a:cubicBezTo>
                  <a:pt x="564779" y="229663"/>
                  <a:pt x="573624" y="238328"/>
                  <a:pt x="583712" y="246667"/>
                </a:cubicBezTo>
                <a:cubicBezTo>
                  <a:pt x="593801" y="255006"/>
                  <a:pt x="604283" y="261348"/>
                  <a:pt x="615160" y="265693"/>
                </a:cubicBezTo>
                <a:cubicBezTo>
                  <a:pt x="626037" y="270038"/>
                  <a:pt x="635964" y="274692"/>
                  <a:pt x="644941" y="279653"/>
                </a:cubicBezTo>
                <a:cubicBezTo>
                  <a:pt x="653918" y="284615"/>
                  <a:pt x="649337" y="287978"/>
                  <a:pt x="631196" y="289742"/>
                </a:cubicBezTo>
                <a:cubicBezTo>
                  <a:pt x="613056" y="291506"/>
                  <a:pt x="599361" y="291667"/>
                  <a:pt x="590111" y="290226"/>
                </a:cubicBezTo>
                <a:cubicBezTo>
                  <a:pt x="580862" y="288784"/>
                  <a:pt x="574111" y="284758"/>
                  <a:pt x="569859" y="278148"/>
                </a:cubicBezTo>
                <a:cubicBezTo>
                  <a:pt x="565608" y="271537"/>
                  <a:pt x="556290" y="257835"/>
                  <a:pt x="541907" y="237041"/>
                </a:cubicBezTo>
                <a:cubicBezTo>
                  <a:pt x="535755" y="245459"/>
                  <a:pt x="528502" y="252454"/>
                  <a:pt x="520149" y="258025"/>
                </a:cubicBezTo>
                <a:cubicBezTo>
                  <a:pt x="511796" y="263596"/>
                  <a:pt x="501679" y="267790"/>
                  <a:pt x="489798" y="270608"/>
                </a:cubicBezTo>
                <a:cubicBezTo>
                  <a:pt x="486828" y="271313"/>
                  <a:pt x="484534" y="271686"/>
                  <a:pt x="482916" y="271727"/>
                </a:cubicBezTo>
                <a:lnTo>
                  <a:pt x="481200" y="271197"/>
                </a:lnTo>
                <a:lnTo>
                  <a:pt x="480624" y="281234"/>
                </a:lnTo>
                <a:cubicBezTo>
                  <a:pt x="478186" y="291366"/>
                  <a:pt x="473189" y="292646"/>
                  <a:pt x="465631" y="285074"/>
                </a:cubicBezTo>
                <a:cubicBezTo>
                  <a:pt x="458074" y="277502"/>
                  <a:pt x="451198" y="270942"/>
                  <a:pt x="445003" y="265392"/>
                </a:cubicBezTo>
                <a:cubicBezTo>
                  <a:pt x="431939" y="275932"/>
                  <a:pt x="419187" y="283504"/>
                  <a:pt x="406747" y="288107"/>
                </a:cubicBezTo>
                <a:cubicBezTo>
                  <a:pt x="394307" y="292710"/>
                  <a:pt x="381146" y="295474"/>
                  <a:pt x="367265" y="296399"/>
                </a:cubicBezTo>
                <a:cubicBezTo>
                  <a:pt x="353383" y="297324"/>
                  <a:pt x="351792" y="294657"/>
                  <a:pt x="362489" y="288397"/>
                </a:cubicBezTo>
                <a:cubicBezTo>
                  <a:pt x="373187" y="282138"/>
                  <a:pt x="384179" y="276402"/>
                  <a:pt x="395465" y="271189"/>
                </a:cubicBezTo>
                <a:cubicBezTo>
                  <a:pt x="406750" y="265976"/>
                  <a:pt x="416961" y="259362"/>
                  <a:pt x="426095" y="251346"/>
                </a:cubicBezTo>
                <a:cubicBezTo>
                  <a:pt x="416559" y="245022"/>
                  <a:pt x="409450" y="240705"/>
                  <a:pt x="404768" y="238397"/>
                </a:cubicBezTo>
                <a:cubicBezTo>
                  <a:pt x="400086" y="236088"/>
                  <a:pt x="398885" y="232693"/>
                  <a:pt x="401165" y="228211"/>
                </a:cubicBezTo>
                <a:cubicBezTo>
                  <a:pt x="403445" y="223730"/>
                  <a:pt x="405453" y="218571"/>
                  <a:pt x="407188" y="212735"/>
                </a:cubicBezTo>
                <a:cubicBezTo>
                  <a:pt x="387398" y="215373"/>
                  <a:pt x="373854" y="218733"/>
                  <a:pt x="366555" y="222812"/>
                </a:cubicBezTo>
                <a:cubicBezTo>
                  <a:pt x="359256" y="226892"/>
                  <a:pt x="350479" y="223956"/>
                  <a:pt x="340226" y="214004"/>
                </a:cubicBezTo>
                <a:cubicBezTo>
                  <a:pt x="329973" y="204052"/>
                  <a:pt x="331296" y="199535"/>
                  <a:pt x="344195" y="200452"/>
                </a:cubicBezTo>
                <a:cubicBezTo>
                  <a:pt x="357094" y="201370"/>
                  <a:pt x="379590" y="199298"/>
                  <a:pt x="411683" y="194236"/>
                </a:cubicBezTo>
                <a:cubicBezTo>
                  <a:pt x="414093" y="184155"/>
                  <a:pt x="414397" y="175020"/>
                  <a:pt x="412598" y="166832"/>
                </a:cubicBezTo>
                <a:cubicBezTo>
                  <a:pt x="410798" y="158643"/>
                  <a:pt x="416222" y="157604"/>
                  <a:pt x="428870" y="163713"/>
                </a:cubicBezTo>
                <a:cubicBezTo>
                  <a:pt x="441518" y="169822"/>
                  <a:pt x="446810" y="174740"/>
                  <a:pt x="444745" y="178469"/>
                </a:cubicBezTo>
                <a:cubicBezTo>
                  <a:pt x="442680" y="182197"/>
                  <a:pt x="439661" y="185919"/>
                  <a:pt x="435689" y="189633"/>
                </a:cubicBezTo>
                <a:lnTo>
                  <a:pt x="455091" y="187439"/>
                </a:lnTo>
                <a:cubicBezTo>
                  <a:pt x="456454" y="183509"/>
                  <a:pt x="456909" y="178845"/>
                  <a:pt x="456457" y="173446"/>
                </a:cubicBezTo>
                <a:cubicBezTo>
                  <a:pt x="456005" y="168047"/>
                  <a:pt x="459723" y="167574"/>
                  <a:pt x="467610" y="172026"/>
                </a:cubicBezTo>
                <a:cubicBezTo>
                  <a:pt x="475497" y="176479"/>
                  <a:pt x="480699" y="180312"/>
                  <a:pt x="483216" y="183524"/>
                </a:cubicBezTo>
                <a:cubicBezTo>
                  <a:pt x="485733" y="186736"/>
                  <a:pt x="485776" y="190934"/>
                  <a:pt x="483345" y="196118"/>
                </a:cubicBezTo>
                <a:cubicBezTo>
                  <a:pt x="480914" y="201302"/>
                  <a:pt x="477903" y="208616"/>
                  <a:pt x="474311" y="218059"/>
                </a:cubicBezTo>
                <a:cubicBezTo>
                  <a:pt x="470719" y="227502"/>
                  <a:pt x="465947" y="236826"/>
                  <a:pt x="459996" y="246033"/>
                </a:cubicBezTo>
                <a:cubicBezTo>
                  <a:pt x="465603" y="249632"/>
                  <a:pt x="471052" y="253866"/>
                  <a:pt x="476343" y="258735"/>
                </a:cubicBezTo>
                <a:lnTo>
                  <a:pt x="481357" y="267965"/>
                </a:lnTo>
                <a:lnTo>
                  <a:pt x="486615" y="263144"/>
                </a:lnTo>
                <a:cubicBezTo>
                  <a:pt x="496373" y="255350"/>
                  <a:pt x="504777" y="247929"/>
                  <a:pt x="511825" y="240881"/>
                </a:cubicBezTo>
                <a:cubicBezTo>
                  <a:pt x="518873" y="233833"/>
                  <a:pt x="524935" y="226774"/>
                  <a:pt x="530012" y="219704"/>
                </a:cubicBezTo>
                <a:cubicBezTo>
                  <a:pt x="523974" y="209996"/>
                  <a:pt x="518138" y="201460"/>
                  <a:pt x="512502" y="194096"/>
                </a:cubicBezTo>
                <a:cubicBezTo>
                  <a:pt x="506867" y="186732"/>
                  <a:pt x="501855" y="179993"/>
                  <a:pt x="497467" y="173876"/>
                </a:cubicBezTo>
                <a:cubicBezTo>
                  <a:pt x="493078" y="167760"/>
                  <a:pt x="494398" y="164132"/>
                  <a:pt x="501424" y="162992"/>
                </a:cubicBezTo>
                <a:cubicBezTo>
                  <a:pt x="508451" y="161852"/>
                  <a:pt x="513736" y="163505"/>
                  <a:pt x="517278" y="167950"/>
                </a:cubicBezTo>
                <a:cubicBezTo>
                  <a:pt x="520820" y="172396"/>
                  <a:pt x="528484" y="183674"/>
                  <a:pt x="540272" y="201786"/>
                </a:cubicBezTo>
                <a:cubicBezTo>
                  <a:pt x="544244" y="192494"/>
                  <a:pt x="546904" y="181398"/>
                  <a:pt x="548252" y="168499"/>
                </a:cubicBezTo>
                <a:cubicBezTo>
                  <a:pt x="549600" y="155600"/>
                  <a:pt x="549923" y="143801"/>
                  <a:pt x="549220" y="133104"/>
                </a:cubicBezTo>
                <a:cubicBezTo>
                  <a:pt x="544588" y="134007"/>
                  <a:pt x="538329" y="134007"/>
                  <a:pt x="530442" y="133104"/>
                </a:cubicBezTo>
                <a:cubicBezTo>
                  <a:pt x="520332" y="145049"/>
                  <a:pt x="509634" y="153886"/>
                  <a:pt x="498349" y="159615"/>
                </a:cubicBezTo>
                <a:cubicBezTo>
                  <a:pt x="487063" y="165344"/>
                  <a:pt x="487074" y="160407"/>
                  <a:pt x="498381" y="144805"/>
                </a:cubicBezTo>
                <a:cubicBezTo>
                  <a:pt x="509688" y="129203"/>
                  <a:pt x="519138" y="110077"/>
                  <a:pt x="526731" y="87426"/>
                </a:cubicBezTo>
                <a:cubicBezTo>
                  <a:pt x="534325" y="64776"/>
                  <a:pt x="537684" y="50938"/>
                  <a:pt x="536809" y="45912"/>
                </a:cubicBezTo>
                <a:cubicBezTo>
                  <a:pt x="535934" y="40885"/>
                  <a:pt x="535260" y="35461"/>
                  <a:pt x="534787" y="29639"/>
                </a:cubicBezTo>
                <a:cubicBezTo>
                  <a:pt x="534550" y="26728"/>
                  <a:pt x="536122" y="25427"/>
                  <a:pt x="539503" y="25738"/>
                </a:cubicBezTo>
                <a:close/>
                <a:moveTo>
                  <a:pt x="1186449" y="16292"/>
                </a:moveTo>
                <a:cubicBezTo>
                  <a:pt x="1194615" y="17704"/>
                  <a:pt x="1203718" y="20691"/>
                  <a:pt x="1213756" y="25251"/>
                </a:cubicBezTo>
                <a:cubicBezTo>
                  <a:pt x="1225285" y="30714"/>
                  <a:pt x="1229681" y="37171"/>
                  <a:pt x="1226942" y="44621"/>
                </a:cubicBezTo>
                <a:cubicBezTo>
                  <a:pt x="1224203" y="52071"/>
                  <a:pt x="1222403" y="61596"/>
                  <a:pt x="1221543" y="73197"/>
                </a:cubicBezTo>
                <a:cubicBezTo>
                  <a:pt x="1220682" y="84799"/>
                  <a:pt x="1220252" y="102043"/>
                  <a:pt x="1220252" y="124930"/>
                </a:cubicBezTo>
                <a:cubicBezTo>
                  <a:pt x="1220252" y="146798"/>
                  <a:pt x="1221145" y="167119"/>
                  <a:pt x="1222930" y="185890"/>
                </a:cubicBezTo>
                <a:cubicBezTo>
                  <a:pt x="1224715" y="204661"/>
                  <a:pt x="1224916" y="221923"/>
                  <a:pt x="1223532" y="237676"/>
                </a:cubicBezTo>
                <a:cubicBezTo>
                  <a:pt x="1222149" y="253429"/>
                  <a:pt x="1217172" y="267385"/>
                  <a:pt x="1208604" y="279546"/>
                </a:cubicBezTo>
                <a:cubicBezTo>
                  <a:pt x="1200036" y="291706"/>
                  <a:pt x="1192733" y="293452"/>
                  <a:pt x="1186696" y="284784"/>
                </a:cubicBezTo>
                <a:cubicBezTo>
                  <a:pt x="1180659" y="276115"/>
                  <a:pt x="1175242" y="268945"/>
                  <a:pt x="1170445" y="263273"/>
                </a:cubicBezTo>
                <a:cubicBezTo>
                  <a:pt x="1165648" y="257602"/>
                  <a:pt x="1160127" y="251335"/>
                  <a:pt x="1153882" y="244473"/>
                </a:cubicBezTo>
                <a:cubicBezTo>
                  <a:pt x="1147637" y="237611"/>
                  <a:pt x="1149103" y="235134"/>
                  <a:pt x="1158281" y="237041"/>
                </a:cubicBezTo>
                <a:cubicBezTo>
                  <a:pt x="1167459" y="238949"/>
                  <a:pt x="1175037" y="240523"/>
                  <a:pt x="1181017" y="241763"/>
                </a:cubicBezTo>
                <a:cubicBezTo>
                  <a:pt x="1186997" y="243003"/>
                  <a:pt x="1190507" y="241802"/>
                  <a:pt x="1191547" y="238160"/>
                </a:cubicBezTo>
                <a:cubicBezTo>
                  <a:pt x="1192586" y="234518"/>
                  <a:pt x="1193554" y="227079"/>
                  <a:pt x="1194450" y="215843"/>
                </a:cubicBezTo>
                <a:cubicBezTo>
                  <a:pt x="1195347" y="204607"/>
                  <a:pt x="1195576" y="173844"/>
                  <a:pt x="1195139" y="123553"/>
                </a:cubicBezTo>
                <a:cubicBezTo>
                  <a:pt x="1194701" y="73262"/>
                  <a:pt x="1191102" y="42459"/>
                  <a:pt x="1184341" y="31145"/>
                </a:cubicBezTo>
                <a:cubicBezTo>
                  <a:pt x="1177579" y="19830"/>
                  <a:pt x="1178282" y="14879"/>
                  <a:pt x="1186449" y="16292"/>
                </a:cubicBezTo>
                <a:close/>
                <a:moveTo>
                  <a:pt x="110124" y="16292"/>
                </a:moveTo>
                <a:cubicBezTo>
                  <a:pt x="118290" y="17704"/>
                  <a:pt x="127393" y="20691"/>
                  <a:pt x="137431" y="25251"/>
                </a:cubicBezTo>
                <a:cubicBezTo>
                  <a:pt x="148961" y="30714"/>
                  <a:pt x="153356" y="37171"/>
                  <a:pt x="150617" y="44621"/>
                </a:cubicBezTo>
                <a:cubicBezTo>
                  <a:pt x="147878" y="52071"/>
                  <a:pt x="146078" y="61596"/>
                  <a:pt x="145218" y="73197"/>
                </a:cubicBezTo>
                <a:cubicBezTo>
                  <a:pt x="144357" y="84799"/>
                  <a:pt x="143927" y="102043"/>
                  <a:pt x="143927" y="124930"/>
                </a:cubicBezTo>
                <a:cubicBezTo>
                  <a:pt x="143927" y="146798"/>
                  <a:pt x="144820" y="167119"/>
                  <a:pt x="146605" y="185890"/>
                </a:cubicBezTo>
                <a:cubicBezTo>
                  <a:pt x="148391" y="204661"/>
                  <a:pt x="148591" y="221923"/>
                  <a:pt x="147207" y="237676"/>
                </a:cubicBezTo>
                <a:cubicBezTo>
                  <a:pt x="145824" y="253429"/>
                  <a:pt x="140848" y="267385"/>
                  <a:pt x="132279" y="279546"/>
                </a:cubicBezTo>
                <a:cubicBezTo>
                  <a:pt x="123711" y="291706"/>
                  <a:pt x="116408" y="293452"/>
                  <a:pt x="110371" y="284784"/>
                </a:cubicBezTo>
                <a:cubicBezTo>
                  <a:pt x="104334" y="276115"/>
                  <a:pt x="98917" y="268945"/>
                  <a:pt x="94120" y="263273"/>
                </a:cubicBezTo>
                <a:cubicBezTo>
                  <a:pt x="89323" y="257602"/>
                  <a:pt x="83802" y="251335"/>
                  <a:pt x="77557" y="244473"/>
                </a:cubicBezTo>
                <a:cubicBezTo>
                  <a:pt x="71312" y="237611"/>
                  <a:pt x="72778" y="235134"/>
                  <a:pt x="81956" y="237041"/>
                </a:cubicBezTo>
                <a:cubicBezTo>
                  <a:pt x="91134" y="238949"/>
                  <a:pt x="98712" y="240523"/>
                  <a:pt x="104692" y="241763"/>
                </a:cubicBezTo>
                <a:cubicBezTo>
                  <a:pt x="110672" y="243003"/>
                  <a:pt x="114182" y="241802"/>
                  <a:pt x="115222" y="238160"/>
                </a:cubicBezTo>
                <a:cubicBezTo>
                  <a:pt x="116261" y="234518"/>
                  <a:pt x="117229" y="227079"/>
                  <a:pt x="118125" y="215843"/>
                </a:cubicBezTo>
                <a:cubicBezTo>
                  <a:pt x="119022" y="204607"/>
                  <a:pt x="119251" y="173844"/>
                  <a:pt x="118814" y="123553"/>
                </a:cubicBezTo>
                <a:cubicBezTo>
                  <a:pt x="118376" y="73262"/>
                  <a:pt x="114777" y="42459"/>
                  <a:pt x="108016" y="31145"/>
                </a:cubicBezTo>
                <a:cubicBezTo>
                  <a:pt x="101254" y="19830"/>
                  <a:pt x="101957" y="14879"/>
                  <a:pt x="110124" y="16292"/>
                </a:cubicBezTo>
                <a:close/>
                <a:moveTo>
                  <a:pt x="1553743" y="14476"/>
                </a:moveTo>
                <a:cubicBezTo>
                  <a:pt x="1555641" y="14581"/>
                  <a:pt x="1557969" y="14985"/>
                  <a:pt x="1560728" y="15690"/>
                </a:cubicBezTo>
                <a:cubicBezTo>
                  <a:pt x="1571763" y="18507"/>
                  <a:pt x="1580790" y="22322"/>
                  <a:pt x="1587810" y="27133"/>
                </a:cubicBezTo>
                <a:cubicBezTo>
                  <a:pt x="1594829" y="31944"/>
                  <a:pt x="1595844" y="37566"/>
                  <a:pt x="1590853" y="43997"/>
                </a:cubicBezTo>
                <a:cubicBezTo>
                  <a:pt x="1585863" y="50429"/>
                  <a:pt x="1582507" y="77829"/>
                  <a:pt x="1580786" y="126199"/>
                </a:cubicBezTo>
                <a:cubicBezTo>
                  <a:pt x="1588817" y="122184"/>
                  <a:pt x="1598511" y="115809"/>
                  <a:pt x="1609868" y="107076"/>
                </a:cubicBezTo>
                <a:cubicBezTo>
                  <a:pt x="1621226" y="98343"/>
                  <a:pt x="1627966" y="91639"/>
                  <a:pt x="1630088" y="86964"/>
                </a:cubicBezTo>
                <a:cubicBezTo>
                  <a:pt x="1632211" y="82289"/>
                  <a:pt x="1633272" y="77844"/>
                  <a:pt x="1633272" y="73628"/>
                </a:cubicBezTo>
                <a:cubicBezTo>
                  <a:pt x="1633272" y="65482"/>
                  <a:pt x="1642521" y="67010"/>
                  <a:pt x="1661020" y="78209"/>
                </a:cubicBezTo>
                <a:cubicBezTo>
                  <a:pt x="1679519" y="89409"/>
                  <a:pt x="1683197" y="97694"/>
                  <a:pt x="1672055" y="103064"/>
                </a:cubicBezTo>
                <a:cubicBezTo>
                  <a:pt x="1660912" y="108435"/>
                  <a:pt x="1647110" y="114784"/>
                  <a:pt x="1630647" y="122112"/>
                </a:cubicBezTo>
                <a:cubicBezTo>
                  <a:pt x="1614185" y="129440"/>
                  <a:pt x="1597020" y="137606"/>
                  <a:pt x="1579152" y="146612"/>
                </a:cubicBezTo>
                <a:cubicBezTo>
                  <a:pt x="1575724" y="185976"/>
                  <a:pt x="1576954" y="211537"/>
                  <a:pt x="1582841" y="223296"/>
                </a:cubicBezTo>
                <a:cubicBezTo>
                  <a:pt x="1588727" y="235055"/>
                  <a:pt x="1601264" y="240730"/>
                  <a:pt x="1620451" y="240322"/>
                </a:cubicBezTo>
                <a:cubicBezTo>
                  <a:pt x="1639639" y="239913"/>
                  <a:pt x="1653133" y="237454"/>
                  <a:pt x="1660934" y="232944"/>
                </a:cubicBezTo>
                <a:cubicBezTo>
                  <a:pt x="1668735" y="228434"/>
                  <a:pt x="1673496" y="221672"/>
                  <a:pt x="1675217" y="212659"/>
                </a:cubicBezTo>
                <a:cubicBezTo>
                  <a:pt x="1676938" y="203647"/>
                  <a:pt x="1678651" y="193056"/>
                  <a:pt x="1680358" y="180889"/>
                </a:cubicBezTo>
                <a:cubicBezTo>
                  <a:pt x="1682064" y="168721"/>
                  <a:pt x="1685664" y="172213"/>
                  <a:pt x="1691156" y="191364"/>
                </a:cubicBezTo>
                <a:cubicBezTo>
                  <a:pt x="1696648" y="210516"/>
                  <a:pt x="1701897" y="224053"/>
                  <a:pt x="1706901" y="231976"/>
                </a:cubicBezTo>
                <a:cubicBezTo>
                  <a:pt x="1711906" y="239899"/>
                  <a:pt x="1708099" y="247883"/>
                  <a:pt x="1695479" y="255927"/>
                </a:cubicBezTo>
                <a:cubicBezTo>
                  <a:pt x="1682860" y="263972"/>
                  <a:pt x="1667258" y="268909"/>
                  <a:pt x="1648673" y="270737"/>
                </a:cubicBezTo>
                <a:cubicBezTo>
                  <a:pt x="1630088" y="272566"/>
                  <a:pt x="1612987" y="271601"/>
                  <a:pt x="1597371" y="267844"/>
                </a:cubicBezTo>
                <a:cubicBezTo>
                  <a:pt x="1581754" y="264087"/>
                  <a:pt x="1571021" y="257085"/>
                  <a:pt x="1565170" y="246839"/>
                </a:cubicBezTo>
                <a:cubicBezTo>
                  <a:pt x="1559319" y="236593"/>
                  <a:pt x="1555931" y="224544"/>
                  <a:pt x="1555006" y="210691"/>
                </a:cubicBezTo>
                <a:cubicBezTo>
                  <a:pt x="1554081" y="196839"/>
                  <a:pt x="1553845" y="179308"/>
                  <a:pt x="1554297" y="158099"/>
                </a:cubicBezTo>
                <a:cubicBezTo>
                  <a:pt x="1554748" y="136889"/>
                  <a:pt x="1554974" y="113235"/>
                  <a:pt x="1554974" y="87136"/>
                </a:cubicBezTo>
                <a:cubicBezTo>
                  <a:pt x="1554974" y="60607"/>
                  <a:pt x="1554544" y="44754"/>
                  <a:pt x="1553683" y="39577"/>
                </a:cubicBezTo>
                <a:cubicBezTo>
                  <a:pt x="1552823" y="34400"/>
                  <a:pt x="1551023" y="28420"/>
                  <a:pt x="1548284" y="21637"/>
                </a:cubicBezTo>
                <a:cubicBezTo>
                  <a:pt x="1546230" y="16550"/>
                  <a:pt x="1548050" y="14163"/>
                  <a:pt x="1553743" y="14476"/>
                </a:cubicBezTo>
                <a:close/>
                <a:moveTo>
                  <a:pt x="1956517" y="12673"/>
                </a:moveTo>
                <a:cubicBezTo>
                  <a:pt x="1959964" y="12590"/>
                  <a:pt x="1963558" y="12911"/>
                  <a:pt x="1967301" y="13635"/>
                </a:cubicBezTo>
                <a:cubicBezTo>
                  <a:pt x="1974787" y="15084"/>
                  <a:pt x="1981441" y="18238"/>
                  <a:pt x="1987263" y="23100"/>
                </a:cubicBezTo>
                <a:cubicBezTo>
                  <a:pt x="1993572" y="27345"/>
                  <a:pt x="1996147" y="34142"/>
                  <a:pt x="1994985" y="43492"/>
                </a:cubicBezTo>
                <a:cubicBezTo>
                  <a:pt x="1993823" y="52841"/>
                  <a:pt x="1986840" y="54455"/>
                  <a:pt x="1974034" y="48331"/>
                </a:cubicBezTo>
                <a:cubicBezTo>
                  <a:pt x="1961228" y="42208"/>
                  <a:pt x="1951882" y="35422"/>
                  <a:pt x="1945995" y="27972"/>
                </a:cubicBezTo>
                <a:cubicBezTo>
                  <a:pt x="1940109" y="20522"/>
                  <a:pt x="1940317" y="15908"/>
                  <a:pt x="1946619" y="14130"/>
                </a:cubicBezTo>
                <a:cubicBezTo>
                  <a:pt x="1949770" y="13241"/>
                  <a:pt x="1953070" y="12755"/>
                  <a:pt x="1956517" y="12673"/>
                </a:cubicBezTo>
                <a:close/>
                <a:moveTo>
                  <a:pt x="2272834" y="8545"/>
                </a:moveTo>
                <a:cubicBezTo>
                  <a:pt x="2276734" y="8748"/>
                  <a:pt x="2280749" y="9326"/>
                  <a:pt x="2284879" y="10280"/>
                </a:cubicBezTo>
                <a:cubicBezTo>
                  <a:pt x="2293139" y="12187"/>
                  <a:pt x="2300517" y="15908"/>
                  <a:pt x="2307014" y="21444"/>
                </a:cubicBezTo>
                <a:cubicBezTo>
                  <a:pt x="2313510" y="26979"/>
                  <a:pt x="2315922" y="35275"/>
                  <a:pt x="2314252" y="46331"/>
                </a:cubicBezTo>
                <a:cubicBezTo>
                  <a:pt x="2312581" y="57387"/>
                  <a:pt x="2305569" y="59370"/>
                  <a:pt x="2293215" y="52279"/>
                </a:cubicBezTo>
                <a:cubicBezTo>
                  <a:pt x="2280861" y="45187"/>
                  <a:pt x="2270683" y="37634"/>
                  <a:pt x="2262681" y="29617"/>
                </a:cubicBezTo>
                <a:cubicBezTo>
                  <a:pt x="2254536" y="17012"/>
                  <a:pt x="2254134" y="10161"/>
                  <a:pt x="2261476" y="9064"/>
                </a:cubicBezTo>
                <a:cubicBezTo>
                  <a:pt x="2265147" y="8516"/>
                  <a:pt x="2268933" y="8343"/>
                  <a:pt x="2272834" y="8545"/>
                </a:cubicBezTo>
                <a:close/>
                <a:moveTo>
                  <a:pt x="816534" y="6665"/>
                </a:moveTo>
                <a:cubicBezTo>
                  <a:pt x="818311" y="6574"/>
                  <a:pt x="820571" y="6879"/>
                  <a:pt x="823316" y="7580"/>
                </a:cubicBezTo>
                <a:cubicBezTo>
                  <a:pt x="834293" y="10384"/>
                  <a:pt x="843320" y="13635"/>
                  <a:pt x="850397" y="17335"/>
                </a:cubicBezTo>
                <a:cubicBezTo>
                  <a:pt x="857474" y="21035"/>
                  <a:pt x="858972" y="27033"/>
                  <a:pt x="854893" y="35328"/>
                </a:cubicBezTo>
                <a:cubicBezTo>
                  <a:pt x="850813" y="43624"/>
                  <a:pt x="848350" y="69412"/>
                  <a:pt x="847504" y="112690"/>
                </a:cubicBezTo>
                <a:cubicBezTo>
                  <a:pt x="873804" y="109177"/>
                  <a:pt x="894959" y="105377"/>
                  <a:pt x="910970" y="101290"/>
                </a:cubicBezTo>
                <a:cubicBezTo>
                  <a:pt x="926981" y="97203"/>
                  <a:pt x="939080" y="98705"/>
                  <a:pt x="947269" y="105796"/>
                </a:cubicBezTo>
                <a:cubicBezTo>
                  <a:pt x="955457" y="112887"/>
                  <a:pt x="957486" y="117853"/>
                  <a:pt x="953356" y="120692"/>
                </a:cubicBezTo>
                <a:cubicBezTo>
                  <a:pt x="949226" y="123531"/>
                  <a:pt x="933620" y="126077"/>
                  <a:pt x="906539" y="128328"/>
                </a:cubicBezTo>
                <a:cubicBezTo>
                  <a:pt x="879458" y="130580"/>
                  <a:pt x="859198" y="132896"/>
                  <a:pt x="845762" y="135276"/>
                </a:cubicBezTo>
                <a:lnTo>
                  <a:pt x="843460" y="155582"/>
                </a:lnTo>
                <a:cubicBezTo>
                  <a:pt x="863837" y="184793"/>
                  <a:pt x="881318" y="206909"/>
                  <a:pt x="895902" y="221930"/>
                </a:cubicBezTo>
                <a:cubicBezTo>
                  <a:pt x="910486" y="236952"/>
                  <a:pt x="926407" y="248671"/>
                  <a:pt x="943666" y="257089"/>
                </a:cubicBezTo>
                <a:cubicBezTo>
                  <a:pt x="960924" y="265507"/>
                  <a:pt x="976885" y="273268"/>
                  <a:pt x="991548" y="280374"/>
                </a:cubicBezTo>
                <a:cubicBezTo>
                  <a:pt x="1006211" y="287480"/>
                  <a:pt x="1000915" y="291032"/>
                  <a:pt x="975662" y="291032"/>
                </a:cubicBezTo>
                <a:cubicBezTo>
                  <a:pt x="953937" y="291032"/>
                  <a:pt x="936879" y="290792"/>
                  <a:pt x="924489" y="290312"/>
                </a:cubicBezTo>
                <a:cubicBezTo>
                  <a:pt x="912099" y="289831"/>
                  <a:pt x="901416" y="283210"/>
                  <a:pt x="892439" y="270447"/>
                </a:cubicBezTo>
                <a:cubicBezTo>
                  <a:pt x="883462" y="257684"/>
                  <a:pt x="875102" y="244925"/>
                  <a:pt x="867358" y="232169"/>
                </a:cubicBezTo>
                <a:cubicBezTo>
                  <a:pt x="859614" y="219414"/>
                  <a:pt x="850279" y="200338"/>
                  <a:pt x="839352" y="174941"/>
                </a:cubicBezTo>
                <a:cubicBezTo>
                  <a:pt x="831938" y="209544"/>
                  <a:pt x="820100" y="235209"/>
                  <a:pt x="803838" y="251937"/>
                </a:cubicBezTo>
                <a:cubicBezTo>
                  <a:pt x="787576" y="268665"/>
                  <a:pt x="767815" y="280489"/>
                  <a:pt x="744556" y="287408"/>
                </a:cubicBezTo>
                <a:cubicBezTo>
                  <a:pt x="721296" y="294327"/>
                  <a:pt x="717711" y="292305"/>
                  <a:pt x="733800" y="281342"/>
                </a:cubicBezTo>
                <a:cubicBezTo>
                  <a:pt x="749890" y="270379"/>
                  <a:pt x="763646" y="258749"/>
                  <a:pt x="775068" y="246452"/>
                </a:cubicBezTo>
                <a:cubicBezTo>
                  <a:pt x="786490" y="234155"/>
                  <a:pt x="796223" y="218392"/>
                  <a:pt x="804268" y="199162"/>
                </a:cubicBezTo>
                <a:cubicBezTo>
                  <a:pt x="812313" y="179932"/>
                  <a:pt x="817225" y="160164"/>
                  <a:pt x="819003" y="139858"/>
                </a:cubicBezTo>
                <a:cubicBezTo>
                  <a:pt x="790695" y="144361"/>
                  <a:pt x="773175" y="147512"/>
                  <a:pt x="766442" y="149312"/>
                </a:cubicBezTo>
                <a:cubicBezTo>
                  <a:pt x="759710" y="151111"/>
                  <a:pt x="750141" y="147035"/>
                  <a:pt x="737737" y="137083"/>
                </a:cubicBezTo>
                <a:cubicBezTo>
                  <a:pt x="725333" y="127131"/>
                  <a:pt x="727380" y="122610"/>
                  <a:pt x="743878" y="123521"/>
                </a:cubicBezTo>
                <a:cubicBezTo>
                  <a:pt x="760376" y="124431"/>
                  <a:pt x="785898" y="122363"/>
                  <a:pt x="820444" y="117315"/>
                </a:cubicBezTo>
                <a:cubicBezTo>
                  <a:pt x="821290" y="95475"/>
                  <a:pt x="821491" y="75958"/>
                  <a:pt x="821046" y="58764"/>
                </a:cubicBezTo>
                <a:cubicBezTo>
                  <a:pt x="820602" y="41570"/>
                  <a:pt x="818124" y="28040"/>
                  <a:pt x="813614" y="18174"/>
                </a:cubicBezTo>
                <a:cubicBezTo>
                  <a:pt x="810232" y="10774"/>
                  <a:pt x="811205" y="6938"/>
                  <a:pt x="816534" y="6665"/>
                </a:cubicBezTo>
                <a:close/>
                <a:moveTo>
                  <a:pt x="425106" y="3945"/>
                </a:moveTo>
                <a:cubicBezTo>
                  <a:pt x="428949" y="2661"/>
                  <a:pt x="435951" y="4590"/>
                  <a:pt x="446111" y="9731"/>
                </a:cubicBezTo>
                <a:cubicBezTo>
                  <a:pt x="456271" y="14872"/>
                  <a:pt x="459773" y="20476"/>
                  <a:pt x="456618" y="26541"/>
                </a:cubicBezTo>
                <a:cubicBezTo>
                  <a:pt x="453464" y="32607"/>
                  <a:pt x="451886" y="54577"/>
                  <a:pt x="451886" y="92449"/>
                </a:cubicBezTo>
                <a:lnTo>
                  <a:pt x="473913" y="88513"/>
                </a:lnTo>
                <a:cubicBezTo>
                  <a:pt x="484467" y="85745"/>
                  <a:pt x="491985" y="86946"/>
                  <a:pt x="496466" y="92116"/>
                </a:cubicBezTo>
                <a:cubicBezTo>
                  <a:pt x="500948" y="97285"/>
                  <a:pt x="498585" y="101577"/>
                  <a:pt x="489379" y="104990"/>
                </a:cubicBezTo>
                <a:cubicBezTo>
                  <a:pt x="480172" y="108403"/>
                  <a:pt x="467230" y="111306"/>
                  <a:pt x="450553" y="113701"/>
                </a:cubicBezTo>
                <a:lnTo>
                  <a:pt x="450553" y="118606"/>
                </a:lnTo>
                <a:cubicBezTo>
                  <a:pt x="464333" y="120226"/>
                  <a:pt x="475200" y="123818"/>
                  <a:pt x="483151" y="129382"/>
                </a:cubicBezTo>
                <a:cubicBezTo>
                  <a:pt x="491103" y="134946"/>
                  <a:pt x="493566" y="142131"/>
                  <a:pt x="490540" y="150936"/>
                </a:cubicBezTo>
                <a:cubicBezTo>
                  <a:pt x="487515" y="159741"/>
                  <a:pt x="480990" y="159282"/>
                  <a:pt x="470966" y="149559"/>
                </a:cubicBezTo>
                <a:cubicBezTo>
                  <a:pt x="460942" y="139836"/>
                  <a:pt x="454138" y="133003"/>
                  <a:pt x="450553" y="129060"/>
                </a:cubicBezTo>
                <a:cubicBezTo>
                  <a:pt x="450553" y="137377"/>
                  <a:pt x="449244" y="145981"/>
                  <a:pt x="446627" y="154872"/>
                </a:cubicBezTo>
                <a:cubicBezTo>
                  <a:pt x="444010" y="163763"/>
                  <a:pt x="439708" y="164258"/>
                  <a:pt x="433721" y="156356"/>
                </a:cubicBezTo>
                <a:cubicBezTo>
                  <a:pt x="427734" y="148455"/>
                  <a:pt x="425414" y="141679"/>
                  <a:pt x="426762" y="136029"/>
                </a:cubicBezTo>
                <a:cubicBezTo>
                  <a:pt x="428110" y="130379"/>
                  <a:pt x="428748" y="125353"/>
                  <a:pt x="428677" y="120950"/>
                </a:cubicBezTo>
                <a:cubicBezTo>
                  <a:pt x="410780" y="148311"/>
                  <a:pt x="391700" y="166402"/>
                  <a:pt x="371438" y="175221"/>
                </a:cubicBezTo>
                <a:cubicBezTo>
                  <a:pt x="351175" y="184040"/>
                  <a:pt x="346346" y="183452"/>
                  <a:pt x="356950" y="173457"/>
                </a:cubicBezTo>
                <a:cubicBezTo>
                  <a:pt x="367555" y="163462"/>
                  <a:pt x="378411" y="152689"/>
                  <a:pt x="389517" y="141138"/>
                </a:cubicBezTo>
                <a:cubicBezTo>
                  <a:pt x="400624" y="129587"/>
                  <a:pt x="408314" y="121058"/>
                  <a:pt x="412587" y="115551"/>
                </a:cubicBezTo>
                <a:cubicBezTo>
                  <a:pt x="403639" y="119939"/>
                  <a:pt x="396296" y="122614"/>
                  <a:pt x="390560" y="123575"/>
                </a:cubicBezTo>
                <a:cubicBezTo>
                  <a:pt x="384824" y="124535"/>
                  <a:pt x="377837" y="121162"/>
                  <a:pt x="369598" y="113454"/>
                </a:cubicBezTo>
                <a:cubicBezTo>
                  <a:pt x="361360" y="105746"/>
                  <a:pt x="362801" y="102351"/>
                  <a:pt x="373922" y="103269"/>
                </a:cubicBezTo>
                <a:cubicBezTo>
                  <a:pt x="385043" y="104187"/>
                  <a:pt x="403330" y="102186"/>
                  <a:pt x="428784" y="97267"/>
                </a:cubicBezTo>
                <a:lnTo>
                  <a:pt x="428784" y="50698"/>
                </a:lnTo>
                <a:cubicBezTo>
                  <a:pt x="428784" y="32629"/>
                  <a:pt x="427210" y="20640"/>
                  <a:pt x="424063" y="14732"/>
                </a:cubicBezTo>
                <a:cubicBezTo>
                  <a:pt x="420915" y="8824"/>
                  <a:pt x="421263" y="5228"/>
                  <a:pt x="425106" y="3945"/>
                </a:cubicBezTo>
                <a:close/>
                <a:moveTo>
                  <a:pt x="2646977" y="1795"/>
                </a:moveTo>
                <a:cubicBezTo>
                  <a:pt x="2648621" y="1563"/>
                  <a:pt x="2650709" y="1685"/>
                  <a:pt x="2653240" y="2160"/>
                </a:cubicBezTo>
                <a:cubicBezTo>
                  <a:pt x="2663364" y="4060"/>
                  <a:pt x="2672388" y="7842"/>
                  <a:pt x="2680310" y="13506"/>
                </a:cubicBezTo>
                <a:cubicBezTo>
                  <a:pt x="2688233" y="19171"/>
                  <a:pt x="2690155" y="25427"/>
                  <a:pt x="2686075" y="32274"/>
                </a:cubicBezTo>
                <a:cubicBezTo>
                  <a:pt x="2681995" y="39121"/>
                  <a:pt x="2679540" y="56484"/>
                  <a:pt x="2678708" y="84361"/>
                </a:cubicBezTo>
                <a:cubicBezTo>
                  <a:pt x="2687542" y="82712"/>
                  <a:pt x="2696432" y="80500"/>
                  <a:pt x="2705381" y="77725"/>
                </a:cubicBezTo>
                <a:cubicBezTo>
                  <a:pt x="2714329" y="74950"/>
                  <a:pt x="2722245" y="76793"/>
                  <a:pt x="2729128" y="83253"/>
                </a:cubicBezTo>
                <a:cubicBezTo>
                  <a:pt x="2736011" y="89714"/>
                  <a:pt x="2733050" y="95357"/>
                  <a:pt x="2720244" y="100182"/>
                </a:cubicBezTo>
                <a:cubicBezTo>
                  <a:pt x="2707439" y="105008"/>
                  <a:pt x="2693536" y="108603"/>
                  <a:pt x="2678536" y="110969"/>
                </a:cubicBezTo>
                <a:lnTo>
                  <a:pt x="2677353" y="150484"/>
                </a:lnTo>
                <a:cubicBezTo>
                  <a:pt x="2711024" y="146038"/>
                  <a:pt x="2733652" y="142679"/>
                  <a:pt x="2745239" y="140406"/>
                </a:cubicBezTo>
                <a:cubicBezTo>
                  <a:pt x="2756826" y="138133"/>
                  <a:pt x="2766918" y="138474"/>
                  <a:pt x="2775515" y="141428"/>
                </a:cubicBezTo>
                <a:cubicBezTo>
                  <a:pt x="2784112" y="144382"/>
                  <a:pt x="2790149" y="149584"/>
                  <a:pt x="2793627" y="157034"/>
                </a:cubicBezTo>
                <a:cubicBezTo>
                  <a:pt x="2797104" y="164484"/>
                  <a:pt x="2792540" y="167983"/>
                  <a:pt x="2779935" y="167531"/>
                </a:cubicBezTo>
                <a:cubicBezTo>
                  <a:pt x="2767330" y="167079"/>
                  <a:pt x="2751857" y="167527"/>
                  <a:pt x="2733516" y="168875"/>
                </a:cubicBezTo>
                <a:cubicBezTo>
                  <a:pt x="2715175" y="170223"/>
                  <a:pt x="2690603" y="172417"/>
                  <a:pt x="2659800" y="175457"/>
                </a:cubicBezTo>
                <a:cubicBezTo>
                  <a:pt x="2669709" y="183746"/>
                  <a:pt x="2672617" y="189633"/>
                  <a:pt x="2668523" y="193117"/>
                </a:cubicBezTo>
                <a:cubicBezTo>
                  <a:pt x="2664429" y="196602"/>
                  <a:pt x="2659133" y="202026"/>
                  <a:pt x="2652637" y="209390"/>
                </a:cubicBezTo>
                <a:cubicBezTo>
                  <a:pt x="2646141" y="216754"/>
                  <a:pt x="2640989" y="222052"/>
                  <a:pt x="2637182" y="225286"/>
                </a:cubicBezTo>
                <a:cubicBezTo>
                  <a:pt x="2633375" y="228520"/>
                  <a:pt x="2633558" y="229929"/>
                  <a:pt x="2637731" y="229513"/>
                </a:cubicBezTo>
                <a:cubicBezTo>
                  <a:pt x="2641904" y="229097"/>
                  <a:pt x="2664504" y="226817"/>
                  <a:pt x="2705531" y="222673"/>
                </a:cubicBezTo>
                <a:cubicBezTo>
                  <a:pt x="2700139" y="214771"/>
                  <a:pt x="2695418" y="206389"/>
                  <a:pt x="2691367" y="197527"/>
                </a:cubicBezTo>
                <a:cubicBezTo>
                  <a:pt x="2687316" y="188665"/>
                  <a:pt x="2689560" y="185693"/>
                  <a:pt x="2698099" y="188611"/>
                </a:cubicBezTo>
                <a:cubicBezTo>
                  <a:pt x="2706639" y="191529"/>
                  <a:pt x="2715110" y="196724"/>
                  <a:pt x="2723514" y="204195"/>
                </a:cubicBezTo>
                <a:cubicBezTo>
                  <a:pt x="2731917" y="211666"/>
                  <a:pt x="2739374" y="220543"/>
                  <a:pt x="2745884" y="230825"/>
                </a:cubicBezTo>
                <a:cubicBezTo>
                  <a:pt x="2752395" y="241107"/>
                  <a:pt x="2753951" y="252138"/>
                  <a:pt x="2750552" y="263919"/>
                </a:cubicBezTo>
                <a:cubicBezTo>
                  <a:pt x="2747154" y="275699"/>
                  <a:pt x="2741859" y="278406"/>
                  <a:pt x="2734667" y="272039"/>
                </a:cubicBezTo>
                <a:cubicBezTo>
                  <a:pt x="2727475" y="265672"/>
                  <a:pt x="2719749" y="254458"/>
                  <a:pt x="2711489" y="238397"/>
                </a:cubicBezTo>
                <a:cubicBezTo>
                  <a:pt x="2667594" y="246470"/>
                  <a:pt x="2638634" y="252920"/>
                  <a:pt x="2624609" y="257745"/>
                </a:cubicBezTo>
                <a:cubicBezTo>
                  <a:pt x="2610585" y="262571"/>
                  <a:pt x="2598969" y="267525"/>
                  <a:pt x="2589763" y="272609"/>
                </a:cubicBezTo>
                <a:cubicBezTo>
                  <a:pt x="2580556" y="277692"/>
                  <a:pt x="2575953" y="273458"/>
                  <a:pt x="2575953" y="259907"/>
                </a:cubicBezTo>
                <a:cubicBezTo>
                  <a:pt x="2575953" y="247101"/>
                  <a:pt x="2579621" y="239476"/>
                  <a:pt x="2586956" y="237031"/>
                </a:cubicBezTo>
                <a:cubicBezTo>
                  <a:pt x="2594291" y="234586"/>
                  <a:pt x="2600263" y="231685"/>
                  <a:pt x="2604874" y="228330"/>
                </a:cubicBezTo>
                <a:cubicBezTo>
                  <a:pt x="2609484" y="224974"/>
                  <a:pt x="2615948" y="218259"/>
                  <a:pt x="2624265" y="208185"/>
                </a:cubicBezTo>
                <a:cubicBezTo>
                  <a:pt x="2632582" y="198111"/>
                  <a:pt x="2637630" y="187933"/>
                  <a:pt x="2639408" y="177651"/>
                </a:cubicBezTo>
                <a:cubicBezTo>
                  <a:pt x="2623089" y="181165"/>
                  <a:pt x="2610563" y="184069"/>
                  <a:pt x="2601830" y="186363"/>
                </a:cubicBezTo>
                <a:cubicBezTo>
                  <a:pt x="2593097" y="188658"/>
                  <a:pt x="2584127" y="185732"/>
                  <a:pt x="2574920" y="177587"/>
                </a:cubicBezTo>
                <a:cubicBezTo>
                  <a:pt x="2565714" y="169442"/>
                  <a:pt x="2567887" y="165369"/>
                  <a:pt x="2581438" y="165369"/>
                </a:cubicBezTo>
                <a:cubicBezTo>
                  <a:pt x="2592810" y="165369"/>
                  <a:pt x="2616177" y="161576"/>
                  <a:pt x="2651540" y="153990"/>
                </a:cubicBezTo>
                <a:lnTo>
                  <a:pt x="2651540" y="115551"/>
                </a:lnTo>
                <a:cubicBezTo>
                  <a:pt x="2639523" y="117358"/>
                  <a:pt x="2628646" y="115695"/>
                  <a:pt x="2618909" y="110561"/>
                </a:cubicBezTo>
                <a:cubicBezTo>
                  <a:pt x="2609172" y="105427"/>
                  <a:pt x="2609308" y="101602"/>
                  <a:pt x="2619318" y="99085"/>
                </a:cubicBezTo>
                <a:cubicBezTo>
                  <a:pt x="2629327" y="96568"/>
                  <a:pt x="2640068" y="93783"/>
                  <a:pt x="2651540" y="90728"/>
                </a:cubicBezTo>
                <a:cubicBezTo>
                  <a:pt x="2651540" y="75857"/>
                  <a:pt x="2651325" y="61610"/>
                  <a:pt x="2650895" y="47987"/>
                </a:cubicBezTo>
                <a:cubicBezTo>
                  <a:pt x="2650465" y="34364"/>
                  <a:pt x="2648217" y="22845"/>
                  <a:pt x="2644151" y="13431"/>
                </a:cubicBezTo>
                <a:cubicBezTo>
                  <a:pt x="2641103" y="6370"/>
                  <a:pt x="2642044" y="2492"/>
                  <a:pt x="2646977" y="1795"/>
                </a:cubicBezTo>
                <a:close/>
                <a:moveTo>
                  <a:pt x="1834648" y="39"/>
                </a:moveTo>
                <a:cubicBezTo>
                  <a:pt x="1836160" y="-110"/>
                  <a:pt x="1838074" y="170"/>
                  <a:pt x="1840390" y="880"/>
                </a:cubicBezTo>
                <a:cubicBezTo>
                  <a:pt x="1849654" y="3719"/>
                  <a:pt x="1857556" y="7329"/>
                  <a:pt x="1864095" y="11710"/>
                </a:cubicBezTo>
                <a:cubicBezTo>
                  <a:pt x="1870634" y="16091"/>
                  <a:pt x="1872007" y="20472"/>
                  <a:pt x="1868214" y="24853"/>
                </a:cubicBezTo>
                <a:cubicBezTo>
                  <a:pt x="1864421" y="29234"/>
                  <a:pt x="1857764" y="44115"/>
                  <a:pt x="1848242" y="69498"/>
                </a:cubicBezTo>
                <a:cubicBezTo>
                  <a:pt x="1858954" y="67848"/>
                  <a:pt x="1868791" y="65636"/>
                  <a:pt x="1877754" y="62862"/>
                </a:cubicBezTo>
                <a:cubicBezTo>
                  <a:pt x="1886716" y="60087"/>
                  <a:pt x="1894388" y="62051"/>
                  <a:pt x="1900770" y="68755"/>
                </a:cubicBezTo>
                <a:cubicBezTo>
                  <a:pt x="1907151" y="75460"/>
                  <a:pt x="1902494" y="80661"/>
                  <a:pt x="1886799" y="84361"/>
                </a:cubicBezTo>
                <a:cubicBezTo>
                  <a:pt x="1871103" y="88061"/>
                  <a:pt x="1856057" y="91137"/>
                  <a:pt x="1841660" y="93589"/>
                </a:cubicBezTo>
                <a:cubicBezTo>
                  <a:pt x="1831392" y="120993"/>
                  <a:pt x="1824975" y="136879"/>
                  <a:pt x="1822408" y="141245"/>
                </a:cubicBezTo>
                <a:cubicBezTo>
                  <a:pt x="1819841" y="145612"/>
                  <a:pt x="1820318" y="147602"/>
                  <a:pt x="1823838" y="147214"/>
                </a:cubicBezTo>
                <a:cubicBezTo>
                  <a:pt x="1827359" y="146827"/>
                  <a:pt x="1834575" y="145852"/>
                  <a:pt x="1845488" y="144289"/>
                </a:cubicBezTo>
                <a:cubicBezTo>
                  <a:pt x="1846320" y="128558"/>
                  <a:pt x="1844936" y="116885"/>
                  <a:pt x="1841337" y="109270"/>
                </a:cubicBezTo>
                <a:cubicBezTo>
                  <a:pt x="1837738" y="101655"/>
                  <a:pt x="1840078" y="98802"/>
                  <a:pt x="1848360" y="100709"/>
                </a:cubicBezTo>
                <a:cubicBezTo>
                  <a:pt x="1856641" y="102616"/>
                  <a:pt x="1863417" y="104986"/>
                  <a:pt x="1868687" y="107818"/>
                </a:cubicBezTo>
                <a:cubicBezTo>
                  <a:pt x="1873957" y="110650"/>
                  <a:pt x="1875445" y="114214"/>
                  <a:pt x="1873151" y="118509"/>
                </a:cubicBezTo>
                <a:cubicBezTo>
                  <a:pt x="1870856" y="122804"/>
                  <a:pt x="1869307" y="129418"/>
                  <a:pt x="1868504" y="138352"/>
                </a:cubicBezTo>
                <a:cubicBezTo>
                  <a:pt x="1871071" y="138467"/>
                  <a:pt x="1875961" y="136918"/>
                  <a:pt x="1883174" y="133706"/>
                </a:cubicBezTo>
                <a:cubicBezTo>
                  <a:pt x="1890387" y="130494"/>
                  <a:pt x="1896719" y="132516"/>
                  <a:pt x="1902168" y="139772"/>
                </a:cubicBezTo>
                <a:cubicBezTo>
                  <a:pt x="1907617" y="147028"/>
                  <a:pt x="1905054" y="151782"/>
                  <a:pt x="1894478" y="154033"/>
                </a:cubicBezTo>
                <a:cubicBezTo>
                  <a:pt x="1883902" y="156285"/>
                  <a:pt x="1874793" y="158113"/>
                  <a:pt x="1867149" y="159518"/>
                </a:cubicBezTo>
                <a:lnTo>
                  <a:pt x="1867149" y="185589"/>
                </a:lnTo>
                <a:cubicBezTo>
                  <a:pt x="1878076" y="182979"/>
                  <a:pt x="1886354" y="180753"/>
                  <a:pt x="1891983" y="178910"/>
                </a:cubicBezTo>
                <a:cubicBezTo>
                  <a:pt x="1897611" y="177067"/>
                  <a:pt x="1903204" y="178788"/>
                  <a:pt x="1908761" y="184072"/>
                </a:cubicBezTo>
                <a:cubicBezTo>
                  <a:pt x="1914318" y="189357"/>
                  <a:pt x="1911446" y="193433"/>
                  <a:pt x="1900146" y="196301"/>
                </a:cubicBezTo>
                <a:cubicBezTo>
                  <a:pt x="1888846" y="199169"/>
                  <a:pt x="1877804" y="202094"/>
                  <a:pt x="1867020" y="205077"/>
                </a:cubicBezTo>
                <a:cubicBezTo>
                  <a:pt x="1866160" y="253074"/>
                  <a:pt x="1863446" y="281199"/>
                  <a:pt x="1858879" y="289451"/>
                </a:cubicBezTo>
                <a:cubicBezTo>
                  <a:pt x="1854311" y="297704"/>
                  <a:pt x="1849120" y="295549"/>
                  <a:pt x="1843305" y="282987"/>
                </a:cubicBezTo>
                <a:cubicBezTo>
                  <a:pt x="1837490" y="270425"/>
                  <a:pt x="1835938" y="261115"/>
                  <a:pt x="1838648" y="255056"/>
                </a:cubicBezTo>
                <a:cubicBezTo>
                  <a:pt x="1841358" y="248998"/>
                  <a:pt x="1843158" y="233542"/>
                  <a:pt x="1844047" y="208691"/>
                </a:cubicBezTo>
                <a:cubicBezTo>
                  <a:pt x="1817403" y="218327"/>
                  <a:pt x="1800005" y="225010"/>
                  <a:pt x="1791852" y="228738"/>
                </a:cubicBezTo>
                <a:cubicBezTo>
                  <a:pt x="1783700" y="232467"/>
                  <a:pt x="1775286" y="228455"/>
                  <a:pt x="1766610" y="216703"/>
                </a:cubicBezTo>
                <a:cubicBezTo>
                  <a:pt x="1757934" y="204952"/>
                  <a:pt x="1758712" y="199535"/>
                  <a:pt x="1768944" y="200452"/>
                </a:cubicBezTo>
                <a:cubicBezTo>
                  <a:pt x="1779176" y="201370"/>
                  <a:pt x="1790278" y="200940"/>
                  <a:pt x="1802253" y="199162"/>
                </a:cubicBezTo>
                <a:cubicBezTo>
                  <a:pt x="1814227" y="197384"/>
                  <a:pt x="1828603" y="194494"/>
                  <a:pt x="1845381" y="190493"/>
                </a:cubicBezTo>
                <a:lnTo>
                  <a:pt x="1845381" y="162809"/>
                </a:lnTo>
                <a:cubicBezTo>
                  <a:pt x="1824932" y="166308"/>
                  <a:pt x="1811380" y="170105"/>
                  <a:pt x="1804726" y="174199"/>
                </a:cubicBezTo>
                <a:cubicBezTo>
                  <a:pt x="1798072" y="178293"/>
                  <a:pt x="1793064" y="175479"/>
                  <a:pt x="1789701" y="165756"/>
                </a:cubicBezTo>
                <a:cubicBezTo>
                  <a:pt x="1786339" y="156034"/>
                  <a:pt x="1787851" y="149061"/>
                  <a:pt x="1794240" y="144837"/>
                </a:cubicBezTo>
                <a:cubicBezTo>
                  <a:pt x="1800629" y="140614"/>
                  <a:pt x="1808232" y="124557"/>
                  <a:pt x="1817052" y="96665"/>
                </a:cubicBezTo>
                <a:cubicBezTo>
                  <a:pt x="1811674" y="97569"/>
                  <a:pt x="1806698" y="97773"/>
                  <a:pt x="1802124" y="97278"/>
                </a:cubicBezTo>
                <a:cubicBezTo>
                  <a:pt x="1797549" y="96783"/>
                  <a:pt x="1792594" y="93707"/>
                  <a:pt x="1787260" y="88050"/>
                </a:cubicBezTo>
                <a:cubicBezTo>
                  <a:pt x="1781925" y="82393"/>
                  <a:pt x="1783628" y="79256"/>
                  <a:pt x="1792369" y="78639"/>
                </a:cubicBezTo>
                <a:cubicBezTo>
                  <a:pt x="1801109" y="78023"/>
                  <a:pt x="1811316" y="76546"/>
                  <a:pt x="1822989" y="74208"/>
                </a:cubicBezTo>
                <a:cubicBezTo>
                  <a:pt x="1832525" y="44295"/>
                  <a:pt x="1835493" y="23885"/>
                  <a:pt x="1831894" y="12979"/>
                </a:cubicBezTo>
                <a:cubicBezTo>
                  <a:pt x="1829194" y="4800"/>
                  <a:pt x="1830113" y="486"/>
                  <a:pt x="1834648" y="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51023" y="981499"/>
            <a:ext cx="11047494" cy="5876501"/>
            <a:chOff x="1516344" y="1196751"/>
            <a:chExt cx="11047494" cy="5876501"/>
          </a:xfrm>
        </p:grpSpPr>
        <p:grpSp>
          <p:nvGrpSpPr>
            <p:cNvPr id="20" name="组合 19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3" name="矩形: 圆角 22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12" grpId="0"/>
      <p:bldP spid="13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55412" y="1888101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23760" y="3901692"/>
            <a:ext cx="360000" cy="1151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23068" y="4188492"/>
            <a:ext cx="36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96289" y="4181672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2.9 3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88212" y="3889688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2.8 4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84127" y="4543237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2.8 8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080799" y="4733549"/>
            <a:ext cx="0" cy="61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066839" y="5355534"/>
            <a:ext cx="27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782688" y="5083366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689425" y="5391182"/>
            <a:ext cx="970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41021" y="4193725"/>
            <a:ext cx="553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</a:p>
        </p:txBody>
      </p:sp>
      <p:sp>
        <p:nvSpPr>
          <p:cNvPr id="26" name="AutoShape 36"/>
          <p:cNvSpPr/>
          <p:nvPr/>
        </p:nvSpPr>
        <p:spPr bwMode="auto">
          <a:xfrm>
            <a:off x="3650401" y="4003612"/>
            <a:ext cx="576014" cy="958620"/>
          </a:xfrm>
          <a:prstGeom prst="leftBrace">
            <a:avLst>
              <a:gd name="adj1" fmla="val 41583"/>
              <a:gd name="adj2" fmla="val 49156"/>
            </a:avLst>
          </a:prstGeom>
          <a:noFill/>
          <a:ln w="25400">
            <a:solidFill>
              <a:schemeClr val="tx1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22"/>
          <p:cNvSpPr txBox="1"/>
          <p:nvPr/>
        </p:nvSpPr>
        <p:spPr>
          <a:xfrm>
            <a:off x="1493659" y="3074817"/>
            <a:ext cx="420501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整数部分相同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就比较十分位。</a:t>
            </a:r>
          </a:p>
        </p:txBody>
      </p:sp>
      <p:sp>
        <p:nvSpPr>
          <p:cNvPr id="28" name="矩形 27"/>
          <p:cNvSpPr/>
          <p:nvPr/>
        </p:nvSpPr>
        <p:spPr>
          <a:xfrm>
            <a:off x="7164466" y="3909739"/>
            <a:ext cx="36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89731" y="3902919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2.8 8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125231" y="3919283"/>
            <a:ext cx="36000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419657" y="3891336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2.8 4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7330800" y="4488822"/>
            <a:ext cx="0" cy="46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316840" y="4965151"/>
            <a:ext cx="19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9263945" y="4488822"/>
            <a:ext cx="0" cy="46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7759841" y="4975418"/>
            <a:ext cx="970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734463" y="3914972"/>
            <a:ext cx="553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</a:p>
        </p:txBody>
      </p:sp>
      <p:sp>
        <p:nvSpPr>
          <p:cNvPr id="37" name="TextBox 22"/>
          <p:cNvSpPr txBox="1"/>
          <p:nvPr/>
        </p:nvSpPr>
        <p:spPr>
          <a:xfrm>
            <a:off x="6012759" y="3074817"/>
            <a:ext cx="392274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十分位相同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就比较百分位。</a:t>
            </a:r>
          </a:p>
        </p:txBody>
      </p:sp>
      <p:sp>
        <p:nvSpPr>
          <p:cNvPr id="38" name="TextBox 22"/>
          <p:cNvSpPr txBox="1"/>
          <p:nvPr/>
        </p:nvSpPr>
        <p:spPr>
          <a:xfrm>
            <a:off x="3636747" y="2428603"/>
            <a:ext cx="40977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小数大小比较方法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980052" y="1062691"/>
            <a:ext cx="11047494" cy="5876501"/>
            <a:chOff x="1516344" y="1196751"/>
            <a:chExt cx="11047494" cy="5876501"/>
          </a:xfrm>
        </p:grpSpPr>
        <p:grpSp>
          <p:nvGrpSpPr>
            <p:cNvPr id="40" name="组合 39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43" name="矩形: 圆角 42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 animBg="1"/>
      <p:bldP spid="31" grpId="0"/>
      <p:bldP spid="35" grpId="0"/>
      <p:bldP spid="36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89738" y="13065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89738" y="22606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789738" y="32146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89738" y="41703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7897820" y="14097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7897820" y="23637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7897820" y="33194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7897820" y="42735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4370388" y="10205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4960830" y="19558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 bwMode="auto">
          <a:xfrm>
            <a:off x="5449820" y="3821604"/>
            <a:ext cx="5068887" cy="399494"/>
            <a:chOff x="7206155" y="5040852"/>
            <a:chExt cx="5067096" cy="398488"/>
          </a:xfrm>
        </p:grpSpPr>
        <p:sp>
          <p:nvSpPr>
            <p:cNvPr id="7" name="文本框 6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943565" y="2480903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953359" y="1386957"/>
            <a:ext cx="1500552" cy="294360"/>
          </a:xfrm>
          <a:custGeom>
            <a:avLst/>
            <a:gdLst/>
            <a:ahLst/>
            <a:cxnLst/>
            <a:rect l="l" t="t" r="r" b="b"/>
            <a:pathLst>
              <a:path w="1500552" h="294360">
                <a:moveTo>
                  <a:pt x="1476159" y="230159"/>
                </a:moveTo>
                <a:cubicBezTo>
                  <a:pt x="1482957" y="230159"/>
                  <a:pt x="1488722" y="232525"/>
                  <a:pt x="1493454" y="237257"/>
                </a:cubicBezTo>
                <a:cubicBezTo>
                  <a:pt x="1498186" y="241990"/>
                  <a:pt x="1500552" y="247288"/>
                  <a:pt x="1500552" y="253154"/>
                </a:cubicBezTo>
                <a:cubicBezTo>
                  <a:pt x="1500552" y="260611"/>
                  <a:pt x="1498129" y="266762"/>
                  <a:pt x="1493282" y="271609"/>
                </a:cubicBezTo>
                <a:cubicBezTo>
                  <a:pt x="1488435" y="276456"/>
                  <a:pt x="1482727" y="278880"/>
                  <a:pt x="1476159" y="278880"/>
                </a:cubicBezTo>
                <a:cubicBezTo>
                  <a:pt x="1469563" y="278880"/>
                  <a:pt x="1463852" y="276467"/>
                  <a:pt x="1459026" y="271642"/>
                </a:cubicBezTo>
                <a:cubicBezTo>
                  <a:pt x="1454201" y="266816"/>
                  <a:pt x="1451788" y="260654"/>
                  <a:pt x="1451788" y="253154"/>
                </a:cubicBezTo>
                <a:cubicBezTo>
                  <a:pt x="1451788" y="247245"/>
                  <a:pt x="1454144" y="241936"/>
                  <a:pt x="1458854" y="237225"/>
                </a:cubicBezTo>
                <a:cubicBezTo>
                  <a:pt x="1463565" y="232514"/>
                  <a:pt x="1469333" y="230159"/>
                  <a:pt x="1476159" y="230159"/>
                </a:cubicBezTo>
                <a:close/>
                <a:moveTo>
                  <a:pt x="545239" y="138737"/>
                </a:moveTo>
                <a:cubicBezTo>
                  <a:pt x="546710" y="138836"/>
                  <a:pt x="548559" y="139246"/>
                  <a:pt x="550783" y="139966"/>
                </a:cubicBezTo>
                <a:cubicBezTo>
                  <a:pt x="559681" y="142849"/>
                  <a:pt x="566683" y="146183"/>
                  <a:pt x="571788" y="149969"/>
                </a:cubicBezTo>
                <a:cubicBezTo>
                  <a:pt x="576893" y="153754"/>
                  <a:pt x="578259" y="157795"/>
                  <a:pt x="575886" y="162090"/>
                </a:cubicBezTo>
                <a:cubicBezTo>
                  <a:pt x="573512" y="166385"/>
                  <a:pt x="570981" y="173469"/>
                  <a:pt x="568292" y="183342"/>
                </a:cubicBezTo>
                <a:cubicBezTo>
                  <a:pt x="565604" y="193215"/>
                  <a:pt x="560774" y="204232"/>
                  <a:pt x="553805" y="216392"/>
                </a:cubicBezTo>
                <a:cubicBezTo>
                  <a:pt x="578714" y="234920"/>
                  <a:pt x="597292" y="246371"/>
                  <a:pt x="609538" y="250744"/>
                </a:cubicBezTo>
                <a:cubicBezTo>
                  <a:pt x="621785" y="255118"/>
                  <a:pt x="634677" y="258929"/>
                  <a:pt x="648214" y="262177"/>
                </a:cubicBezTo>
                <a:cubicBezTo>
                  <a:pt x="661751" y="265425"/>
                  <a:pt x="658381" y="269695"/>
                  <a:pt x="638104" y="274987"/>
                </a:cubicBezTo>
                <a:cubicBezTo>
                  <a:pt x="617827" y="280278"/>
                  <a:pt x="604731" y="282454"/>
                  <a:pt x="598815" y="281515"/>
                </a:cubicBezTo>
                <a:cubicBezTo>
                  <a:pt x="592900" y="280576"/>
                  <a:pt x="587250" y="278149"/>
                  <a:pt x="581866" y="274234"/>
                </a:cubicBezTo>
                <a:cubicBezTo>
                  <a:pt x="576481" y="270319"/>
                  <a:pt x="562610" y="256574"/>
                  <a:pt x="540254" y="232998"/>
                </a:cubicBezTo>
                <a:cubicBezTo>
                  <a:pt x="529226" y="246048"/>
                  <a:pt x="515789" y="256057"/>
                  <a:pt x="499943" y="263027"/>
                </a:cubicBezTo>
                <a:cubicBezTo>
                  <a:pt x="484098" y="269996"/>
                  <a:pt x="470861" y="273104"/>
                  <a:pt x="460235" y="272352"/>
                </a:cubicBezTo>
                <a:cubicBezTo>
                  <a:pt x="449609" y="271599"/>
                  <a:pt x="449785" y="268505"/>
                  <a:pt x="460762" y="263070"/>
                </a:cubicBezTo>
                <a:cubicBezTo>
                  <a:pt x="471740" y="257635"/>
                  <a:pt x="483330" y="250999"/>
                  <a:pt x="495534" y="243162"/>
                </a:cubicBezTo>
                <a:cubicBezTo>
                  <a:pt x="507737" y="235325"/>
                  <a:pt x="517654" y="226674"/>
                  <a:pt x="525283" y="217210"/>
                </a:cubicBezTo>
                <a:cubicBezTo>
                  <a:pt x="507443" y="195786"/>
                  <a:pt x="494885" y="182826"/>
                  <a:pt x="487607" y="178330"/>
                </a:cubicBezTo>
                <a:cubicBezTo>
                  <a:pt x="480330" y="173834"/>
                  <a:pt x="481082" y="170321"/>
                  <a:pt x="489866" y="167790"/>
                </a:cubicBezTo>
                <a:cubicBezTo>
                  <a:pt x="498649" y="165259"/>
                  <a:pt x="505095" y="166711"/>
                  <a:pt x="509204" y="172146"/>
                </a:cubicBezTo>
                <a:cubicBezTo>
                  <a:pt x="513312" y="177581"/>
                  <a:pt x="521927" y="187009"/>
                  <a:pt x="535048" y="200432"/>
                </a:cubicBezTo>
                <a:cubicBezTo>
                  <a:pt x="539350" y="192028"/>
                  <a:pt x="542398" y="182661"/>
                  <a:pt x="544190" y="172329"/>
                </a:cubicBezTo>
                <a:cubicBezTo>
                  <a:pt x="545983" y="161996"/>
                  <a:pt x="545305" y="153299"/>
                  <a:pt x="542157" y="146237"/>
                </a:cubicBezTo>
                <a:cubicBezTo>
                  <a:pt x="539797" y="140940"/>
                  <a:pt x="540824" y="138440"/>
                  <a:pt x="545239" y="138737"/>
                </a:cubicBezTo>
                <a:close/>
                <a:moveTo>
                  <a:pt x="1476159" y="127576"/>
                </a:moveTo>
                <a:cubicBezTo>
                  <a:pt x="1482957" y="127576"/>
                  <a:pt x="1488722" y="129943"/>
                  <a:pt x="1493454" y="134675"/>
                </a:cubicBezTo>
                <a:cubicBezTo>
                  <a:pt x="1498186" y="139407"/>
                  <a:pt x="1500552" y="144706"/>
                  <a:pt x="1500552" y="150571"/>
                </a:cubicBezTo>
                <a:cubicBezTo>
                  <a:pt x="1500552" y="158028"/>
                  <a:pt x="1498129" y="164180"/>
                  <a:pt x="1493282" y="169027"/>
                </a:cubicBezTo>
                <a:cubicBezTo>
                  <a:pt x="1488435" y="173874"/>
                  <a:pt x="1482727" y="176297"/>
                  <a:pt x="1476159" y="176297"/>
                </a:cubicBezTo>
                <a:cubicBezTo>
                  <a:pt x="1469563" y="176297"/>
                  <a:pt x="1463852" y="173885"/>
                  <a:pt x="1459026" y="169059"/>
                </a:cubicBezTo>
                <a:cubicBezTo>
                  <a:pt x="1454201" y="164234"/>
                  <a:pt x="1451788" y="158071"/>
                  <a:pt x="1451788" y="150571"/>
                </a:cubicBezTo>
                <a:cubicBezTo>
                  <a:pt x="1451788" y="144663"/>
                  <a:pt x="1454144" y="139353"/>
                  <a:pt x="1458854" y="134643"/>
                </a:cubicBezTo>
                <a:cubicBezTo>
                  <a:pt x="1463565" y="129932"/>
                  <a:pt x="1469333" y="127576"/>
                  <a:pt x="1476159" y="127576"/>
                </a:cubicBezTo>
                <a:close/>
                <a:moveTo>
                  <a:pt x="1118875" y="118574"/>
                </a:moveTo>
                <a:cubicBezTo>
                  <a:pt x="1122517" y="116099"/>
                  <a:pt x="1125024" y="122430"/>
                  <a:pt x="1126395" y="137568"/>
                </a:cubicBezTo>
                <a:cubicBezTo>
                  <a:pt x="1128223" y="157752"/>
                  <a:pt x="1122767" y="178025"/>
                  <a:pt x="1110026" y="198388"/>
                </a:cubicBezTo>
                <a:cubicBezTo>
                  <a:pt x="1097285" y="218751"/>
                  <a:pt x="1087809" y="223082"/>
                  <a:pt x="1081600" y="211381"/>
                </a:cubicBezTo>
                <a:cubicBezTo>
                  <a:pt x="1075390" y="199679"/>
                  <a:pt x="1075462" y="189419"/>
                  <a:pt x="1081815" y="180599"/>
                </a:cubicBezTo>
                <a:cubicBezTo>
                  <a:pt x="1088168" y="171780"/>
                  <a:pt x="1093545" y="163025"/>
                  <a:pt x="1097948" y="154335"/>
                </a:cubicBezTo>
                <a:cubicBezTo>
                  <a:pt x="1103354" y="145229"/>
                  <a:pt x="1108990" y="135112"/>
                  <a:pt x="1114855" y="123984"/>
                </a:cubicBezTo>
                <a:cubicBezTo>
                  <a:pt x="1116321" y="121202"/>
                  <a:pt x="1117661" y="119399"/>
                  <a:pt x="1118875" y="118574"/>
                </a:cubicBezTo>
                <a:close/>
                <a:moveTo>
                  <a:pt x="1274934" y="110788"/>
                </a:moveTo>
                <a:cubicBezTo>
                  <a:pt x="1282248" y="112214"/>
                  <a:pt x="1292394" y="116183"/>
                  <a:pt x="1305372" y="122694"/>
                </a:cubicBezTo>
                <a:cubicBezTo>
                  <a:pt x="1318679" y="128372"/>
                  <a:pt x="1329305" y="137826"/>
                  <a:pt x="1337250" y="151055"/>
                </a:cubicBezTo>
                <a:cubicBezTo>
                  <a:pt x="1345194" y="164284"/>
                  <a:pt x="1346367" y="177649"/>
                  <a:pt x="1340767" y="191150"/>
                </a:cubicBezTo>
                <a:cubicBezTo>
                  <a:pt x="1335167" y="204651"/>
                  <a:pt x="1326459" y="202310"/>
                  <a:pt x="1314643" y="184127"/>
                </a:cubicBezTo>
                <a:cubicBezTo>
                  <a:pt x="1302826" y="165944"/>
                  <a:pt x="1291426" y="148818"/>
                  <a:pt x="1280441" y="132750"/>
                </a:cubicBezTo>
                <a:cubicBezTo>
                  <a:pt x="1269456" y="116681"/>
                  <a:pt x="1267621" y="109361"/>
                  <a:pt x="1274934" y="110788"/>
                </a:cubicBezTo>
                <a:close/>
                <a:moveTo>
                  <a:pt x="501606" y="109520"/>
                </a:moveTo>
                <a:cubicBezTo>
                  <a:pt x="503204" y="109721"/>
                  <a:pt x="505088" y="110252"/>
                  <a:pt x="507257" y="111110"/>
                </a:cubicBezTo>
                <a:cubicBezTo>
                  <a:pt x="515933" y="114545"/>
                  <a:pt x="522114" y="118578"/>
                  <a:pt x="525799" y="123210"/>
                </a:cubicBezTo>
                <a:cubicBezTo>
                  <a:pt x="530072" y="128716"/>
                  <a:pt x="530119" y="132972"/>
                  <a:pt x="525939" y="135976"/>
                </a:cubicBezTo>
                <a:cubicBezTo>
                  <a:pt x="521758" y="138980"/>
                  <a:pt x="514205" y="144806"/>
                  <a:pt x="503277" y="153453"/>
                </a:cubicBezTo>
                <a:cubicBezTo>
                  <a:pt x="492350" y="162100"/>
                  <a:pt x="482714" y="167621"/>
                  <a:pt x="474368" y="170016"/>
                </a:cubicBezTo>
                <a:cubicBezTo>
                  <a:pt x="466022" y="172411"/>
                  <a:pt x="464849" y="170013"/>
                  <a:pt x="470851" y="162821"/>
                </a:cubicBezTo>
                <a:cubicBezTo>
                  <a:pt x="476852" y="155629"/>
                  <a:pt x="482477" y="147893"/>
                  <a:pt x="487726" y="139611"/>
                </a:cubicBezTo>
                <a:cubicBezTo>
                  <a:pt x="492974" y="131330"/>
                  <a:pt x="495373" y="123651"/>
                  <a:pt x="494921" y="116574"/>
                </a:cubicBezTo>
                <a:cubicBezTo>
                  <a:pt x="494582" y="111266"/>
                  <a:pt x="496810" y="108915"/>
                  <a:pt x="501606" y="109520"/>
                </a:cubicBezTo>
                <a:close/>
                <a:moveTo>
                  <a:pt x="562495" y="102272"/>
                </a:moveTo>
                <a:cubicBezTo>
                  <a:pt x="566009" y="102514"/>
                  <a:pt x="569680" y="103327"/>
                  <a:pt x="573509" y="104711"/>
                </a:cubicBezTo>
                <a:cubicBezTo>
                  <a:pt x="582328" y="106690"/>
                  <a:pt x="590247" y="109931"/>
                  <a:pt x="597267" y="114434"/>
                </a:cubicBezTo>
                <a:cubicBezTo>
                  <a:pt x="604286" y="118936"/>
                  <a:pt x="607502" y="126099"/>
                  <a:pt x="606914" y="135922"/>
                </a:cubicBezTo>
                <a:cubicBezTo>
                  <a:pt x="606326" y="145745"/>
                  <a:pt x="600271" y="148287"/>
                  <a:pt x="588749" y="143548"/>
                </a:cubicBezTo>
                <a:cubicBezTo>
                  <a:pt x="577226" y="138808"/>
                  <a:pt x="566693" y="131359"/>
                  <a:pt x="557150" y="121199"/>
                </a:cubicBezTo>
                <a:cubicBezTo>
                  <a:pt x="547607" y="111039"/>
                  <a:pt x="546033" y="105059"/>
                  <a:pt x="552429" y="103259"/>
                </a:cubicBezTo>
                <a:cubicBezTo>
                  <a:pt x="555627" y="102359"/>
                  <a:pt x="558982" y="102030"/>
                  <a:pt x="562495" y="102272"/>
                </a:cubicBezTo>
                <a:close/>
                <a:moveTo>
                  <a:pt x="17643" y="64142"/>
                </a:moveTo>
                <a:cubicBezTo>
                  <a:pt x="25774" y="64142"/>
                  <a:pt x="34120" y="66738"/>
                  <a:pt x="42681" y="71929"/>
                </a:cubicBezTo>
                <a:cubicBezTo>
                  <a:pt x="51242" y="77120"/>
                  <a:pt x="53935" y="83172"/>
                  <a:pt x="50758" y="90084"/>
                </a:cubicBezTo>
                <a:cubicBezTo>
                  <a:pt x="47582" y="96996"/>
                  <a:pt x="45571" y="112634"/>
                  <a:pt x="44725" y="136998"/>
                </a:cubicBezTo>
                <a:cubicBezTo>
                  <a:pt x="51608" y="135392"/>
                  <a:pt x="61836" y="131391"/>
                  <a:pt x="75409" y="124995"/>
                </a:cubicBezTo>
                <a:cubicBezTo>
                  <a:pt x="88982" y="118599"/>
                  <a:pt x="98733" y="119101"/>
                  <a:pt x="104663" y="126501"/>
                </a:cubicBezTo>
                <a:cubicBezTo>
                  <a:pt x="110593" y="133900"/>
                  <a:pt x="104609" y="141350"/>
                  <a:pt x="86713" y="148850"/>
                </a:cubicBezTo>
                <a:cubicBezTo>
                  <a:pt x="68816" y="156350"/>
                  <a:pt x="54691" y="158752"/>
                  <a:pt x="44338" y="156056"/>
                </a:cubicBezTo>
                <a:cubicBezTo>
                  <a:pt x="42746" y="180420"/>
                  <a:pt x="41735" y="197442"/>
                  <a:pt x="41304" y="207122"/>
                </a:cubicBezTo>
                <a:cubicBezTo>
                  <a:pt x="40874" y="216801"/>
                  <a:pt x="40681" y="221706"/>
                  <a:pt x="40724" y="221835"/>
                </a:cubicBezTo>
                <a:cubicBezTo>
                  <a:pt x="40767" y="221964"/>
                  <a:pt x="43047" y="220781"/>
                  <a:pt x="47564" y="218285"/>
                </a:cubicBezTo>
                <a:cubicBezTo>
                  <a:pt x="52081" y="215790"/>
                  <a:pt x="63536" y="210165"/>
                  <a:pt x="81927" y="201411"/>
                </a:cubicBezTo>
                <a:cubicBezTo>
                  <a:pt x="100318" y="192656"/>
                  <a:pt x="107269" y="191953"/>
                  <a:pt x="102781" y="199303"/>
                </a:cubicBezTo>
                <a:cubicBezTo>
                  <a:pt x="98292" y="206652"/>
                  <a:pt x="86179" y="218174"/>
                  <a:pt x="66439" y="233870"/>
                </a:cubicBezTo>
                <a:cubicBezTo>
                  <a:pt x="46700" y="249565"/>
                  <a:pt x="33980" y="261216"/>
                  <a:pt x="28280" y="268824"/>
                </a:cubicBezTo>
                <a:cubicBezTo>
                  <a:pt x="22580" y="276431"/>
                  <a:pt x="16951" y="278113"/>
                  <a:pt x="11394" y="273868"/>
                </a:cubicBezTo>
                <a:cubicBezTo>
                  <a:pt x="5837" y="269623"/>
                  <a:pt x="2328" y="263930"/>
                  <a:pt x="865" y="256789"/>
                </a:cubicBezTo>
                <a:cubicBezTo>
                  <a:pt x="-598" y="249647"/>
                  <a:pt x="-203" y="244499"/>
                  <a:pt x="2048" y="241344"/>
                </a:cubicBezTo>
                <a:cubicBezTo>
                  <a:pt x="4300" y="238190"/>
                  <a:pt x="7451" y="233870"/>
                  <a:pt x="11502" y="228384"/>
                </a:cubicBezTo>
                <a:cubicBezTo>
                  <a:pt x="15553" y="222899"/>
                  <a:pt x="18027" y="198887"/>
                  <a:pt x="18923" y="156346"/>
                </a:cubicBezTo>
                <a:cubicBezTo>
                  <a:pt x="19819" y="113806"/>
                  <a:pt x="17342" y="87804"/>
                  <a:pt x="11491" y="78339"/>
                </a:cubicBezTo>
                <a:cubicBezTo>
                  <a:pt x="5640" y="68875"/>
                  <a:pt x="7691" y="64142"/>
                  <a:pt x="17643" y="64142"/>
                </a:cubicBezTo>
                <a:close/>
                <a:moveTo>
                  <a:pt x="600698" y="54078"/>
                </a:moveTo>
                <a:cubicBezTo>
                  <a:pt x="604781" y="54987"/>
                  <a:pt x="609030" y="57051"/>
                  <a:pt x="613443" y="60271"/>
                </a:cubicBezTo>
                <a:cubicBezTo>
                  <a:pt x="622269" y="66709"/>
                  <a:pt x="620781" y="71890"/>
                  <a:pt x="608979" y="75812"/>
                </a:cubicBezTo>
                <a:cubicBezTo>
                  <a:pt x="597177" y="79734"/>
                  <a:pt x="586060" y="82828"/>
                  <a:pt x="575627" y="85093"/>
                </a:cubicBezTo>
                <a:cubicBezTo>
                  <a:pt x="565195" y="87359"/>
                  <a:pt x="555146" y="89593"/>
                  <a:pt x="545481" y="91794"/>
                </a:cubicBezTo>
                <a:cubicBezTo>
                  <a:pt x="535815" y="93995"/>
                  <a:pt x="526079" y="96031"/>
                  <a:pt x="516270" y="97903"/>
                </a:cubicBezTo>
                <a:cubicBezTo>
                  <a:pt x="506461" y="99774"/>
                  <a:pt x="497190" y="97293"/>
                  <a:pt x="488457" y="90460"/>
                </a:cubicBezTo>
                <a:cubicBezTo>
                  <a:pt x="479724" y="83627"/>
                  <a:pt x="481369" y="79336"/>
                  <a:pt x="493393" y="77586"/>
                </a:cubicBezTo>
                <a:cubicBezTo>
                  <a:pt x="505418" y="75837"/>
                  <a:pt x="515994" y="74091"/>
                  <a:pt x="525121" y="72349"/>
                </a:cubicBezTo>
                <a:cubicBezTo>
                  <a:pt x="534249" y="70606"/>
                  <a:pt x="544843" y="68014"/>
                  <a:pt x="556903" y="64573"/>
                </a:cubicBezTo>
                <a:cubicBezTo>
                  <a:pt x="570755" y="60873"/>
                  <a:pt x="581435" y="57621"/>
                  <a:pt x="588942" y="54818"/>
                </a:cubicBezTo>
                <a:cubicBezTo>
                  <a:pt x="592696" y="53416"/>
                  <a:pt x="596614" y="53170"/>
                  <a:pt x="600698" y="54078"/>
                </a:cubicBezTo>
                <a:close/>
                <a:moveTo>
                  <a:pt x="1187119" y="16293"/>
                </a:moveTo>
                <a:cubicBezTo>
                  <a:pt x="1195285" y="17705"/>
                  <a:pt x="1204388" y="20692"/>
                  <a:pt x="1214426" y="25252"/>
                </a:cubicBezTo>
                <a:cubicBezTo>
                  <a:pt x="1225956" y="30715"/>
                  <a:pt x="1230351" y="37172"/>
                  <a:pt x="1227612" y="44622"/>
                </a:cubicBezTo>
                <a:cubicBezTo>
                  <a:pt x="1224873" y="52072"/>
                  <a:pt x="1223073" y="61597"/>
                  <a:pt x="1222213" y="73198"/>
                </a:cubicBezTo>
                <a:cubicBezTo>
                  <a:pt x="1221352" y="84799"/>
                  <a:pt x="1220922" y="102044"/>
                  <a:pt x="1220922" y="124931"/>
                </a:cubicBezTo>
                <a:cubicBezTo>
                  <a:pt x="1220922" y="146799"/>
                  <a:pt x="1221815" y="167120"/>
                  <a:pt x="1223600" y="185891"/>
                </a:cubicBezTo>
                <a:cubicBezTo>
                  <a:pt x="1225386" y="204662"/>
                  <a:pt x="1225586" y="221924"/>
                  <a:pt x="1224202" y="237677"/>
                </a:cubicBezTo>
                <a:cubicBezTo>
                  <a:pt x="1222819" y="253430"/>
                  <a:pt x="1217842" y="267386"/>
                  <a:pt x="1209274" y="279547"/>
                </a:cubicBezTo>
                <a:cubicBezTo>
                  <a:pt x="1200706" y="291707"/>
                  <a:pt x="1193403" y="293453"/>
                  <a:pt x="1187366" y="284785"/>
                </a:cubicBezTo>
                <a:cubicBezTo>
                  <a:pt x="1181329" y="276116"/>
                  <a:pt x="1175912" y="268946"/>
                  <a:pt x="1171115" y="263274"/>
                </a:cubicBezTo>
                <a:cubicBezTo>
                  <a:pt x="1166318" y="257603"/>
                  <a:pt x="1160797" y="251336"/>
                  <a:pt x="1154552" y="244474"/>
                </a:cubicBezTo>
                <a:cubicBezTo>
                  <a:pt x="1148307" y="237612"/>
                  <a:pt x="1149773" y="235135"/>
                  <a:pt x="1158951" y="237042"/>
                </a:cubicBezTo>
                <a:cubicBezTo>
                  <a:pt x="1168129" y="238950"/>
                  <a:pt x="1175707" y="240523"/>
                  <a:pt x="1181687" y="241764"/>
                </a:cubicBezTo>
                <a:cubicBezTo>
                  <a:pt x="1187667" y="243004"/>
                  <a:pt x="1191177" y="241803"/>
                  <a:pt x="1192217" y="238161"/>
                </a:cubicBezTo>
                <a:cubicBezTo>
                  <a:pt x="1193256" y="234518"/>
                  <a:pt x="1194224" y="227079"/>
                  <a:pt x="1195120" y="215844"/>
                </a:cubicBezTo>
                <a:cubicBezTo>
                  <a:pt x="1196017" y="204608"/>
                  <a:pt x="1196246" y="173845"/>
                  <a:pt x="1195809" y="123554"/>
                </a:cubicBezTo>
                <a:cubicBezTo>
                  <a:pt x="1195371" y="73263"/>
                  <a:pt x="1191772" y="42460"/>
                  <a:pt x="1185011" y="31146"/>
                </a:cubicBezTo>
                <a:cubicBezTo>
                  <a:pt x="1178249" y="19831"/>
                  <a:pt x="1178952" y="14880"/>
                  <a:pt x="1187119" y="16293"/>
                </a:cubicBezTo>
                <a:close/>
                <a:moveTo>
                  <a:pt x="125663" y="14477"/>
                </a:moveTo>
                <a:cubicBezTo>
                  <a:pt x="127561" y="14582"/>
                  <a:pt x="129889" y="14986"/>
                  <a:pt x="132648" y="15690"/>
                </a:cubicBezTo>
                <a:cubicBezTo>
                  <a:pt x="143683" y="18508"/>
                  <a:pt x="152710" y="22323"/>
                  <a:pt x="159730" y="27134"/>
                </a:cubicBezTo>
                <a:cubicBezTo>
                  <a:pt x="166749" y="31945"/>
                  <a:pt x="167764" y="37566"/>
                  <a:pt x="162773" y="43998"/>
                </a:cubicBezTo>
                <a:cubicBezTo>
                  <a:pt x="157783" y="50430"/>
                  <a:pt x="154427" y="77830"/>
                  <a:pt x="152707" y="126200"/>
                </a:cubicBezTo>
                <a:cubicBezTo>
                  <a:pt x="160737" y="122184"/>
                  <a:pt x="170431" y="115810"/>
                  <a:pt x="181789" y="107077"/>
                </a:cubicBezTo>
                <a:cubicBezTo>
                  <a:pt x="193146" y="98344"/>
                  <a:pt x="199886" y="91640"/>
                  <a:pt x="202008" y="86965"/>
                </a:cubicBezTo>
                <a:cubicBezTo>
                  <a:pt x="204130" y="82290"/>
                  <a:pt x="205192" y="77845"/>
                  <a:pt x="205192" y="73628"/>
                </a:cubicBezTo>
                <a:cubicBezTo>
                  <a:pt x="205192" y="65483"/>
                  <a:pt x="214441" y="67010"/>
                  <a:pt x="232940" y="78210"/>
                </a:cubicBezTo>
                <a:cubicBezTo>
                  <a:pt x="251439" y="89410"/>
                  <a:pt x="255117" y="97695"/>
                  <a:pt x="243975" y="103065"/>
                </a:cubicBezTo>
                <a:cubicBezTo>
                  <a:pt x="232832" y="108436"/>
                  <a:pt x="219030" y="114785"/>
                  <a:pt x="202568" y="122113"/>
                </a:cubicBezTo>
                <a:cubicBezTo>
                  <a:pt x="186105" y="129441"/>
                  <a:pt x="168940" y="137607"/>
                  <a:pt x="151072" y="146613"/>
                </a:cubicBezTo>
                <a:cubicBezTo>
                  <a:pt x="147644" y="185977"/>
                  <a:pt x="148874" y="211538"/>
                  <a:pt x="154761" y="223297"/>
                </a:cubicBezTo>
                <a:cubicBezTo>
                  <a:pt x="160647" y="235056"/>
                  <a:pt x="173184" y="240731"/>
                  <a:pt x="192371" y="240323"/>
                </a:cubicBezTo>
                <a:cubicBezTo>
                  <a:pt x="211559" y="239914"/>
                  <a:pt x="225053" y="237455"/>
                  <a:pt x="232854" y="232945"/>
                </a:cubicBezTo>
                <a:cubicBezTo>
                  <a:pt x="240655" y="228435"/>
                  <a:pt x="245416" y="221673"/>
                  <a:pt x="247137" y="212660"/>
                </a:cubicBezTo>
                <a:cubicBezTo>
                  <a:pt x="248857" y="203648"/>
                  <a:pt x="250571" y="193057"/>
                  <a:pt x="252278" y="180890"/>
                </a:cubicBezTo>
                <a:cubicBezTo>
                  <a:pt x="253984" y="168722"/>
                  <a:pt x="257584" y="172214"/>
                  <a:pt x="263076" y="191365"/>
                </a:cubicBezTo>
                <a:cubicBezTo>
                  <a:pt x="268568" y="210517"/>
                  <a:pt x="273817" y="224054"/>
                  <a:pt x="278821" y="231977"/>
                </a:cubicBezTo>
                <a:cubicBezTo>
                  <a:pt x="283826" y="239900"/>
                  <a:pt x="280019" y="247884"/>
                  <a:pt x="267399" y="255928"/>
                </a:cubicBezTo>
                <a:cubicBezTo>
                  <a:pt x="254780" y="263973"/>
                  <a:pt x="239178" y="268910"/>
                  <a:pt x="220593" y="270738"/>
                </a:cubicBezTo>
                <a:cubicBezTo>
                  <a:pt x="202008" y="272567"/>
                  <a:pt x="184907" y="271602"/>
                  <a:pt x="169291" y="267845"/>
                </a:cubicBezTo>
                <a:cubicBezTo>
                  <a:pt x="153674" y="264088"/>
                  <a:pt x="142941" y="257086"/>
                  <a:pt x="137090" y="246840"/>
                </a:cubicBezTo>
                <a:cubicBezTo>
                  <a:pt x="131239" y="236594"/>
                  <a:pt x="127851" y="224545"/>
                  <a:pt x="126926" y="210692"/>
                </a:cubicBezTo>
                <a:cubicBezTo>
                  <a:pt x="126002" y="196840"/>
                  <a:pt x="125765" y="179309"/>
                  <a:pt x="126216" y="158100"/>
                </a:cubicBezTo>
                <a:cubicBezTo>
                  <a:pt x="126668" y="136890"/>
                  <a:pt x="126894" y="113236"/>
                  <a:pt x="126894" y="87137"/>
                </a:cubicBezTo>
                <a:cubicBezTo>
                  <a:pt x="126894" y="60608"/>
                  <a:pt x="126464" y="44754"/>
                  <a:pt x="125603" y="39578"/>
                </a:cubicBezTo>
                <a:cubicBezTo>
                  <a:pt x="124743" y="34401"/>
                  <a:pt x="122943" y="28421"/>
                  <a:pt x="120205" y="21638"/>
                </a:cubicBezTo>
                <a:cubicBezTo>
                  <a:pt x="118150" y="16551"/>
                  <a:pt x="119970" y="14164"/>
                  <a:pt x="125663" y="14477"/>
                </a:cubicBezTo>
                <a:close/>
                <a:moveTo>
                  <a:pt x="528437" y="12674"/>
                </a:moveTo>
                <a:cubicBezTo>
                  <a:pt x="531883" y="12591"/>
                  <a:pt x="535478" y="12912"/>
                  <a:pt x="539221" y="13636"/>
                </a:cubicBezTo>
                <a:cubicBezTo>
                  <a:pt x="546707" y="15085"/>
                  <a:pt x="553361" y="18239"/>
                  <a:pt x="559183" y="23101"/>
                </a:cubicBezTo>
                <a:cubicBezTo>
                  <a:pt x="565492" y="27345"/>
                  <a:pt x="568066" y="34143"/>
                  <a:pt x="566905" y="43493"/>
                </a:cubicBezTo>
                <a:cubicBezTo>
                  <a:pt x="565743" y="52842"/>
                  <a:pt x="558760" y="54456"/>
                  <a:pt x="545954" y="48332"/>
                </a:cubicBezTo>
                <a:cubicBezTo>
                  <a:pt x="533148" y="42209"/>
                  <a:pt x="523802" y="35423"/>
                  <a:pt x="517915" y="27973"/>
                </a:cubicBezTo>
                <a:cubicBezTo>
                  <a:pt x="512029" y="20523"/>
                  <a:pt x="512236" y="15909"/>
                  <a:pt x="518539" y="14131"/>
                </a:cubicBezTo>
                <a:cubicBezTo>
                  <a:pt x="521690" y="13242"/>
                  <a:pt x="524989" y="12756"/>
                  <a:pt x="528437" y="12674"/>
                </a:cubicBezTo>
                <a:close/>
                <a:moveTo>
                  <a:pt x="817205" y="6666"/>
                </a:moveTo>
                <a:cubicBezTo>
                  <a:pt x="818981" y="6575"/>
                  <a:pt x="821241" y="6880"/>
                  <a:pt x="823985" y="7581"/>
                </a:cubicBezTo>
                <a:cubicBezTo>
                  <a:pt x="834963" y="10385"/>
                  <a:pt x="843990" y="13636"/>
                  <a:pt x="851067" y="17336"/>
                </a:cubicBezTo>
                <a:cubicBezTo>
                  <a:pt x="858144" y="21036"/>
                  <a:pt x="859643" y="27034"/>
                  <a:pt x="855563" y="35329"/>
                </a:cubicBezTo>
                <a:cubicBezTo>
                  <a:pt x="851483" y="43625"/>
                  <a:pt x="849020" y="69412"/>
                  <a:pt x="848174" y="112691"/>
                </a:cubicBezTo>
                <a:cubicBezTo>
                  <a:pt x="874474" y="109178"/>
                  <a:pt x="895629" y="105378"/>
                  <a:pt x="911640" y="101291"/>
                </a:cubicBezTo>
                <a:cubicBezTo>
                  <a:pt x="927651" y="97204"/>
                  <a:pt x="939751" y="98706"/>
                  <a:pt x="947939" y="105797"/>
                </a:cubicBezTo>
                <a:cubicBezTo>
                  <a:pt x="956127" y="112888"/>
                  <a:pt x="958156" y="117854"/>
                  <a:pt x="954026" y="120693"/>
                </a:cubicBezTo>
                <a:cubicBezTo>
                  <a:pt x="949896" y="123532"/>
                  <a:pt x="934291" y="126078"/>
                  <a:pt x="907209" y="128329"/>
                </a:cubicBezTo>
                <a:cubicBezTo>
                  <a:pt x="880128" y="130581"/>
                  <a:pt x="859868" y="132897"/>
                  <a:pt x="846431" y="135277"/>
                </a:cubicBezTo>
                <a:lnTo>
                  <a:pt x="844130" y="155583"/>
                </a:lnTo>
                <a:cubicBezTo>
                  <a:pt x="864507" y="184794"/>
                  <a:pt x="881988" y="206910"/>
                  <a:pt x="896572" y="221931"/>
                </a:cubicBezTo>
                <a:cubicBezTo>
                  <a:pt x="911156" y="236953"/>
                  <a:pt x="927077" y="248672"/>
                  <a:pt x="944336" y="257090"/>
                </a:cubicBezTo>
                <a:cubicBezTo>
                  <a:pt x="961594" y="265508"/>
                  <a:pt x="977555" y="273269"/>
                  <a:pt x="992218" y="280375"/>
                </a:cubicBezTo>
                <a:cubicBezTo>
                  <a:pt x="1006881" y="287480"/>
                  <a:pt x="1001586" y="291033"/>
                  <a:pt x="976332" y="291033"/>
                </a:cubicBezTo>
                <a:cubicBezTo>
                  <a:pt x="954607" y="291033"/>
                  <a:pt x="937549" y="290793"/>
                  <a:pt x="925159" y="290313"/>
                </a:cubicBezTo>
                <a:cubicBezTo>
                  <a:pt x="912769" y="289832"/>
                  <a:pt x="902086" y="283211"/>
                  <a:pt x="893109" y="270448"/>
                </a:cubicBezTo>
                <a:cubicBezTo>
                  <a:pt x="884132" y="257685"/>
                  <a:pt x="875772" y="244926"/>
                  <a:pt x="868028" y="232170"/>
                </a:cubicBezTo>
                <a:cubicBezTo>
                  <a:pt x="860284" y="219415"/>
                  <a:pt x="850949" y="200339"/>
                  <a:pt x="840022" y="174942"/>
                </a:cubicBezTo>
                <a:cubicBezTo>
                  <a:pt x="832608" y="209545"/>
                  <a:pt x="820770" y="235210"/>
                  <a:pt x="804508" y="251938"/>
                </a:cubicBezTo>
                <a:cubicBezTo>
                  <a:pt x="788246" y="268666"/>
                  <a:pt x="768485" y="280490"/>
                  <a:pt x="745226" y="287409"/>
                </a:cubicBezTo>
                <a:cubicBezTo>
                  <a:pt x="721966" y="294328"/>
                  <a:pt x="718381" y="292306"/>
                  <a:pt x="734470" y="281343"/>
                </a:cubicBezTo>
                <a:cubicBezTo>
                  <a:pt x="750560" y="270380"/>
                  <a:pt x="764316" y="258750"/>
                  <a:pt x="775738" y="246453"/>
                </a:cubicBezTo>
                <a:cubicBezTo>
                  <a:pt x="787160" y="234156"/>
                  <a:pt x="796893" y="218393"/>
                  <a:pt x="804938" y="199163"/>
                </a:cubicBezTo>
                <a:cubicBezTo>
                  <a:pt x="812983" y="179932"/>
                  <a:pt x="817894" y="160164"/>
                  <a:pt x="819673" y="139859"/>
                </a:cubicBezTo>
                <a:cubicBezTo>
                  <a:pt x="791365" y="144362"/>
                  <a:pt x="773845" y="147513"/>
                  <a:pt x="767112" y="149313"/>
                </a:cubicBezTo>
                <a:cubicBezTo>
                  <a:pt x="760379" y="151112"/>
                  <a:pt x="750811" y="147036"/>
                  <a:pt x="738407" y="137084"/>
                </a:cubicBezTo>
                <a:cubicBezTo>
                  <a:pt x="726002" y="127132"/>
                  <a:pt x="728049" y="122611"/>
                  <a:pt x="744548" y="123522"/>
                </a:cubicBezTo>
                <a:cubicBezTo>
                  <a:pt x="761046" y="124432"/>
                  <a:pt x="786568" y="122364"/>
                  <a:pt x="821114" y="117316"/>
                </a:cubicBezTo>
                <a:cubicBezTo>
                  <a:pt x="821960" y="95476"/>
                  <a:pt x="822161" y="75959"/>
                  <a:pt x="821716" y="58765"/>
                </a:cubicBezTo>
                <a:cubicBezTo>
                  <a:pt x="821272" y="41571"/>
                  <a:pt x="818794" y="28041"/>
                  <a:pt x="814284" y="18175"/>
                </a:cubicBezTo>
                <a:cubicBezTo>
                  <a:pt x="810902" y="10775"/>
                  <a:pt x="811875" y="6939"/>
                  <a:pt x="817205" y="6666"/>
                </a:cubicBezTo>
                <a:close/>
                <a:moveTo>
                  <a:pt x="406568" y="40"/>
                </a:moveTo>
                <a:cubicBezTo>
                  <a:pt x="408080" y="-110"/>
                  <a:pt x="409995" y="171"/>
                  <a:pt x="412310" y="881"/>
                </a:cubicBezTo>
                <a:cubicBezTo>
                  <a:pt x="421574" y="3720"/>
                  <a:pt x="429476" y="7330"/>
                  <a:pt x="436015" y="11711"/>
                </a:cubicBezTo>
                <a:cubicBezTo>
                  <a:pt x="442554" y="16092"/>
                  <a:pt x="443927" y="20473"/>
                  <a:pt x="440134" y="24854"/>
                </a:cubicBezTo>
                <a:cubicBezTo>
                  <a:pt x="436341" y="29235"/>
                  <a:pt x="429684" y="44116"/>
                  <a:pt x="420162" y="69499"/>
                </a:cubicBezTo>
                <a:cubicBezTo>
                  <a:pt x="430874" y="67849"/>
                  <a:pt x="440711" y="65637"/>
                  <a:pt x="449674" y="62863"/>
                </a:cubicBezTo>
                <a:cubicBezTo>
                  <a:pt x="458636" y="60088"/>
                  <a:pt x="466308" y="62052"/>
                  <a:pt x="472690" y="68756"/>
                </a:cubicBezTo>
                <a:cubicBezTo>
                  <a:pt x="479071" y="75460"/>
                  <a:pt x="474414" y="80662"/>
                  <a:pt x="458719" y="84362"/>
                </a:cubicBezTo>
                <a:cubicBezTo>
                  <a:pt x="443023" y="88062"/>
                  <a:pt x="427977" y="91138"/>
                  <a:pt x="413580" y="93590"/>
                </a:cubicBezTo>
                <a:cubicBezTo>
                  <a:pt x="403312" y="120994"/>
                  <a:pt x="396895" y="136880"/>
                  <a:pt x="394328" y="141246"/>
                </a:cubicBezTo>
                <a:cubicBezTo>
                  <a:pt x="391761" y="145613"/>
                  <a:pt x="392238" y="147602"/>
                  <a:pt x="395758" y="147215"/>
                </a:cubicBezTo>
                <a:cubicBezTo>
                  <a:pt x="399279" y="146828"/>
                  <a:pt x="406495" y="145853"/>
                  <a:pt x="417408" y="144290"/>
                </a:cubicBezTo>
                <a:cubicBezTo>
                  <a:pt x="418240" y="128559"/>
                  <a:pt x="416856" y="116886"/>
                  <a:pt x="413257" y="109271"/>
                </a:cubicBezTo>
                <a:cubicBezTo>
                  <a:pt x="409658" y="101656"/>
                  <a:pt x="411999" y="98803"/>
                  <a:pt x="420280" y="100710"/>
                </a:cubicBezTo>
                <a:cubicBezTo>
                  <a:pt x="428562" y="102617"/>
                  <a:pt x="435337" y="104987"/>
                  <a:pt x="440607" y="107819"/>
                </a:cubicBezTo>
                <a:cubicBezTo>
                  <a:pt x="445877" y="110651"/>
                  <a:pt x="447365" y="114215"/>
                  <a:pt x="445071" y="118510"/>
                </a:cubicBezTo>
                <a:cubicBezTo>
                  <a:pt x="442776" y="122805"/>
                  <a:pt x="441227" y="129419"/>
                  <a:pt x="440424" y="138353"/>
                </a:cubicBezTo>
                <a:cubicBezTo>
                  <a:pt x="442991" y="138468"/>
                  <a:pt x="447881" y="136919"/>
                  <a:pt x="455094" y="133707"/>
                </a:cubicBezTo>
                <a:cubicBezTo>
                  <a:pt x="462308" y="130495"/>
                  <a:pt x="468639" y="132517"/>
                  <a:pt x="474088" y="139773"/>
                </a:cubicBezTo>
                <a:cubicBezTo>
                  <a:pt x="479537" y="147029"/>
                  <a:pt x="476974" y="151783"/>
                  <a:pt x="466398" y="154034"/>
                </a:cubicBezTo>
                <a:cubicBezTo>
                  <a:pt x="455822" y="156285"/>
                  <a:pt x="446713" y="158114"/>
                  <a:pt x="439069" y="159519"/>
                </a:cubicBezTo>
                <a:lnTo>
                  <a:pt x="439069" y="185590"/>
                </a:lnTo>
                <a:cubicBezTo>
                  <a:pt x="449996" y="182980"/>
                  <a:pt x="458274" y="180753"/>
                  <a:pt x="463903" y="178911"/>
                </a:cubicBezTo>
                <a:cubicBezTo>
                  <a:pt x="469531" y="177068"/>
                  <a:pt x="475124" y="178789"/>
                  <a:pt x="480681" y="184073"/>
                </a:cubicBezTo>
                <a:cubicBezTo>
                  <a:pt x="486238" y="189358"/>
                  <a:pt x="483366" y="193434"/>
                  <a:pt x="472066" y="196302"/>
                </a:cubicBezTo>
                <a:cubicBezTo>
                  <a:pt x="460766" y="199170"/>
                  <a:pt x="449724" y="202095"/>
                  <a:pt x="438940" y="205078"/>
                </a:cubicBezTo>
                <a:cubicBezTo>
                  <a:pt x="438080" y="253075"/>
                  <a:pt x="435366" y="281199"/>
                  <a:pt x="430798" y="289452"/>
                </a:cubicBezTo>
                <a:cubicBezTo>
                  <a:pt x="426231" y="297705"/>
                  <a:pt x="421040" y="295550"/>
                  <a:pt x="415225" y="282988"/>
                </a:cubicBezTo>
                <a:cubicBezTo>
                  <a:pt x="409410" y="270426"/>
                  <a:pt x="407858" y="261116"/>
                  <a:pt x="410568" y="255057"/>
                </a:cubicBezTo>
                <a:cubicBezTo>
                  <a:pt x="413278" y="248999"/>
                  <a:pt x="415078" y="233543"/>
                  <a:pt x="415967" y="208692"/>
                </a:cubicBezTo>
                <a:cubicBezTo>
                  <a:pt x="389323" y="218328"/>
                  <a:pt x="371925" y="225011"/>
                  <a:pt x="363772" y="228739"/>
                </a:cubicBezTo>
                <a:cubicBezTo>
                  <a:pt x="355620" y="232468"/>
                  <a:pt x="347206" y="228456"/>
                  <a:pt x="338530" y="216704"/>
                </a:cubicBezTo>
                <a:cubicBezTo>
                  <a:pt x="329854" y="204953"/>
                  <a:pt x="330632" y="199536"/>
                  <a:pt x="340864" y="200453"/>
                </a:cubicBezTo>
                <a:cubicBezTo>
                  <a:pt x="351096" y="201371"/>
                  <a:pt x="362198" y="200941"/>
                  <a:pt x="374173" y="199163"/>
                </a:cubicBezTo>
                <a:cubicBezTo>
                  <a:pt x="386147" y="197384"/>
                  <a:pt x="400523" y="194495"/>
                  <a:pt x="417301" y="190494"/>
                </a:cubicBezTo>
                <a:lnTo>
                  <a:pt x="417301" y="162810"/>
                </a:lnTo>
                <a:cubicBezTo>
                  <a:pt x="396852" y="166309"/>
                  <a:pt x="383300" y="170106"/>
                  <a:pt x="376646" y="174200"/>
                </a:cubicBezTo>
                <a:cubicBezTo>
                  <a:pt x="369992" y="178294"/>
                  <a:pt x="364984" y="175480"/>
                  <a:pt x="361621" y="165757"/>
                </a:cubicBezTo>
                <a:cubicBezTo>
                  <a:pt x="358258" y="156035"/>
                  <a:pt x="359771" y="149062"/>
                  <a:pt x="366160" y="144838"/>
                </a:cubicBezTo>
                <a:cubicBezTo>
                  <a:pt x="372548" y="140615"/>
                  <a:pt x="380153" y="124558"/>
                  <a:pt x="388972" y="96666"/>
                </a:cubicBezTo>
                <a:cubicBezTo>
                  <a:pt x="383594" y="97569"/>
                  <a:pt x="378618" y="97774"/>
                  <a:pt x="374043" y="97279"/>
                </a:cubicBezTo>
                <a:cubicBezTo>
                  <a:pt x="369469" y="96784"/>
                  <a:pt x="364515" y="93708"/>
                  <a:pt x="359180" y="88051"/>
                </a:cubicBezTo>
                <a:cubicBezTo>
                  <a:pt x="353845" y="82394"/>
                  <a:pt x="355548" y="79257"/>
                  <a:pt x="364289" y="78640"/>
                </a:cubicBezTo>
                <a:cubicBezTo>
                  <a:pt x="373029" y="78024"/>
                  <a:pt x="383236" y="76547"/>
                  <a:pt x="394908" y="74209"/>
                </a:cubicBezTo>
                <a:cubicBezTo>
                  <a:pt x="404445" y="44296"/>
                  <a:pt x="407413" y="23886"/>
                  <a:pt x="403814" y="12980"/>
                </a:cubicBezTo>
                <a:cubicBezTo>
                  <a:pt x="401114" y="4801"/>
                  <a:pt x="402032" y="487"/>
                  <a:pt x="406568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Group 31"/>
          <p:cNvGrpSpPr/>
          <p:nvPr/>
        </p:nvGrpSpPr>
        <p:grpSpPr bwMode="auto">
          <a:xfrm>
            <a:off x="6446916" y="2289243"/>
            <a:ext cx="2946400" cy="525463"/>
            <a:chOff x="2527" y="1388"/>
            <a:chExt cx="1856" cy="331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2527" y="1388"/>
              <a:ext cx="1856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6253 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6654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Oval 26"/>
            <p:cNvSpPr>
              <a:spLocks noChangeArrowheads="1"/>
            </p:cNvSpPr>
            <p:nvPr/>
          </p:nvSpPr>
          <p:spPr bwMode="auto">
            <a:xfrm>
              <a:off x="3183" y="1415"/>
              <a:ext cx="272" cy="27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3399FF"/>
              </a:solidFill>
              <a:round/>
              <a:tailEnd type="none" w="med" len="lg"/>
            </a:ln>
          </p:spPr>
          <p:txBody>
            <a:bodyPr wrap="none" lIns="90000" tIns="46800" rIns="90000" bIns="4680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Group 30"/>
          <p:cNvGrpSpPr/>
          <p:nvPr/>
        </p:nvGrpSpPr>
        <p:grpSpPr bwMode="auto">
          <a:xfrm>
            <a:off x="2545986" y="2288612"/>
            <a:ext cx="2197100" cy="525463"/>
            <a:chOff x="330" y="1449"/>
            <a:chExt cx="1384" cy="331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30" y="1449"/>
              <a:ext cx="1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1865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798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904" y="1476"/>
              <a:ext cx="272" cy="27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3399FF"/>
              </a:solidFill>
              <a:round/>
              <a:tailEnd type="none" w="med" len="lg"/>
            </a:ln>
          </p:spPr>
          <p:txBody>
            <a:bodyPr wrap="none" lIns="90000" tIns="46800" rIns="90000" bIns="4680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3493410" y="2363667"/>
            <a:ext cx="44465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＞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7475466" y="2346229"/>
            <a:ext cx="44465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＜</a:t>
            </a:r>
          </a:p>
        </p:txBody>
      </p:sp>
      <p:sp>
        <p:nvSpPr>
          <p:cNvPr id="15" name="TextBox 20"/>
          <p:cNvSpPr txBox="1"/>
          <p:nvPr/>
        </p:nvSpPr>
        <p:spPr>
          <a:xfrm>
            <a:off x="2507425" y="3436070"/>
            <a:ext cx="7177150" cy="169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当整数位数不同时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位数多的那个数就大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;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当整数位数相同时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从高位开始比较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按数位顺序一位一位地比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哪一位的数大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那个数就大。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温故知新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800" y="3412728"/>
            <a:ext cx="1635550" cy="327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92" y="2634476"/>
            <a:ext cx="4132882" cy="29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984347" y="1511527"/>
            <a:ext cx="3713477" cy="320248"/>
          </a:xfrm>
          <a:custGeom>
            <a:avLst/>
            <a:gdLst/>
            <a:ahLst/>
            <a:cxnLst/>
            <a:rect l="l" t="t" r="r" b="b"/>
            <a:pathLst>
              <a:path w="3713477" h="320248">
                <a:moveTo>
                  <a:pt x="3643202" y="235756"/>
                </a:moveTo>
                <a:cubicBezTo>
                  <a:pt x="3650000" y="235756"/>
                  <a:pt x="3655539" y="237896"/>
                  <a:pt x="3659819" y="242177"/>
                </a:cubicBezTo>
                <a:cubicBezTo>
                  <a:pt x="3664100" y="246457"/>
                  <a:pt x="3666240" y="251530"/>
                  <a:pt x="3666240" y="257395"/>
                </a:cubicBezTo>
                <a:cubicBezTo>
                  <a:pt x="3666240" y="263963"/>
                  <a:pt x="3664042" y="269445"/>
                  <a:pt x="3659647" y="273840"/>
                </a:cubicBezTo>
                <a:cubicBezTo>
                  <a:pt x="3655252" y="278235"/>
                  <a:pt x="3649770" y="280433"/>
                  <a:pt x="3643202" y="280433"/>
                </a:cubicBezTo>
                <a:cubicBezTo>
                  <a:pt x="3636606" y="280433"/>
                  <a:pt x="3631121" y="278246"/>
                  <a:pt x="3626747" y="273872"/>
                </a:cubicBezTo>
                <a:cubicBezTo>
                  <a:pt x="3622373" y="269499"/>
                  <a:pt x="3620186" y="264006"/>
                  <a:pt x="3620186" y="257395"/>
                </a:cubicBezTo>
                <a:cubicBezTo>
                  <a:pt x="3620186" y="251487"/>
                  <a:pt x="3622316" y="246404"/>
                  <a:pt x="3626575" y="242145"/>
                </a:cubicBezTo>
                <a:cubicBezTo>
                  <a:pt x="3630834" y="237886"/>
                  <a:pt x="3636376" y="235756"/>
                  <a:pt x="3643202" y="235756"/>
                </a:cubicBezTo>
                <a:close/>
                <a:moveTo>
                  <a:pt x="935171" y="221710"/>
                </a:moveTo>
                <a:cubicBezTo>
                  <a:pt x="934131" y="221265"/>
                  <a:pt x="927667" y="221939"/>
                  <a:pt x="915779" y="223732"/>
                </a:cubicBezTo>
                <a:lnTo>
                  <a:pt x="872092" y="229948"/>
                </a:lnTo>
                <a:cubicBezTo>
                  <a:pt x="872952" y="240933"/>
                  <a:pt x="873777" y="252305"/>
                  <a:pt x="874566" y="264064"/>
                </a:cubicBezTo>
                <a:lnTo>
                  <a:pt x="934149" y="259095"/>
                </a:lnTo>
                <a:cubicBezTo>
                  <a:pt x="934967" y="245271"/>
                  <a:pt x="935601" y="235695"/>
                  <a:pt x="936053" y="230368"/>
                </a:cubicBezTo>
                <a:cubicBezTo>
                  <a:pt x="936505" y="225040"/>
                  <a:pt x="936211" y="222154"/>
                  <a:pt x="935171" y="221710"/>
                </a:cubicBezTo>
                <a:close/>
                <a:moveTo>
                  <a:pt x="2721835" y="206013"/>
                </a:moveTo>
                <a:cubicBezTo>
                  <a:pt x="2717951" y="206135"/>
                  <a:pt x="2712846" y="206645"/>
                  <a:pt x="2706522" y="207545"/>
                </a:cubicBezTo>
                <a:cubicBezTo>
                  <a:pt x="2693874" y="209345"/>
                  <a:pt x="2673002" y="212317"/>
                  <a:pt x="2643906" y="216461"/>
                </a:cubicBezTo>
                <a:cubicBezTo>
                  <a:pt x="2645656" y="235577"/>
                  <a:pt x="2646932" y="252799"/>
                  <a:pt x="2647735" y="268129"/>
                </a:cubicBezTo>
                <a:cubicBezTo>
                  <a:pt x="2672672" y="266365"/>
                  <a:pt x="2699388" y="263806"/>
                  <a:pt x="2727882" y="260450"/>
                </a:cubicBezTo>
                <a:cubicBezTo>
                  <a:pt x="2730277" y="249207"/>
                  <a:pt x="2731923" y="237785"/>
                  <a:pt x="2732819" y="226184"/>
                </a:cubicBezTo>
                <a:cubicBezTo>
                  <a:pt x="2733715" y="214583"/>
                  <a:pt x="2732719" y="208126"/>
                  <a:pt x="2729829" y="206814"/>
                </a:cubicBezTo>
                <a:cubicBezTo>
                  <a:pt x="2728384" y="206158"/>
                  <a:pt x="2725720" y="205891"/>
                  <a:pt x="2721835" y="206013"/>
                </a:cubicBezTo>
                <a:close/>
                <a:moveTo>
                  <a:pt x="827200" y="200882"/>
                </a:moveTo>
                <a:cubicBezTo>
                  <a:pt x="829609" y="201295"/>
                  <a:pt x="828304" y="204043"/>
                  <a:pt x="823285" y="209126"/>
                </a:cubicBezTo>
                <a:cubicBezTo>
                  <a:pt x="813247" y="219294"/>
                  <a:pt x="802449" y="227933"/>
                  <a:pt x="790891" y="235046"/>
                </a:cubicBezTo>
                <a:cubicBezTo>
                  <a:pt x="779332" y="242159"/>
                  <a:pt x="770728" y="249250"/>
                  <a:pt x="765078" y="256320"/>
                </a:cubicBezTo>
                <a:cubicBezTo>
                  <a:pt x="759428" y="263390"/>
                  <a:pt x="749505" y="260378"/>
                  <a:pt x="735308" y="247286"/>
                </a:cubicBezTo>
                <a:cubicBezTo>
                  <a:pt x="721111" y="234193"/>
                  <a:pt x="720788" y="227647"/>
                  <a:pt x="734340" y="227647"/>
                </a:cubicBezTo>
                <a:cubicBezTo>
                  <a:pt x="745540" y="227647"/>
                  <a:pt x="757223" y="225693"/>
                  <a:pt x="769391" y="221785"/>
                </a:cubicBezTo>
                <a:cubicBezTo>
                  <a:pt x="781559" y="217877"/>
                  <a:pt x="794705" y="212833"/>
                  <a:pt x="808830" y="206653"/>
                </a:cubicBezTo>
                <a:cubicBezTo>
                  <a:pt x="818668" y="202394"/>
                  <a:pt x="824791" y="200470"/>
                  <a:pt x="827200" y="200882"/>
                </a:cubicBezTo>
                <a:close/>
                <a:moveTo>
                  <a:pt x="944388" y="196718"/>
                </a:moveTo>
                <a:cubicBezTo>
                  <a:pt x="947586" y="196981"/>
                  <a:pt x="951114" y="198192"/>
                  <a:pt x="954971" y="200350"/>
                </a:cubicBezTo>
                <a:cubicBezTo>
                  <a:pt x="962686" y="204666"/>
                  <a:pt x="969473" y="209338"/>
                  <a:pt x="975331" y="214364"/>
                </a:cubicBezTo>
                <a:cubicBezTo>
                  <a:pt x="981189" y="219390"/>
                  <a:pt x="980845" y="224015"/>
                  <a:pt x="974298" y="228238"/>
                </a:cubicBezTo>
                <a:cubicBezTo>
                  <a:pt x="967752" y="232461"/>
                  <a:pt x="961582" y="242460"/>
                  <a:pt x="955789" y="258234"/>
                </a:cubicBezTo>
                <a:cubicBezTo>
                  <a:pt x="965683" y="268932"/>
                  <a:pt x="964597" y="274855"/>
                  <a:pt x="952530" y="276002"/>
                </a:cubicBezTo>
                <a:cubicBezTo>
                  <a:pt x="940463" y="277149"/>
                  <a:pt x="914546" y="279451"/>
                  <a:pt x="874781" y="282907"/>
                </a:cubicBezTo>
                <a:cubicBezTo>
                  <a:pt x="865560" y="297448"/>
                  <a:pt x="859222" y="297118"/>
                  <a:pt x="855766" y="281917"/>
                </a:cubicBezTo>
                <a:cubicBezTo>
                  <a:pt x="852310" y="266717"/>
                  <a:pt x="849223" y="253685"/>
                  <a:pt x="846506" y="242822"/>
                </a:cubicBezTo>
                <a:cubicBezTo>
                  <a:pt x="843788" y="231959"/>
                  <a:pt x="840823" y="223341"/>
                  <a:pt x="837611" y="216967"/>
                </a:cubicBezTo>
                <a:cubicBezTo>
                  <a:pt x="834399" y="210593"/>
                  <a:pt x="836421" y="207405"/>
                  <a:pt x="843677" y="207405"/>
                </a:cubicBezTo>
                <a:cubicBezTo>
                  <a:pt x="848839" y="207405"/>
                  <a:pt x="854500" y="208528"/>
                  <a:pt x="860659" y="210772"/>
                </a:cubicBezTo>
                <a:cubicBezTo>
                  <a:pt x="866818" y="213016"/>
                  <a:pt x="874813" y="213482"/>
                  <a:pt x="884643" y="212170"/>
                </a:cubicBezTo>
                <a:cubicBezTo>
                  <a:pt x="894473" y="210858"/>
                  <a:pt x="904185" y="209112"/>
                  <a:pt x="913779" y="206932"/>
                </a:cubicBezTo>
                <a:cubicBezTo>
                  <a:pt x="923373" y="204753"/>
                  <a:pt x="930708" y="202031"/>
                  <a:pt x="935784" y="198769"/>
                </a:cubicBezTo>
                <a:cubicBezTo>
                  <a:pt x="938322" y="197138"/>
                  <a:pt x="941190" y="196454"/>
                  <a:pt x="944388" y="196718"/>
                </a:cubicBezTo>
                <a:close/>
                <a:moveTo>
                  <a:pt x="3433274" y="187467"/>
                </a:moveTo>
                <a:cubicBezTo>
                  <a:pt x="3442001" y="186939"/>
                  <a:pt x="3449592" y="190272"/>
                  <a:pt x="3456045" y="197468"/>
                </a:cubicBezTo>
                <a:cubicBezTo>
                  <a:pt x="3464649" y="207061"/>
                  <a:pt x="3463735" y="212701"/>
                  <a:pt x="3453302" y="214386"/>
                </a:cubicBezTo>
                <a:cubicBezTo>
                  <a:pt x="3442870" y="216071"/>
                  <a:pt x="3427863" y="217824"/>
                  <a:pt x="3408281" y="219645"/>
                </a:cubicBezTo>
                <a:cubicBezTo>
                  <a:pt x="3388700" y="221466"/>
                  <a:pt x="3371632" y="223696"/>
                  <a:pt x="3357076" y="226335"/>
                </a:cubicBezTo>
                <a:cubicBezTo>
                  <a:pt x="3342521" y="228973"/>
                  <a:pt x="3331052" y="231450"/>
                  <a:pt x="3322670" y="233766"/>
                </a:cubicBezTo>
                <a:cubicBezTo>
                  <a:pt x="3314289" y="236082"/>
                  <a:pt x="3305053" y="232720"/>
                  <a:pt x="3294965" y="223678"/>
                </a:cubicBezTo>
                <a:cubicBezTo>
                  <a:pt x="3284877" y="214637"/>
                  <a:pt x="3287053" y="210116"/>
                  <a:pt x="3301493" y="210116"/>
                </a:cubicBezTo>
                <a:cubicBezTo>
                  <a:pt x="3313855" y="210116"/>
                  <a:pt x="3334526" y="207405"/>
                  <a:pt x="3363508" y="201985"/>
                </a:cubicBezTo>
                <a:cubicBezTo>
                  <a:pt x="3391299" y="197654"/>
                  <a:pt x="3411519" y="193420"/>
                  <a:pt x="3424167" y="189283"/>
                </a:cubicBezTo>
                <a:cubicBezTo>
                  <a:pt x="3427329" y="188249"/>
                  <a:pt x="3430364" y="187644"/>
                  <a:pt x="3433274" y="187467"/>
                </a:cubicBezTo>
                <a:close/>
                <a:moveTo>
                  <a:pt x="240430" y="184672"/>
                </a:moveTo>
                <a:cubicBezTo>
                  <a:pt x="244169" y="185294"/>
                  <a:pt x="248971" y="186634"/>
                  <a:pt x="254836" y="188691"/>
                </a:cubicBezTo>
                <a:cubicBezTo>
                  <a:pt x="276002" y="196392"/>
                  <a:pt x="288729" y="205072"/>
                  <a:pt x="293017" y="214730"/>
                </a:cubicBezTo>
                <a:cubicBezTo>
                  <a:pt x="297305" y="224388"/>
                  <a:pt x="297699" y="234154"/>
                  <a:pt x="294200" y="244027"/>
                </a:cubicBezTo>
                <a:cubicBezTo>
                  <a:pt x="290701" y="253900"/>
                  <a:pt x="282681" y="252462"/>
                  <a:pt x="270141" y="239714"/>
                </a:cubicBezTo>
                <a:cubicBezTo>
                  <a:pt x="257600" y="226965"/>
                  <a:pt x="246049" y="213217"/>
                  <a:pt x="235488" y="198468"/>
                </a:cubicBezTo>
                <a:cubicBezTo>
                  <a:pt x="227566" y="187406"/>
                  <a:pt x="229214" y="182808"/>
                  <a:pt x="240430" y="184672"/>
                </a:cubicBezTo>
                <a:close/>
                <a:moveTo>
                  <a:pt x="143077" y="171865"/>
                </a:moveTo>
                <a:cubicBezTo>
                  <a:pt x="145548" y="173023"/>
                  <a:pt x="146947" y="178087"/>
                  <a:pt x="147274" y="187057"/>
                </a:cubicBezTo>
                <a:cubicBezTo>
                  <a:pt x="147926" y="204996"/>
                  <a:pt x="143108" y="221893"/>
                  <a:pt x="132819" y="237746"/>
                </a:cubicBezTo>
                <a:cubicBezTo>
                  <a:pt x="122530" y="253599"/>
                  <a:pt x="115306" y="255868"/>
                  <a:pt x="111147" y="244554"/>
                </a:cubicBezTo>
                <a:cubicBezTo>
                  <a:pt x="106989" y="233239"/>
                  <a:pt x="108301" y="222549"/>
                  <a:pt x="115084" y="212482"/>
                </a:cubicBezTo>
                <a:cubicBezTo>
                  <a:pt x="121867" y="202415"/>
                  <a:pt x="127653" y="191624"/>
                  <a:pt x="132442" y="180109"/>
                </a:cubicBezTo>
                <a:cubicBezTo>
                  <a:pt x="137060" y="173455"/>
                  <a:pt x="140605" y="170707"/>
                  <a:pt x="143077" y="171865"/>
                </a:cubicBezTo>
                <a:close/>
                <a:moveTo>
                  <a:pt x="915511" y="152049"/>
                </a:moveTo>
                <a:cubicBezTo>
                  <a:pt x="924093" y="150249"/>
                  <a:pt x="932274" y="152662"/>
                  <a:pt x="940054" y="159287"/>
                </a:cubicBezTo>
                <a:cubicBezTo>
                  <a:pt x="947833" y="165912"/>
                  <a:pt x="943933" y="171110"/>
                  <a:pt x="928352" y="174882"/>
                </a:cubicBezTo>
                <a:cubicBezTo>
                  <a:pt x="912772" y="178653"/>
                  <a:pt x="898944" y="180539"/>
                  <a:pt x="886870" y="180539"/>
                </a:cubicBezTo>
                <a:cubicBezTo>
                  <a:pt x="874049" y="180539"/>
                  <a:pt x="865431" y="178055"/>
                  <a:pt x="861014" y="173086"/>
                </a:cubicBezTo>
                <a:cubicBezTo>
                  <a:pt x="856597" y="168117"/>
                  <a:pt x="862706" y="163833"/>
                  <a:pt x="879341" y="160233"/>
                </a:cubicBezTo>
                <a:cubicBezTo>
                  <a:pt x="894871" y="156577"/>
                  <a:pt x="906928" y="153848"/>
                  <a:pt x="915511" y="152049"/>
                </a:cubicBezTo>
                <a:close/>
                <a:moveTo>
                  <a:pt x="522586" y="149095"/>
                </a:moveTo>
                <a:cubicBezTo>
                  <a:pt x="525071" y="149424"/>
                  <a:pt x="528121" y="150215"/>
                  <a:pt x="531734" y="151468"/>
                </a:cubicBezTo>
                <a:cubicBezTo>
                  <a:pt x="546189" y="156480"/>
                  <a:pt x="552040" y="162101"/>
                  <a:pt x="549287" y="168332"/>
                </a:cubicBezTo>
                <a:cubicBezTo>
                  <a:pt x="546533" y="174563"/>
                  <a:pt x="544311" y="186232"/>
                  <a:pt x="542619" y="203340"/>
                </a:cubicBezTo>
                <a:cubicBezTo>
                  <a:pt x="543565" y="202824"/>
                  <a:pt x="549685" y="198224"/>
                  <a:pt x="560978" y="189541"/>
                </a:cubicBezTo>
                <a:cubicBezTo>
                  <a:pt x="572271" y="180858"/>
                  <a:pt x="579695" y="172663"/>
                  <a:pt x="583252" y="164955"/>
                </a:cubicBezTo>
                <a:cubicBezTo>
                  <a:pt x="586808" y="157247"/>
                  <a:pt x="593297" y="159714"/>
                  <a:pt x="602718" y="172354"/>
                </a:cubicBezTo>
                <a:cubicBezTo>
                  <a:pt x="612140" y="184995"/>
                  <a:pt x="612570" y="192413"/>
                  <a:pt x="604009" y="194607"/>
                </a:cubicBezTo>
                <a:cubicBezTo>
                  <a:pt x="595448" y="196801"/>
                  <a:pt x="585904" y="200533"/>
                  <a:pt x="575379" y="205803"/>
                </a:cubicBezTo>
                <a:cubicBezTo>
                  <a:pt x="564853" y="211073"/>
                  <a:pt x="553868" y="216167"/>
                  <a:pt x="542425" y="221086"/>
                </a:cubicBezTo>
                <a:cubicBezTo>
                  <a:pt x="541622" y="236072"/>
                  <a:pt x="542676" y="247096"/>
                  <a:pt x="545587" y="254158"/>
                </a:cubicBezTo>
                <a:cubicBezTo>
                  <a:pt x="548498" y="261221"/>
                  <a:pt x="555475" y="265763"/>
                  <a:pt x="566516" y="267785"/>
                </a:cubicBezTo>
                <a:cubicBezTo>
                  <a:pt x="577558" y="269807"/>
                  <a:pt x="590156" y="269782"/>
                  <a:pt x="604310" y="267710"/>
                </a:cubicBezTo>
                <a:cubicBezTo>
                  <a:pt x="618464" y="265637"/>
                  <a:pt x="626774" y="261310"/>
                  <a:pt x="629240" y="254728"/>
                </a:cubicBezTo>
                <a:cubicBezTo>
                  <a:pt x="631707" y="248146"/>
                  <a:pt x="635342" y="237258"/>
                  <a:pt x="640146" y="222065"/>
                </a:cubicBezTo>
                <a:cubicBezTo>
                  <a:pt x="644950" y="206871"/>
                  <a:pt x="648105" y="207990"/>
                  <a:pt x="649611" y="225420"/>
                </a:cubicBezTo>
                <a:cubicBezTo>
                  <a:pt x="651117" y="242851"/>
                  <a:pt x="653906" y="255811"/>
                  <a:pt x="657978" y="264300"/>
                </a:cubicBezTo>
                <a:cubicBezTo>
                  <a:pt x="662051" y="272790"/>
                  <a:pt x="657258" y="280300"/>
                  <a:pt x="643599" y="286832"/>
                </a:cubicBezTo>
                <a:cubicBezTo>
                  <a:pt x="629940" y="293364"/>
                  <a:pt x="610767" y="296401"/>
                  <a:pt x="586080" y="295942"/>
                </a:cubicBezTo>
                <a:cubicBezTo>
                  <a:pt x="561393" y="295483"/>
                  <a:pt x="544372" y="291314"/>
                  <a:pt x="535015" y="283434"/>
                </a:cubicBezTo>
                <a:cubicBezTo>
                  <a:pt x="525658" y="275554"/>
                  <a:pt x="520509" y="264989"/>
                  <a:pt x="519570" y="251738"/>
                </a:cubicBezTo>
                <a:cubicBezTo>
                  <a:pt x="518631" y="238488"/>
                  <a:pt x="518609" y="222097"/>
                  <a:pt x="519506" y="202566"/>
                </a:cubicBezTo>
                <a:cubicBezTo>
                  <a:pt x="520402" y="183034"/>
                  <a:pt x="519050" y="168382"/>
                  <a:pt x="515451" y="158609"/>
                </a:cubicBezTo>
                <a:cubicBezTo>
                  <a:pt x="512751" y="151280"/>
                  <a:pt x="515130" y="148108"/>
                  <a:pt x="522586" y="149095"/>
                </a:cubicBezTo>
                <a:close/>
                <a:moveTo>
                  <a:pt x="2944475" y="148548"/>
                </a:moveTo>
                <a:cubicBezTo>
                  <a:pt x="2946981" y="148580"/>
                  <a:pt x="2946599" y="152396"/>
                  <a:pt x="2943330" y="159997"/>
                </a:cubicBezTo>
                <a:cubicBezTo>
                  <a:pt x="2936790" y="175197"/>
                  <a:pt x="2928814" y="189971"/>
                  <a:pt x="2919400" y="204319"/>
                </a:cubicBezTo>
                <a:cubicBezTo>
                  <a:pt x="2909985" y="218666"/>
                  <a:pt x="2901388" y="233813"/>
                  <a:pt x="2893609" y="249759"/>
                </a:cubicBezTo>
                <a:cubicBezTo>
                  <a:pt x="2885829" y="265706"/>
                  <a:pt x="2877354" y="266010"/>
                  <a:pt x="2868184" y="250673"/>
                </a:cubicBezTo>
                <a:cubicBezTo>
                  <a:pt x="2859013" y="235337"/>
                  <a:pt x="2857138" y="226862"/>
                  <a:pt x="2862558" y="225248"/>
                </a:cubicBezTo>
                <a:cubicBezTo>
                  <a:pt x="2867979" y="223635"/>
                  <a:pt x="2877275" y="215802"/>
                  <a:pt x="2890447" y="201748"/>
                </a:cubicBezTo>
                <a:cubicBezTo>
                  <a:pt x="2903618" y="187695"/>
                  <a:pt x="2916234" y="173713"/>
                  <a:pt x="2928294" y="159803"/>
                </a:cubicBezTo>
                <a:cubicBezTo>
                  <a:pt x="2936575" y="152267"/>
                  <a:pt x="2941969" y="148516"/>
                  <a:pt x="2944475" y="148548"/>
                </a:cubicBezTo>
                <a:close/>
                <a:moveTo>
                  <a:pt x="2993610" y="146069"/>
                </a:moveTo>
                <a:cubicBezTo>
                  <a:pt x="3001806" y="147481"/>
                  <a:pt x="3009029" y="149890"/>
                  <a:pt x="3015282" y="153296"/>
                </a:cubicBezTo>
                <a:cubicBezTo>
                  <a:pt x="3021534" y="156702"/>
                  <a:pt x="3023538" y="160076"/>
                  <a:pt x="3021294" y="163417"/>
                </a:cubicBezTo>
                <a:cubicBezTo>
                  <a:pt x="3019049" y="166758"/>
                  <a:pt x="3017927" y="171361"/>
                  <a:pt x="3017927" y="177226"/>
                </a:cubicBezTo>
                <a:cubicBezTo>
                  <a:pt x="3034533" y="198221"/>
                  <a:pt x="3050817" y="216031"/>
                  <a:pt x="3066777" y="230658"/>
                </a:cubicBezTo>
                <a:cubicBezTo>
                  <a:pt x="3082738" y="245285"/>
                  <a:pt x="3097082" y="254793"/>
                  <a:pt x="3109809" y="259181"/>
                </a:cubicBezTo>
                <a:cubicBezTo>
                  <a:pt x="3122535" y="263569"/>
                  <a:pt x="3136274" y="267914"/>
                  <a:pt x="3151023" y="272216"/>
                </a:cubicBezTo>
                <a:cubicBezTo>
                  <a:pt x="3165771" y="276518"/>
                  <a:pt x="3169952" y="280752"/>
                  <a:pt x="3163563" y="284918"/>
                </a:cubicBezTo>
                <a:cubicBezTo>
                  <a:pt x="3157175" y="289084"/>
                  <a:pt x="3141300" y="292077"/>
                  <a:pt x="3115939" y="293898"/>
                </a:cubicBezTo>
                <a:cubicBezTo>
                  <a:pt x="3090579" y="295720"/>
                  <a:pt x="3072962" y="289840"/>
                  <a:pt x="3063088" y="276260"/>
                </a:cubicBezTo>
                <a:cubicBezTo>
                  <a:pt x="3053215" y="262680"/>
                  <a:pt x="3036010" y="234824"/>
                  <a:pt x="3011474" y="192692"/>
                </a:cubicBezTo>
                <a:cubicBezTo>
                  <a:pt x="3005638" y="220957"/>
                  <a:pt x="2995926" y="242349"/>
                  <a:pt x="2982339" y="256868"/>
                </a:cubicBezTo>
                <a:cubicBezTo>
                  <a:pt x="2968751" y="271388"/>
                  <a:pt x="2949887" y="281645"/>
                  <a:pt x="2925745" y="287639"/>
                </a:cubicBezTo>
                <a:cubicBezTo>
                  <a:pt x="2901603" y="293633"/>
                  <a:pt x="2898244" y="291586"/>
                  <a:pt x="2915667" y="281498"/>
                </a:cubicBezTo>
                <a:cubicBezTo>
                  <a:pt x="2933091" y="271409"/>
                  <a:pt x="2947298" y="259772"/>
                  <a:pt x="2958290" y="246587"/>
                </a:cubicBezTo>
                <a:cubicBezTo>
                  <a:pt x="2969282" y="233401"/>
                  <a:pt x="2976768" y="220656"/>
                  <a:pt x="2980747" y="208352"/>
                </a:cubicBezTo>
                <a:cubicBezTo>
                  <a:pt x="2984726" y="196048"/>
                  <a:pt x="2987390" y="185558"/>
                  <a:pt x="2988738" y="176882"/>
                </a:cubicBezTo>
                <a:cubicBezTo>
                  <a:pt x="2990086" y="168206"/>
                  <a:pt x="2989186" y="160549"/>
                  <a:pt x="2986039" y="153909"/>
                </a:cubicBezTo>
                <a:cubicBezTo>
                  <a:pt x="2982890" y="147270"/>
                  <a:pt x="2985415" y="144656"/>
                  <a:pt x="2993610" y="146069"/>
                </a:cubicBezTo>
                <a:close/>
                <a:moveTo>
                  <a:pt x="462257" y="131127"/>
                </a:moveTo>
                <a:cubicBezTo>
                  <a:pt x="466936" y="130550"/>
                  <a:pt x="472812" y="132770"/>
                  <a:pt x="479884" y="137787"/>
                </a:cubicBezTo>
                <a:cubicBezTo>
                  <a:pt x="489312" y="144477"/>
                  <a:pt x="492883" y="149690"/>
                  <a:pt x="490596" y="153425"/>
                </a:cubicBezTo>
                <a:cubicBezTo>
                  <a:pt x="488309" y="157161"/>
                  <a:pt x="486946" y="167296"/>
                  <a:pt x="486509" y="183830"/>
                </a:cubicBezTo>
                <a:cubicBezTo>
                  <a:pt x="486071" y="200364"/>
                  <a:pt x="486315" y="214604"/>
                  <a:pt x="487240" y="226550"/>
                </a:cubicBezTo>
                <a:cubicBezTo>
                  <a:pt x="488165" y="238495"/>
                  <a:pt x="488628" y="250132"/>
                  <a:pt x="488628" y="261461"/>
                </a:cubicBezTo>
                <a:cubicBezTo>
                  <a:pt x="488628" y="273994"/>
                  <a:pt x="484602" y="285463"/>
                  <a:pt x="476550" y="295867"/>
                </a:cubicBezTo>
                <a:cubicBezTo>
                  <a:pt x="468498" y="306270"/>
                  <a:pt x="462278" y="306278"/>
                  <a:pt x="457889" y="295888"/>
                </a:cubicBezTo>
                <a:cubicBezTo>
                  <a:pt x="453501" y="285499"/>
                  <a:pt x="447378" y="276475"/>
                  <a:pt x="439520" y="268817"/>
                </a:cubicBezTo>
                <a:cubicBezTo>
                  <a:pt x="431661" y="261160"/>
                  <a:pt x="431819" y="258008"/>
                  <a:pt x="439993" y="259364"/>
                </a:cubicBezTo>
                <a:cubicBezTo>
                  <a:pt x="448167" y="260719"/>
                  <a:pt x="454455" y="261396"/>
                  <a:pt x="458857" y="261396"/>
                </a:cubicBezTo>
                <a:cubicBezTo>
                  <a:pt x="461496" y="261396"/>
                  <a:pt x="462815" y="253767"/>
                  <a:pt x="462815" y="238509"/>
                </a:cubicBezTo>
                <a:cubicBezTo>
                  <a:pt x="462815" y="220598"/>
                  <a:pt x="462600" y="202433"/>
                  <a:pt x="462170" y="184013"/>
                </a:cubicBezTo>
                <a:cubicBezTo>
                  <a:pt x="461740" y="165593"/>
                  <a:pt x="460352" y="155910"/>
                  <a:pt x="458008" y="154963"/>
                </a:cubicBezTo>
                <a:cubicBezTo>
                  <a:pt x="455663" y="154017"/>
                  <a:pt x="450927" y="154203"/>
                  <a:pt x="443800" y="155523"/>
                </a:cubicBezTo>
                <a:cubicBezTo>
                  <a:pt x="436673" y="156842"/>
                  <a:pt x="430471" y="157831"/>
                  <a:pt x="425194" y="158491"/>
                </a:cubicBezTo>
                <a:lnTo>
                  <a:pt x="425194" y="177678"/>
                </a:lnTo>
                <a:cubicBezTo>
                  <a:pt x="431819" y="177764"/>
                  <a:pt x="438021" y="177112"/>
                  <a:pt x="443800" y="175721"/>
                </a:cubicBezTo>
                <a:cubicBezTo>
                  <a:pt x="449579" y="174330"/>
                  <a:pt x="454222" y="175947"/>
                  <a:pt x="457728" y="180571"/>
                </a:cubicBezTo>
                <a:cubicBezTo>
                  <a:pt x="461234" y="185196"/>
                  <a:pt x="459933" y="189046"/>
                  <a:pt x="453824" y="192122"/>
                </a:cubicBezTo>
                <a:cubicBezTo>
                  <a:pt x="447715" y="195198"/>
                  <a:pt x="437526" y="195840"/>
                  <a:pt x="423258" y="194048"/>
                </a:cubicBezTo>
                <a:cubicBezTo>
                  <a:pt x="422684" y="198952"/>
                  <a:pt x="421974" y="206545"/>
                  <a:pt x="421128" y="216827"/>
                </a:cubicBezTo>
                <a:cubicBezTo>
                  <a:pt x="427510" y="216927"/>
                  <a:pt x="433873" y="216053"/>
                  <a:pt x="440219" y="214203"/>
                </a:cubicBezTo>
                <a:cubicBezTo>
                  <a:pt x="446564" y="212353"/>
                  <a:pt x="451945" y="214619"/>
                  <a:pt x="456362" y="221000"/>
                </a:cubicBezTo>
                <a:cubicBezTo>
                  <a:pt x="460779" y="227381"/>
                  <a:pt x="458707" y="231458"/>
                  <a:pt x="450146" y="233229"/>
                </a:cubicBezTo>
                <a:cubicBezTo>
                  <a:pt x="441585" y="235000"/>
                  <a:pt x="431303" y="234989"/>
                  <a:pt x="419300" y="233196"/>
                </a:cubicBezTo>
                <a:cubicBezTo>
                  <a:pt x="416819" y="257403"/>
                  <a:pt x="411796" y="275374"/>
                  <a:pt x="404232" y="287112"/>
                </a:cubicBezTo>
                <a:cubicBezTo>
                  <a:pt x="396667" y="298849"/>
                  <a:pt x="390817" y="298620"/>
                  <a:pt x="386679" y="286424"/>
                </a:cubicBezTo>
                <a:cubicBezTo>
                  <a:pt x="382542" y="274227"/>
                  <a:pt x="383177" y="263110"/>
                  <a:pt x="388583" y="253072"/>
                </a:cubicBezTo>
                <a:cubicBezTo>
                  <a:pt x="393989" y="243034"/>
                  <a:pt x="398266" y="226715"/>
                  <a:pt x="401414" y="204114"/>
                </a:cubicBezTo>
                <a:cubicBezTo>
                  <a:pt x="404562" y="181514"/>
                  <a:pt x="404336" y="165159"/>
                  <a:pt x="400736" y="155049"/>
                </a:cubicBezTo>
                <a:cubicBezTo>
                  <a:pt x="397137" y="144940"/>
                  <a:pt x="398732" y="140336"/>
                  <a:pt x="405523" y="141240"/>
                </a:cubicBezTo>
                <a:cubicBezTo>
                  <a:pt x="412313" y="142143"/>
                  <a:pt x="418687" y="142387"/>
                  <a:pt x="424645" y="141971"/>
                </a:cubicBezTo>
                <a:cubicBezTo>
                  <a:pt x="430604" y="141555"/>
                  <a:pt x="436354" y="140709"/>
                  <a:pt x="441896" y="139433"/>
                </a:cubicBezTo>
                <a:cubicBezTo>
                  <a:pt x="447439" y="138157"/>
                  <a:pt x="452799" y="135891"/>
                  <a:pt x="457975" y="132636"/>
                </a:cubicBezTo>
                <a:cubicBezTo>
                  <a:pt x="459270" y="131822"/>
                  <a:pt x="460697" y="131319"/>
                  <a:pt x="462257" y="131127"/>
                </a:cubicBezTo>
                <a:close/>
                <a:moveTo>
                  <a:pt x="185982" y="127774"/>
                </a:moveTo>
                <a:cubicBezTo>
                  <a:pt x="193080" y="127774"/>
                  <a:pt x="200716" y="129900"/>
                  <a:pt x="208890" y="134152"/>
                </a:cubicBezTo>
                <a:cubicBezTo>
                  <a:pt x="217064" y="138404"/>
                  <a:pt x="219803" y="143315"/>
                  <a:pt x="217107" y="148887"/>
                </a:cubicBezTo>
                <a:cubicBezTo>
                  <a:pt x="214411" y="154458"/>
                  <a:pt x="213063" y="168587"/>
                  <a:pt x="213063" y="191273"/>
                </a:cubicBezTo>
                <a:cubicBezTo>
                  <a:pt x="213063" y="214117"/>
                  <a:pt x="213737" y="233526"/>
                  <a:pt x="215085" y="249501"/>
                </a:cubicBezTo>
                <a:cubicBezTo>
                  <a:pt x="216433" y="265476"/>
                  <a:pt x="212271" y="279798"/>
                  <a:pt x="202598" y="292468"/>
                </a:cubicBezTo>
                <a:cubicBezTo>
                  <a:pt x="192926" y="305138"/>
                  <a:pt x="185401" y="306769"/>
                  <a:pt x="180023" y="297362"/>
                </a:cubicBezTo>
                <a:cubicBezTo>
                  <a:pt x="174646" y="287954"/>
                  <a:pt x="166407" y="278705"/>
                  <a:pt x="155308" y="269613"/>
                </a:cubicBezTo>
                <a:cubicBezTo>
                  <a:pt x="144209" y="260522"/>
                  <a:pt x="144567" y="256876"/>
                  <a:pt x="156383" y="258675"/>
                </a:cubicBezTo>
                <a:cubicBezTo>
                  <a:pt x="168200" y="260475"/>
                  <a:pt x="176083" y="261439"/>
                  <a:pt x="180034" y="261568"/>
                </a:cubicBezTo>
                <a:cubicBezTo>
                  <a:pt x="183985" y="261697"/>
                  <a:pt x="186175" y="252968"/>
                  <a:pt x="186605" y="235380"/>
                </a:cubicBezTo>
                <a:cubicBezTo>
                  <a:pt x="187036" y="217791"/>
                  <a:pt x="186810" y="199275"/>
                  <a:pt x="185928" y="179829"/>
                </a:cubicBezTo>
                <a:cubicBezTo>
                  <a:pt x="185046" y="160384"/>
                  <a:pt x="182798" y="146847"/>
                  <a:pt x="179184" y="139218"/>
                </a:cubicBezTo>
                <a:cubicBezTo>
                  <a:pt x="175571" y="131589"/>
                  <a:pt x="177836" y="127774"/>
                  <a:pt x="185982" y="127774"/>
                </a:cubicBezTo>
                <a:close/>
                <a:moveTo>
                  <a:pt x="1305833" y="106705"/>
                </a:moveTo>
                <a:cubicBezTo>
                  <a:pt x="1304305" y="106440"/>
                  <a:pt x="1300183" y="108232"/>
                  <a:pt x="1293464" y="112082"/>
                </a:cubicBezTo>
                <a:cubicBezTo>
                  <a:pt x="1286746" y="115933"/>
                  <a:pt x="1279536" y="120547"/>
                  <a:pt x="1271836" y="125924"/>
                </a:cubicBezTo>
                <a:cubicBezTo>
                  <a:pt x="1272051" y="133951"/>
                  <a:pt x="1272130" y="141478"/>
                  <a:pt x="1272074" y="148505"/>
                </a:cubicBezTo>
                <a:lnTo>
                  <a:pt x="1271830" y="156791"/>
                </a:lnTo>
                <a:lnTo>
                  <a:pt x="1273101" y="156087"/>
                </a:lnTo>
                <a:cubicBezTo>
                  <a:pt x="1274495" y="155980"/>
                  <a:pt x="1276482" y="156207"/>
                  <a:pt x="1279063" y="156770"/>
                </a:cubicBezTo>
                <a:cubicBezTo>
                  <a:pt x="1289388" y="159022"/>
                  <a:pt x="1296139" y="156272"/>
                  <a:pt x="1299315" y="148521"/>
                </a:cubicBezTo>
                <a:cubicBezTo>
                  <a:pt x="1302492" y="140770"/>
                  <a:pt x="1304754" y="131929"/>
                  <a:pt x="1306102" y="121999"/>
                </a:cubicBezTo>
                <a:cubicBezTo>
                  <a:pt x="1307450" y="112068"/>
                  <a:pt x="1307360" y="106970"/>
                  <a:pt x="1305833" y="106705"/>
                </a:cubicBezTo>
                <a:close/>
                <a:moveTo>
                  <a:pt x="3287018" y="96096"/>
                </a:moveTo>
                <a:cubicBezTo>
                  <a:pt x="3285840" y="95818"/>
                  <a:pt x="3284481" y="95848"/>
                  <a:pt x="3282941" y="96186"/>
                </a:cubicBezTo>
                <a:cubicBezTo>
                  <a:pt x="3276782" y="97542"/>
                  <a:pt x="3267249" y="99710"/>
                  <a:pt x="3254343" y="102693"/>
                </a:cubicBezTo>
                <a:cubicBezTo>
                  <a:pt x="3256982" y="121766"/>
                  <a:pt x="3258681" y="136414"/>
                  <a:pt x="3259441" y="146639"/>
                </a:cubicBezTo>
                <a:cubicBezTo>
                  <a:pt x="3273250" y="144043"/>
                  <a:pt x="3284128" y="141663"/>
                  <a:pt x="3292072" y="139497"/>
                </a:cubicBezTo>
                <a:cubicBezTo>
                  <a:pt x="3292904" y="126319"/>
                  <a:pt x="3293130" y="115467"/>
                  <a:pt x="3292749" y="106942"/>
                </a:cubicBezTo>
                <a:cubicBezTo>
                  <a:pt x="3292465" y="100548"/>
                  <a:pt x="3290555" y="96933"/>
                  <a:pt x="3287018" y="96096"/>
                </a:cubicBezTo>
                <a:close/>
                <a:moveTo>
                  <a:pt x="1541065" y="81616"/>
                </a:moveTo>
                <a:cubicBezTo>
                  <a:pt x="1542520" y="81404"/>
                  <a:pt x="1544461" y="81536"/>
                  <a:pt x="1546888" y="82011"/>
                </a:cubicBezTo>
                <a:cubicBezTo>
                  <a:pt x="1556596" y="83911"/>
                  <a:pt x="1564821" y="87270"/>
                  <a:pt x="1571560" y="92089"/>
                </a:cubicBezTo>
                <a:cubicBezTo>
                  <a:pt x="1579706" y="96520"/>
                  <a:pt x="1581971" y="102199"/>
                  <a:pt x="1578358" y="109125"/>
                </a:cubicBezTo>
                <a:cubicBezTo>
                  <a:pt x="1574744" y="116051"/>
                  <a:pt x="1573156" y="136948"/>
                  <a:pt x="1573593" y="171817"/>
                </a:cubicBezTo>
                <a:cubicBezTo>
                  <a:pt x="1574030" y="206685"/>
                  <a:pt x="1572898" y="236204"/>
                  <a:pt x="1570195" y="260375"/>
                </a:cubicBezTo>
                <a:cubicBezTo>
                  <a:pt x="1567491" y="284545"/>
                  <a:pt x="1561852" y="289747"/>
                  <a:pt x="1553277" y="275980"/>
                </a:cubicBezTo>
                <a:cubicBezTo>
                  <a:pt x="1544701" y="262214"/>
                  <a:pt x="1541987" y="248870"/>
                  <a:pt x="1545135" y="235950"/>
                </a:cubicBezTo>
                <a:cubicBezTo>
                  <a:pt x="1548283" y="223029"/>
                  <a:pt x="1549857" y="198235"/>
                  <a:pt x="1549857" y="161567"/>
                </a:cubicBezTo>
                <a:cubicBezTo>
                  <a:pt x="1549857" y="124799"/>
                  <a:pt x="1546935" y="101872"/>
                  <a:pt x="1541091" y="92788"/>
                </a:cubicBezTo>
                <a:cubicBezTo>
                  <a:pt x="1536708" y="85974"/>
                  <a:pt x="1536700" y="82250"/>
                  <a:pt x="1541065" y="81616"/>
                </a:cubicBezTo>
                <a:close/>
                <a:moveTo>
                  <a:pt x="2883442" y="70264"/>
                </a:moveTo>
                <a:cubicBezTo>
                  <a:pt x="2886710" y="69574"/>
                  <a:pt x="2892451" y="70421"/>
                  <a:pt x="2900664" y="72805"/>
                </a:cubicBezTo>
                <a:cubicBezTo>
                  <a:pt x="2917090" y="77573"/>
                  <a:pt x="2927466" y="84607"/>
                  <a:pt x="2931790" y="93906"/>
                </a:cubicBezTo>
                <a:cubicBezTo>
                  <a:pt x="2936113" y="103206"/>
                  <a:pt x="2936479" y="111649"/>
                  <a:pt x="2932887" y="119235"/>
                </a:cubicBezTo>
                <a:cubicBezTo>
                  <a:pt x="2929294" y="126821"/>
                  <a:pt x="2923343" y="127219"/>
                  <a:pt x="2915033" y="120428"/>
                </a:cubicBezTo>
                <a:cubicBezTo>
                  <a:pt x="2906722" y="113638"/>
                  <a:pt x="2899828" y="106594"/>
                  <a:pt x="2894351" y="99295"/>
                </a:cubicBezTo>
                <a:cubicBezTo>
                  <a:pt x="2888844" y="91924"/>
                  <a:pt x="2884413" y="84474"/>
                  <a:pt x="2881057" y="76945"/>
                </a:cubicBezTo>
                <a:cubicBezTo>
                  <a:pt x="2879379" y="73181"/>
                  <a:pt x="2880174" y="70954"/>
                  <a:pt x="2883442" y="70264"/>
                </a:cubicBezTo>
                <a:close/>
                <a:moveTo>
                  <a:pt x="3299474" y="69317"/>
                </a:moveTo>
                <a:cubicBezTo>
                  <a:pt x="3302774" y="69208"/>
                  <a:pt x="3306599" y="69869"/>
                  <a:pt x="3310947" y="71299"/>
                </a:cubicBezTo>
                <a:cubicBezTo>
                  <a:pt x="3319645" y="74160"/>
                  <a:pt x="3326783" y="77791"/>
                  <a:pt x="3332361" y="82194"/>
                </a:cubicBezTo>
                <a:cubicBezTo>
                  <a:pt x="3337939" y="86596"/>
                  <a:pt x="3337932" y="92081"/>
                  <a:pt x="3332339" y="98649"/>
                </a:cubicBezTo>
                <a:cubicBezTo>
                  <a:pt x="3326747" y="105217"/>
                  <a:pt x="3320996" y="117507"/>
                  <a:pt x="3315088" y="135518"/>
                </a:cubicBezTo>
                <a:cubicBezTo>
                  <a:pt x="3325886" y="148883"/>
                  <a:pt x="3325582" y="156118"/>
                  <a:pt x="3314174" y="157222"/>
                </a:cubicBezTo>
                <a:cubicBezTo>
                  <a:pt x="3302766" y="158326"/>
                  <a:pt x="3285390" y="160549"/>
                  <a:pt x="3262043" y="163890"/>
                </a:cubicBezTo>
                <a:cubicBezTo>
                  <a:pt x="3261298" y="171519"/>
                  <a:pt x="3258889" y="177327"/>
                  <a:pt x="3254816" y="181313"/>
                </a:cubicBezTo>
                <a:cubicBezTo>
                  <a:pt x="3250744" y="185300"/>
                  <a:pt x="3247177" y="183260"/>
                  <a:pt x="3244115" y="175194"/>
                </a:cubicBezTo>
                <a:cubicBezTo>
                  <a:pt x="3241053" y="167127"/>
                  <a:pt x="3237730" y="154580"/>
                  <a:pt x="3234145" y="137551"/>
                </a:cubicBezTo>
                <a:cubicBezTo>
                  <a:pt x="3230560" y="120522"/>
                  <a:pt x="3226254" y="107974"/>
                  <a:pt x="3221228" y="99908"/>
                </a:cubicBezTo>
                <a:cubicBezTo>
                  <a:pt x="3216202" y="91841"/>
                  <a:pt x="3217324" y="87496"/>
                  <a:pt x="3224594" y="86872"/>
                </a:cubicBezTo>
                <a:cubicBezTo>
                  <a:pt x="3231865" y="86249"/>
                  <a:pt x="3237214" y="85930"/>
                  <a:pt x="3240641" y="85915"/>
                </a:cubicBezTo>
                <a:cubicBezTo>
                  <a:pt x="3244068" y="85901"/>
                  <a:pt x="3252217" y="84395"/>
                  <a:pt x="3265087" y="81398"/>
                </a:cubicBezTo>
                <a:cubicBezTo>
                  <a:pt x="3277958" y="78401"/>
                  <a:pt x="3286644" y="75253"/>
                  <a:pt x="3291147" y="71955"/>
                </a:cubicBezTo>
                <a:cubicBezTo>
                  <a:pt x="3293399" y="70306"/>
                  <a:pt x="3296174" y="69427"/>
                  <a:pt x="3299474" y="69317"/>
                </a:cubicBezTo>
                <a:close/>
                <a:moveTo>
                  <a:pt x="2651951" y="64469"/>
                </a:moveTo>
                <a:cubicBezTo>
                  <a:pt x="2641518" y="75927"/>
                  <a:pt x="2631506" y="85394"/>
                  <a:pt x="2621914" y="92871"/>
                </a:cubicBezTo>
                <a:lnTo>
                  <a:pt x="2615010" y="97641"/>
                </a:lnTo>
                <a:lnTo>
                  <a:pt x="2631123" y="101655"/>
                </a:lnTo>
                <a:cubicBezTo>
                  <a:pt x="2636311" y="103724"/>
                  <a:pt x="2641110" y="106472"/>
                  <a:pt x="2645519" y="109899"/>
                </a:cubicBezTo>
                <a:cubicBezTo>
                  <a:pt x="2654338" y="116754"/>
                  <a:pt x="2658748" y="124053"/>
                  <a:pt x="2658748" y="131797"/>
                </a:cubicBezTo>
                <a:cubicBezTo>
                  <a:pt x="2661673" y="124741"/>
                  <a:pt x="2668037" y="114531"/>
                  <a:pt x="2677838" y="101166"/>
                </a:cubicBezTo>
                <a:cubicBezTo>
                  <a:pt x="2687640" y="87801"/>
                  <a:pt x="2693179" y="79419"/>
                  <a:pt x="2694455" y="76020"/>
                </a:cubicBezTo>
                <a:cubicBezTo>
                  <a:pt x="2695732" y="72622"/>
                  <a:pt x="2696595" y="69621"/>
                  <a:pt x="2697047" y="67018"/>
                </a:cubicBezTo>
                <a:cubicBezTo>
                  <a:pt x="2697499" y="64416"/>
                  <a:pt x="2694792" y="64014"/>
                  <a:pt x="2688927" y="65814"/>
                </a:cubicBezTo>
                <a:cubicBezTo>
                  <a:pt x="2683062" y="67614"/>
                  <a:pt x="2676792" y="69413"/>
                  <a:pt x="2670116" y="71213"/>
                </a:cubicBezTo>
                <a:cubicBezTo>
                  <a:pt x="2663441" y="73013"/>
                  <a:pt x="2657386" y="70765"/>
                  <a:pt x="2651951" y="64469"/>
                </a:cubicBezTo>
                <a:close/>
                <a:moveTo>
                  <a:pt x="1678986" y="51612"/>
                </a:moveTo>
                <a:cubicBezTo>
                  <a:pt x="1682074" y="51615"/>
                  <a:pt x="1685680" y="52338"/>
                  <a:pt x="1689803" y="53779"/>
                </a:cubicBezTo>
                <a:cubicBezTo>
                  <a:pt x="1698048" y="56661"/>
                  <a:pt x="1705010" y="60468"/>
                  <a:pt x="1710689" y="65201"/>
                </a:cubicBezTo>
                <a:cubicBezTo>
                  <a:pt x="1717859" y="69589"/>
                  <a:pt x="1719870" y="75436"/>
                  <a:pt x="1716723" y="82742"/>
                </a:cubicBezTo>
                <a:cubicBezTo>
                  <a:pt x="1713575" y="90049"/>
                  <a:pt x="1712001" y="103726"/>
                  <a:pt x="1712001" y="123773"/>
                </a:cubicBezTo>
                <a:cubicBezTo>
                  <a:pt x="1712001" y="143950"/>
                  <a:pt x="1713575" y="172777"/>
                  <a:pt x="1716723" y="210256"/>
                </a:cubicBezTo>
                <a:cubicBezTo>
                  <a:pt x="1719870" y="247734"/>
                  <a:pt x="1716458" y="274647"/>
                  <a:pt x="1706484" y="290995"/>
                </a:cubicBezTo>
                <a:cubicBezTo>
                  <a:pt x="1696510" y="307342"/>
                  <a:pt x="1688336" y="310167"/>
                  <a:pt x="1681962" y="299470"/>
                </a:cubicBezTo>
                <a:cubicBezTo>
                  <a:pt x="1675588" y="288772"/>
                  <a:pt x="1665700" y="278848"/>
                  <a:pt x="1652300" y="269699"/>
                </a:cubicBezTo>
                <a:cubicBezTo>
                  <a:pt x="1638898" y="260550"/>
                  <a:pt x="1639361" y="256650"/>
                  <a:pt x="1653687" y="257998"/>
                </a:cubicBezTo>
                <a:cubicBezTo>
                  <a:pt x="1668013" y="259346"/>
                  <a:pt x="1677237" y="259901"/>
                  <a:pt x="1681360" y="259665"/>
                </a:cubicBezTo>
                <a:cubicBezTo>
                  <a:pt x="1685483" y="259428"/>
                  <a:pt x="1687544" y="242926"/>
                  <a:pt x="1687544" y="210159"/>
                </a:cubicBezTo>
                <a:cubicBezTo>
                  <a:pt x="1687544" y="175369"/>
                  <a:pt x="1686433" y="146205"/>
                  <a:pt x="1684210" y="122666"/>
                </a:cubicBezTo>
                <a:cubicBezTo>
                  <a:pt x="1681987" y="99126"/>
                  <a:pt x="1679682" y="85342"/>
                  <a:pt x="1677294" y="81312"/>
                </a:cubicBezTo>
                <a:cubicBezTo>
                  <a:pt x="1674907" y="77282"/>
                  <a:pt x="1670630" y="76365"/>
                  <a:pt x="1664463" y="78559"/>
                </a:cubicBezTo>
                <a:cubicBezTo>
                  <a:pt x="1658297" y="80753"/>
                  <a:pt x="1651077" y="83452"/>
                  <a:pt x="1642803" y="86657"/>
                </a:cubicBezTo>
                <a:cubicBezTo>
                  <a:pt x="1634528" y="89862"/>
                  <a:pt x="1625745" y="87392"/>
                  <a:pt x="1616452" y="79247"/>
                </a:cubicBezTo>
                <a:cubicBezTo>
                  <a:pt x="1607160" y="71102"/>
                  <a:pt x="1609290" y="67029"/>
                  <a:pt x="1622841" y="67029"/>
                </a:cubicBezTo>
                <a:cubicBezTo>
                  <a:pt x="1633080" y="67029"/>
                  <a:pt x="1642684" y="65534"/>
                  <a:pt x="1651654" y="62544"/>
                </a:cubicBezTo>
                <a:cubicBezTo>
                  <a:pt x="1660624" y="59554"/>
                  <a:pt x="1667163" y="56625"/>
                  <a:pt x="1671271" y="53757"/>
                </a:cubicBezTo>
                <a:cubicBezTo>
                  <a:pt x="1673326" y="52323"/>
                  <a:pt x="1675897" y="51608"/>
                  <a:pt x="1678986" y="51612"/>
                </a:cubicBezTo>
                <a:close/>
                <a:moveTo>
                  <a:pt x="1946820" y="46840"/>
                </a:moveTo>
                <a:cubicBezTo>
                  <a:pt x="1949389" y="47044"/>
                  <a:pt x="1952592" y="47639"/>
                  <a:pt x="1956430" y="48627"/>
                </a:cubicBezTo>
                <a:cubicBezTo>
                  <a:pt x="1971781" y="52578"/>
                  <a:pt x="1978539" y="58593"/>
                  <a:pt x="1976703" y="66674"/>
                </a:cubicBezTo>
                <a:cubicBezTo>
                  <a:pt x="1974868" y="74755"/>
                  <a:pt x="1973520" y="87278"/>
                  <a:pt x="1972659" y="104242"/>
                </a:cubicBezTo>
                <a:cubicBezTo>
                  <a:pt x="1971799" y="121206"/>
                  <a:pt x="1971369" y="141663"/>
                  <a:pt x="1971369" y="165611"/>
                </a:cubicBezTo>
                <a:lnTo>
                  <a:pt x="1971369" y="229066"/>
                </a:lnTo>
                <a:cubicBezTo>
                  <a:pt x="1971369" y="248010"/>
                  <a:pt x="1970655" y="262974"/>
                  <a:pt x="1969228" y="273958"/>
                </a:cubicBezTo>
                <a:cubicBezTo>
                  <a:pt x="1967801" y="284943"/>
                  <a:pt x="1964596" y="292368"/>
                  <a:pt x="1959613" y="296232"/>
                </a:cubicBezTo>
                <a:cubicBezTo>
                  <a:pt x="1954630" y="300097"/>
                  <a:pt x="1949916" y="296677"/>
                  <a:pt x="1945470" y="285972"/>
                </a:cubicBezTo>
                <a:cubicBezTo>
                  <a:pt x="1941025" y="275267"/>
                  <a:pt x="1939931" y="265060"/>
                  <a:pt x="1942190" y="255352"/>
                </a:cubicBezTo>
                <a:cubicBezTo>
                  <a:pt x="1944448" y="245644"/>
                  <a:pt x="1946022" y="230156"/>
                  <a:pt x="1946911" y="208890"/>
                </a:cubicBezTo>
                <a:cubicBezTo>
                  <a:pt x="1936830" y="213077"/>
                  <a:pt x="1926989" y="216375"/>
                  <a:pt x="1917388" y="218784"/>
                </a:cubicBezTo>
                <a:cubicBezTo>
                  <a:pt x="1907788" y="221194"/>
                  <a:pt x="1899058" y="219168"/>
                  <a:pt x="1891200" y="212708"/>
                </a:cubicBezTo>
                <a:cubicBezTo>
                  <a:pt x="1883341" y="206248"/>
                  <a:pt x="1882223" y="202637"/>
                  <a:pt x="1887844" y="201877"/>
                </a:cubicBezTo>
                <a:cubicBezTo>
                  <a:pt x="1893465" y="201117"/>
                  <a:pt x="1899754" y="200085"/>
                  <a:pt x="1906709" y="198780"/>
                </a:cubicBezTo>
                <a:cubicBezTo>
                  <a:pt x="1913664" y="197475"/>
                  <a:pt x="1921483" y="195657"/>
                  <a:pt x="1930166" y="193327"/>
                </a:cubicBezTo>
                <a:cubicBezTo>
                  <a:pt x="1938849" y="190997"/>
                  <a:pt x="1944431" y="190735"/>
                  <a:pt x="1946911" y="192542"/>
                </a:cubicBezTo>
                <a:lnTo>
                  <a:pt x="1946911" y="165697"/>
                </a:lnTo>
                <a:cubicBezTo>
                  <a:pt x="1938393" y="171103"/>
                  <a:pt x="1930097" y="173326"/>
                  <a:pt x="1922024" y="172365"/>
                </a:cubicBezTo>
                <a:cubicBezTo>
                  <a:pt x="1913950" y="171404"/>
                  <a:pt x="1908207" y="168698"/>
                  <a:pt x="1904794" y="164245"/>
                </a:cubicBezTo>
                <a:cubicBezTo>
                  <a:pt x="1901381" y="159792"/>
                  <a:pt x="1903353" y="156663"/>
                  <a:pt x="1910709" y="154856"/>
                </a:cubicBezTo>
                <a:cubicBezTo>
                  <a:pt x="1918066" y="153049"/>
                  <a:pt x="1925003" y="151683"/>
                  <a:pt x="1931521" y="150758"/>
                </a:cubicBezTo>
                <a:cubicBezTo>
                  <a:pt x="1938038" y="149833"/>
                  <a:pt x="1943620" y="149371"/>
                  <a:pt x="1948266" y="149371"/>
                </a:cubicBezTo>
                <a:lnTo>
                  <a:pt x="1948266" y="125215"/>
                </a:lnTo>
                <a:cubicBezTo>
                  <a:pt x="1939834" y="128814"/>
                  <a:pt x="1932213" y="130614"/>
                  <a:pt x="1925401" y="130614"/>
                </a:cubicBezTo>
                <a:cubicBezTo>
                  <a:pt x="1919163" y="130614"/>
                  <a:pt x="1913090" y="128183"/>
                  <a:pt x="1907182" y="123322"/>
                </a:cubicBezTo>
                <a:cubicBezTo>
                  <a:pt x="1901274" y="118460"/>
                  <a:pt x="1904507" y="114624"/>
                  <a:pt x="1916883" y="111814"/>
                </a:cubicBezTo>
                <a:cubicBezTo>
                  <a:pt x="1929258" y="109003"/>
                  <a:pt x="1939720" y="107246"/>
                  <a:pt x="1948266" y="106544"/>
                </a:cubicBezTo>
                <a:cubicBezTo>
                  <a:pt x="1948266" y="81176"/>
                  <a:pt x="1945789" y="64193"/>
                  <a:pt x="1940835" y="55596"/>
                </a:cubicBezTo>
                <a:cubicBezTo>
                  <a:pt x="1937119" y="49149"/>
                  <a:pt x="1939114" y="46230"/>
                  <a:pt x="1946820" y="46840"/>
                </a:cubicBezTo>
                <a:close/>
                <a:moveTo>
                  <a:pt x="1564259" y="44762"/>
                </a:moveTo>
                <a:cubicBezTo>
                  <a:pt x="1566219" y="44564"/>
                  <a:pt x="1568825" y="44809"/>
                  <a:pt x="1572077" y="45497"/>
                </a:cubicBezTo>
                <a:cubicBezTo>
                  <a:pt x="1583778" y="46472"/>
                  <a:pt x="1592927" y="49545"/>
                  <a:pt x="1599524" y="54714"/>
                </a:cubicBezTo>
                <a:cubicBezTo>
                  <a:pt x="1606120" y="59884"/>
                  <a:pt x="1608003" y="66850"/>
                  <a:pt x="1605170" y="75612"/>
                </a:cubicBezTo>
                <a:cubicBezTo>
                  <a:pt x="1602338" y="84374"/>
                  <a:pt x="1596692" y="86571"/>
                  <a:pt x="1588231" y="82205"/>
                </a:cubicBezTo>
                <a:cubicBezTo>
                  <a:pt x="1579770" y="77838"/>
                  <a:pt x="1571711" y="69940"/>
                  <a:pt x="1564053" y="58511"/>
                </a:cubicBezTo>
                <a:cubicBezTo>
                  <a:pt x="1558310" y="49939"/>
                  <a:pt x="1558379" y="45356"/>
                  <a:pt x="1564259" y="44762"/>
                </a:cubicBezTo>
                <a:close/>
                <a:moveTo>
                  <a:pt x="3645913" y="38679"/>
                </a:moveTo>
                <a:cubicBezTo>
                  <a:pt x="3667050" y="38679"/>
                  <a:pt x="3683595" y="44415"/>
                  <a:pt x="3695548" y="55887"/>
                </a:cubicBezTo>
                <a:cubicBezTo>
                  <a:pt x="3707500" y="67359"/>
                  <a:pt x="3713477" y="81893"/>
                  <a:pt x="3713477" y="99488"/>
                </a:cubicBezTo>
                <a:cubicBezTo>
                  <a:pt x="3713477" y="111878"/>
                  <a:pt x="3710634" y="123286"/>
                  <a:pt x="3704948" y="133711"/>
                </a:cubicBezTo>
                <a:cubicBezTo>
                  <a:pt x="3699262" y="144136"/>
                  <a:pt x="3691672" y="153149"/>
                  <a:pt x="3682179" y="160750"/>
                </a:cubicBezTo>
                <a:cubicBezTo>
                  <a:pt x="3673690" y="167576"/>
                  <a:pt x="3667785" y="174301"/>
                  <a:pt x="3664465" y="180926"/>
                </a:cubicBezTo>
                <a:cubicBezTo>
                  <a:pt x="3661146" y="187551"/>
                  <a:pt x="3659486" y="191897"/>
                  <a:pt x="3659486" y="193962"/>
                </a:cubicBezTo>
                <a:lnTo>
                  <a:pt x="3659486" y="207535"/>
                </a:lnTo>
                <a:lnTo>
                  <a:pt x="3626919" y="207535"/>
                </a:lnTo>
                <a:lnTo>
                  <a:pt x="3626919" y="189918"/>
                </a:lnTo>
                <a:cubicBezTo>
                  <a:pt x="3626919" y="181557"/>
                  <a:pt x="3629020" y="173405"/>
                  <a:pt x="3633222" y="165460"/>
                </a:cubicBezTo>
                <a:cubicBezTo>
                  <a:pt x="3637423" y="157516"/>
                  <a:pt x="3644558" y="148969"/>
                  <a:pt x="3654624" y="139820"/>
                </a:cubicBezTo>
                <a:cubicBezTo>
                  <a:pt x="3661565" y="133754"/>
                  <a:pt x="3666333" y="127484"/>
                  <a:pt x="3668929" y="121009"/>
                </a:cubicBezTo>
                <a:cubicBezTo>
                  <a:pt x="3671524" y="114535"/>
                  <a:pt x="3672822" y="108257"/>
                  <a:pt x="3672822" y="102177"/>
                </a:cubicBezTo>
                <a:cubicBezTo>
                  <a:pt x="3672822" y="91623"/>
                  <a:pt x="3670492" y="83825"/>
                  <a:pt x="3665831" y="78785"/>
                </a:cubicBezTo>
                <a:cubicBezTo>
                  <a:pt x="3661171" y="73744"/>
                  <a:pt x="3654531" y="71224"/>
                  <a:pt x="3645913" y="71224"/>
                </a:cubicBezTo>
                <a:cubicBezTo>
                  <a:pt x="3637223" y="71224"/>
                  <a:pt x="3629888" y="74612"/>
                  <a:pt x="3623908" y="81387"/>
                </a:cubicBezTo>
                <a:cubicBezTo>
                  <a:pt x="3617928" y="88163"/>
                  <a:pt x="3614938" y="100972"/>
                  <a:pt x="3614938" y="119815"/>
                </a:cubicBezTo>
                <a:lnTo>
                  <a:pt x="3575639" y="119815"/>
                </a:lnTo>
                <a:cubicBezTo>
                  <a:pt x="3576556" y="91321"/>
                  <a:pt x="3583651" y="70675"/>
                  <a:pt x="3596923" y="57877"/>
                </a:cubicBezTo>
                <a:cubicBezTo>
                  <a:pt x="3610195" y="45078"/>
                  <a:pt x="3626525" y="38679"/>
                  <a:pt x="3645913" y="38679"/>
                </a:cubicBezTo>
                <a:close/>
                <a:moveTo>
                  <a:pt x="1152701" y="19997"/>
                </a:moveTo>
                <a:cubicBezTo>
                  <a:pt x="1159763" y="21954"/>
                  <a:pt x="1167439" y="26009"/>
                  <a:pt x="1175728" y="32161"/>
                </a:cubicBezTo>
                <a:cubicBezTo>
                  <a:pt x="1184016" y="38313"/>
                  <a:pt x="1186881" y="43181"/>
                  <a:pt x="1184321" y="46766"/>
                </a:cubicBezTo>
                <a:cubicBezTo>
                  <a:pt x="1181761" y="50351"/>
                  <a:pt x="1179223" y="54234"/>
                  <a:pt x="1176706" y="58414"/>
                </a:cubicBezTo>
                <a:cubicBezTo>
                  <a:pt x="1174190" y="62594"/>
                  <a:pt x="1164055" y="81004"/>
                  <a:pt x="1146301" y="113642"/>
                </a:cubicBezTo>
                <a:cubicBezTo>
                  <a:pt x="1160699" y="121543"/>
                  <a:pt x="1166984" y="129606"/>
                  <a:pt x="1165155" y="137830"/>
                </a:cubicBezTo>
                <a:cubicBezTo>
                  <a:pt x="1163327" y="146054"/>
                  <a:pt x="1162194" y="158839"/>
                  <a:pt x="1161757" y="176183"/>
                </a:cubicBezTo>
                <a:cubicBezTo>
                  <a:pt x="1161319" y="193528"/>
                  <a:pt x="1160871" y="215698"/>
                  <a:pt x="1160412" y="242693"/>
                </a:cubicBezTo>
                <a:cubicBezTo>
                  <a:pt x="1159953" y="269689"/>
                  <a:pt x="1157050" y="285875"/>
                  <a:pt x="1151701" y="291253"/>
                </a:cubicBezTo>
                <a:cubicBezTo>
                  <a:pt x="1146352" y="296630"/>
                  <a:pt x="1140938" y="293303"/>
                  <a:pt x="1135460" y="281272"/>
                </a:cubicBezTo>
                <a:cubicBezTo>
                  <a:pt x="1129982" y="269240"/>
                  <a:pt x="1128595" y="258593"/>
                  <a:pt x="1131298" y="249329"/>
                </a:cubicBezTo>
                <a:cubicBezTo>
                  <a:pt x="1134001" y="240065"/>
                  <a:pt x="1136253" y="226270"/>
                  <a:pt x="1138052" y="207943"/>
                </a:cubicBezTo>
                <a:cubicBezTo>
                  <a:pt x="1139852" y="189616"/>
                  <a:pt x="1140311" y="172146"/>
                  <a:pt x="1139429" y="155533"/>
                </a:cubicBezTo>
                <a:cubicBezTo>
                  <a:pt x="1138547" y="138920"/>
                  <a:pt x="1137747" y="128814"/>
                  <a:pt x="1137031" y="125215"/>
                </a:cubicBezTo>
                <a:cubicBezTo>
                  <a:pt x="1130922" y="138608"/>
                  <a:pt x="1123049" y="150349"/>
                  <a:pt x="1113412" y="160438"/>
                </a:cubicBezTo>
                <a:cubicBezTo>
                  <a:pt x="1103776" y="170526"/>
                  <a:pt x="1093773" y="178424"/>
                  <a:pt x="1083405" y="184131"/>
                </a:cubicBezTo>
                <a:cubicBezTo>
                  <a:pt x="1073037" y="189839"/>
                  <a:pt x="1070825" y="188243"/>
                  <a:pt x="1076769" y="179345"/>
                </a:cubicBezTo>
                <a:cubicBezTo>
                  <a:pt x="1082713" y="170447"/>
                  <a:pt x="1089973" y="159452"/>
                  <a:pt x="1098549" y="146359"/>
                </a:cubicBezTo>
                <a:cubicBezTo>
                  <a:pt x="1107124" y="133267"/>
                  <a:pt x="1116750" y="116277"/>
                  <a:pt x="1127426" y="95390"/>
                </a:cubicBezTo>
                <a:cubicBezTo>
                  <a:pt x="1138102" y="74504"/>
                  <a:pt x="1144118" y="59687"/>
                  <a:pt x="1145473" y="50939"/>
                </a:cubicBezTo>
                <a:cubicBezTo>
                  <a:pt x="1146828" y="42192"/>
                  <a:pt x="1146606" y="34359"/>
                  <a:pt x="1144807" y="27439"/>
                </a:cubicBezTo>
                <a:cubicBezTo>
                  <a:pt x="1143007" y="20520"/>
                  <a:pt x="1145638" y="18039"/>
                  <a:pt x="1152701" y="19997"/>
                </a:cubicBezTo>
                <a:close/>
                <a:moveTo>
                  <a:pt x="890851" y="18911"/>
                </a:moveTo>
                <a:cubicBezTo>
                  <a:pt x="892354" y="18893"/>
                  <a:pt x="894257" y="19237"/>
                  <a:pt x="896560" y="19943"/>
                </a:cubicBezTo>
                <a:cubicBezTo>
                  <a:pt x="905774" y="22768"/>
                  <a:pt x="914123" y="26654"/>
                  <a:pt x="921609" y="31602"/>
                </a:cubicBezTo>
                <a:cubicBezTo>
                  <a:pt x="929094" y="36549"/>
                  <a:pt x="930704" y="40973"/>
                  <a:pt x="926438" y="44874"/>
                </a:cubicBezTo>
                <a:cubicBezTo>
                  <a:pt x="922172" y="48774"/>
                  <a:pt x="917106" y="58805"/>
                  <a:pt x="911241" y="74966"/>
                </a:cubicBezTo>
                <a:cubicBezTo>
                  <a:pt x="925036" y="90253"/>
                  <a:pt x="941273" y="105231"/>
                  <a:pt x="959951" y="119901"/>
                </a:cubicBezTo>
                <a:cubicBezTo>
                  <a:pt x="978629" y="134572"/>
                  <a:pt x="997225" y="145968"/>
                  <a:pt x="1015738" y="154092"/>
                </a:cubicBezTo>
                <a:cubicBezTo>
                  <a:pt x="1034251" y="162216"/>
                  <a:pt x="1040263" y="167074"/>
                  <a:pt x="1033774" y="168665"/>
                </a:cubicBezTo>
                <a:cubicBezTo>
                  <a:pt x="1027285" y="170257"/>
                  <a:pt x="1015727" y="171960"/>
                  <a:pt x="999100" y="173774"/>
                </a:cubicBezTo>
                <a:cubicBezTo>
                  <a:pt x="982472" y="175588"/>
                  <a:pt x="970548" y="171996"/>
                  <a:pt x="963328" y="162997"/>
                </a:cubicBezTo>
                <a:cubicBezTo>
                  <a:pt x="956108" y="153999"/>
                  <a:pt x="936343" y="128807"/>
                  <a:pt x="904035" y="87421"/>
                </a:cubicBezTo>
                <a:cubicBezTo>
                  <a:pt x="894097" y="111211"/>
                  <a:pt x="883381" y="131381"/>
                  <a:pt x="871888" y="147929"/>
                </a:cubicBezTo>
                <a:cubicBezTo>
                  <a:pt x="860394" y="164478"/>
                  <a:pt x="844932" y="178549"/>
                  <a:pt x="825501" y="190143"/>
                </a:cubicBezTo>
                <a:cubicBezTo>
                  <a:pt x="806070" y="201737"/>
                  <a:pt x="805417" y="196758"/>
                  <a:pt x="823543" y="175205"/>
                </a:cubicBezTo>
                <a:cubicBezTo>
                  <a:pt x="841669" y="153651"/>
                  <a:pt x="855188" y="134195"/>
                  <a:pt x="864101" y="116836"/>
                </a:cubicBezTo>
                <a:cubicBezTo>
                  <a:pt x="873013" y="99477"/>
                  <a:pt x="880148" y="82664"/>
                  <a:pt x="885504" y="66395"/>
                </a:cubicBezTo>
                <a:cubicBezTo>
                  <a:pt x="890860" y="50126"/>
                  <a:pt x="891738" y="37610"/>
                  <a:pt x="888139" y="28848"/>
                </a:cubicBezTo>
                <a:cubicBezTo>
                  <a:pt x="885439" y="22277"/>
                  <a:pt x="886343" y="18964"/>
                  <a:pt x="890851" y="18911"/>
                </a:cubicBezTo>
                <a:close/>
                <a:moveTo>
                  <a:pt x="3428367" y="18198"/>
                </a:moveTo>
                <a:cubicBezTo>
                  <a:pt x="3431342" y="17995"/>
                  <a:pt x="3434563" y="18624"/>
                  <a:pt x="3438030" y="20083"/>
                </a:cubicBezTo>
                <a:cubicBezTo>
                  <a:pt x="3444964" y="23001"/>
                  <a:pt x="3451403" y="26593"/>
                  <a:pt x="3457346" y="30860"/>
                </a:cubicBezTo>
                <a:cubicBezTo>
                  <a:pt x="3463291" y="35126"/>
                  <a:pt x="3463756" y="40485"/>
                  <a:pt x="3458745" y="46939"/>
                </a:cubicBezTo>
                <a:cubicBezTo>
                  <a:pt x="3453733" y="53392"/>
                  <a:pt x="3450564" y="65498"/>
                  <a:pt x="3449237" y="83259"/>
                </a:cubicBezTo>
                <a:cubicBezTo>
                  <a:pt x="3447911" y="101019"/>
                  <a:pt x="3445935" y="118546"/>
                  <a:pt x="3443311" y="135841"/>
                </a:cubicBezTo>
                <a:cubicBezTo>
                  <a:pt x="3453665" y="133374"/>
                  <a:pt x="3461347" y="130510"/>
                  <a:pt x="3466359" y="127247"/>
                </a:cubicBezTo>
                <a:cubicBezTo>
                  <a:pt x="3471371" y="123985"/>
                  <a:pt x="3479172" y="124748"/>
                  <a:pt x="3489762" y="129538"/>
                </a:cubicBezTo>
                <a:cubicBezTo>
                  <a:pt x="3500353" y="134328"/>
                  <a:pt x="3507856" y="139594"/>
                  <a:pt x="3512273" y="145337"/>
                </a:cubicBezTo>
                <a:cubicBezTo>
                  <a:pt x="3516690" y="151081"/>
                  <a:pt x="3516837" y="156634"/>
                  <a:pt x="3512714" y="161997"/>
                </a:cubicBezTo>
                <a:cubicBezTo>
                  <a:pt x="3508592" y="167360"/>
                  <a:pt x="3504737" y="184164"/>
                  <a:pt x="3501152" y="212407"/>
                </a:cubicBezTo>
                <a:cubicBezTo>
                  <a:pt x="3497567" y="240650"/>
                  <a:pt x="3491555" y="262038"/>
                  <a:pt x="3483116" y="276572"/>
                </a:cubicBezTo>
                <a:cubicBezTo>
                  <a:pt x="3474677" y="291106"/>
                  <a:pt x="3464492" y="301008"/>
                  <a:pt x="3452560" y="306278"/>
                </a:cubicBezTo>
                <a:cubicBezTo>
                  <a:pt x="3440630" y="311548"/>
                  <a:pt x="3433646" y="308676"/>
                  <a:pt x="3431609" y="297663"/>
                </a:cubicBezTo>
                <a:cubicBezTo>
                  <a:pt x="3429573" y="286649"/>
                  <a:pt x="3423564" y="275823"/>
                  <a:pt x="3413584" y="265182"/>
                </a:cubicBezTo>
                <a:cubicBezTo>
                  <a:pt x="3403603" y="254542"/>
                  <a:pt x="3405966" y="251925"/>
                  <a:pt x="3420671" y="257331"/>
                </a:cubicBezTo>
                <a:cubicBezTo>
                  <a:pt x="3435377" y="262737"/>
                  <a:pt x="3445147" y="265440"/>
                  <a:pt x="3449979" y="265440"/>
                </a:cubicBezTo>
                <a:cubicBezTo>
                  <a:pt x="3453378" y="265440"/>
                  <a:pt x="3456913" y="261572"/>
                  <a:pt x="3460584" y="253835"/>
                </a:cubicBezTo>
                <a:cubicBezTo>
                  <a:pt x="3464255" y="246099"/>
                  <a:pt x="3467890" y="234591"/>
                  <a:pt x="3471489" y="219311"/>
                </a:cubicBezTo>
                <a:cubicBezTo>
                  <a:pt x="3475089" y="204032"/>
                  <a:pt x="3476666" y="190972"/>
                  <a:pt x="3476222" y="180130"/>
                </a:cubicBezTo>
                <a:cubicBezTo>
                  <a:pt x="3475778" y="169289"/>
                  <a:pt x="3474867" y="161925"/>
                  <a:pt x="3473490" y="158039"/>
                </a:cubicBezTo>
                <a:cubicBezTo>
                  <a:pt x="3472113" y="154153"/>
                  <a:pt x="3467492" y="152655"/>
                  <a:pt x="3459626" y="153544"/>
                </a:cubicBezTo>
                <a:cubicBezTo>
                  <a:pt x="3451761" y="154433"/>
                  <a:pt x="3434782" y="157530"/>
                  <a:pt x="3408690" y="162836"/>
                </a:cubicBezTo>
                <a:cubicBezTo>
                  <a:pt x="3382598" y="168142"/>
                  <a:pt x="3365874" y="173771"/>
                  <a:pt x="3358517" y="179722"/>
                </a:cubicBezTo>
                <a:cubicBezTo>
                  <a:pt x="3351161" y="185673"/>
                  <a:pt x="3345206" y="184350"/>
                  <a:pt x="3340653" y="175753"/>
                </a:cubicBezTo>
                <a:cubicBezTo>
                  <a:pt x="3336100" y="167156"/>
                  <a:pt x="3336319" y="160025"/>
                  <a:pt x="3341309" y="154361"/>
                </a:cubicBezTo>
                <a:cubicBezTo>
                  <a:pt x="3346299" y="148697"/>
                  <a:pt x="3349673" y="141921"/>
                  <a:pt x="3351430" y="134034"/>
                </a:cubicBezTo>
                <a:cubicBezTo>
                  <a:pt x="3353186" y="126147"/>
                  <a:pt x="3353846" y="116356"/>
                  <a:pt x="3353409" y="104661"/>
                </a:cubicBezTo>
                <a:cubicBezTo>
                  <a:pt x="3352971" y="92967"/>
                  <a:pt x="3350720" y="82416"/>
                  <a:pt x="3346654" y="73009"/>
                </a:cubicBezTo>
                <a:cubicBezTo>
                  <a:pt x="3342589" y="63602"/>
                  <a:pt x="3345421" y="60088"/>
                  <a:pt x="3355151" y="62469"/>
                </a:cubicBezTo>
                <a:cubicBezTo>
                  <a:pt x="3364881" y="64849"/>
                  <a:pt x="3372782" y="68184"/>
                  <a:pt x="3378855" y="72471"/>
                </a:cubicBezTo>
                <a:cubicBezTo>
                  <a:pt x="3384929" y="76759"/>
                  <a:pt x="3386133" y="81911"/>
                  <a:pt x="3382469" y="87926"/>
                </a:cubicBezTo>
                <a:cubicBezTo>
                  <a:pt x="3378805" y="93942"/>
                  <a:pt x="3376095" y="104432"/>
                  <a:pt x="3374338" y="119396"/>
                </a:cubicBezTo>
                <a:cubicBezTo>
                  <a:pt x="3372582" y="134360"/>
                  <a:pt x="3371488" y="143093"/>
                  <a:pt x="3371058" y="145596"/>
                </a:cubicBezTo>
                <a:cubicBezTo>
                  <a:pt x="3370628" y="148098"/>
                  <a:pt x="3371825" y="149367"/>
                  <a:pt x="3374650" y="149403"/>
                </a:cubicBezTo>
                <a:cubicBezTo>
                  <a:pt x="3377475" y="149439"/>
                  <a:pt x="3394009" y="146216"/>
                  <a:pt x="3424253" y="139734"/>
                </a:cubicBezTo>
                <a:cubicBezTo>
                  <a:pt x="3418847" y="132205"/>
                  <a:pt x="3416821" y="126286"/>
                  <a:pt x="3418176" y="121977"/>
                </a:cubicBezTo>
                <a:cubicBezTo>
                  <a:pt x="3419531" y="117668"/>
                  <a:pt x="3420886" y="110738"/>
                  <a:pt x="3422242" y="101188"/>
                </a:cubicBezTo>
                <a:cubicBezTo>
                  <a:pt x="3423597" y="91637"/>
                  <a:pt x="3424497" y="80140"/>
                  <a:pt x="3424941" y="66696"/>
                </a:cubicBezTo>
                <a:cubicBezTo>
                  <a:pt x="3425386" y="53252"/>
                  <a:pt x="3424633" y="45920"/>
                  <a:pt x="3422683" y="44701"/>
                </a:cubicBezTo>
                <a:cubicBezTo>
                  <a:pt x="3420733" y="43483"/>
                  <a:pt x="3414867" y="44425"/>
                  <a:pt x="3405087" y="47530"/>
                </a:cubicBezTo>
                <a:cubicBezTo>
                  <a:pt x="3395307" y="50635"/>
                  <a:pt x="3385843" y="53560"/>
                  <a:pt x="3376693" y="56306"/>
                </a:cubicBezTo>
                <a:cubicBezTo>
                  <a:pt x="3367545" y="59052"/>
                  <a:pt x="3358112" y="56579"/>
                  <a:pt x="3348397" y="48885"/>
                </a:cubicBezTo>
                <a:cubicBezTo>
                  <a:pt x="3338682" y="41192"/>
                  <a:pt x="3340599" y="37345"/>
                  <a:pt x="3354151" y="37345"/>
                </a:cubicBezTo>
                <a:cubicBezTo>
                  <a:pt x="3364490" y="37345"/>
                  <a:pt x="3376837" y="35603"/>
                  <a:pt x="3391191" y="32118"/>
                </a:cubicBezTo>
                <a:cubicBezTo>
                  <a:pt x="3405546" y="28633"/>
                  <a:pt x="3415208" y="25027"/>
                  <a:pt x="3420177" y="21298"/>
                </a:cubicBezTo>
                <a:cubicBezTo>
                  <a:pt x="3422661" y="19434"/>
                  <a:pt x="3425391" y="18401"/>
                  <a:pt x="3428367" y="18198"/>
                </a:cubicBezTo>
                <a:close/>
                <a:moveTo>
                  <a:pt x="1996027" y="17187"/>
                </a:moveTo>
                <a:cubicBezTo>
                  <a:pt x="1999299" y="16769"/>
                  <a:pt x="2005448" y="18194"/>
                  <a:pt x="2014475" y="21460"/>
                </a:cubicBezTo>
                <a:cubicBezTo>
                  <a:pt x="2032529" y="27992"/>
                  <a:pt x="2039531" y="33695"/>
                  <a:pt x="2035480" y="38571"/>
                </a:cubicBezTo>
                <a:cubicBezTo>
                  <a:pt x="2031429" y="43447"/>
                  <a:pt x="2029403" y="61472"/>
                  <a:pt x="2029403" y="92648"/>
                </a:cubicBezTo>
                <a:cubicBezTo>
                  <a:pt x="2040230" y="90052"/>
                  <a:pt x="2051484" y="87604"/>
                  <a:pt x="2063164" y="85302"/>
                </a:cubicBezTo>
                <a:cubicBezTo>
                  <a:pt x="2074844" y="83001"/>
                  <a:pt x="2083835" y="85177"/>
                  <a:pt x="2090138" y="91831"/>
                </a:cubicBezTo>
                <a:cubicBezTo>
                  <a:pt x="2096440" y="98484"/>
                  <a:pt x="2092680" y="103686"/>
                  <a:pt x="2078856" y="107436"/>
                </a:cubicBezTo>
                <a:cubicBezTo>
                  <a:pt x="2065032" y="111186"/>
                  <a:pt x="2048548" y="112158"/>
                  <a:pt x="2029403" y="110351"/>
                </a:cubicBezTo>
                <a:lnTo>
                  <a:pt x="2029403" y="143950"/>
                </a:lnTo>
                <a:cubicBezTo>
                  <a:pt x="2044919" y="142215"/>
                  <a:pt x="2057783" y="140881"/>
                  <a:pt x="2067993" y="139949"/>
                </a:cubicBezTo>
                <a:cubicBezTo>
                  <a:pt x="2078203" y="139017"/>
                  <a:pt x="2084674" y="141749"/>
                  <a:pt x="2087406" y="148145"/>
                </a:cubicBezTo>
                <a:cubicBezTo>
                  <a:pt x="2090138" y="154540"/>
                  <a:pt x="2083832" y="159516"/>
                  <a:pt x="2068488" y="163073"/>
                </a:cubicBezTo>
                <a:cubicBezTo>
                  <a:pt x="2053144" y="166629"/>
                  <a:pt x="2040115" y="166608"/>
                  <a:pt x="2029403" y="163008"/>
                </a:cubicBezTo>
                <a:lnTo>
                  <a:pt x="2029403" y="196586"/>
                </a:lnTo>
                <a:cubicBezTo>
                  <a:pt x="2040245" y="196657"/>
                  <a:pt x="2050304" y="194876"/>
                  <a:pt x="2059582" y="191240"/>
                </a:cubicBezTo>
                <a:cubicBezTo>
                  <a:pt x="2068860" y="187605"/>
                  <a:pt x="2076937" y="186777"/>
                  <a:pt x="2083814" y="188756"/>
                </a:cubicBezTo>
                <a:cubicBezTo>
                  <a:pt x="2090690" y="190735"/>
                  <a:pt x="2095938" y="194356"/>
                  <a:pt x="2099559" y="199619"/>
                </a:cubicBezTo>
                <a:cubicBezTo>
                  <a:pt x="2103180" y="204882"/>
                  <a:pt x="2098989" y="208868"/>
                  <a:pt x="2086986" y="211578"/>
                </a:cubicBezTo>
                <a:cubicBezTo>
                  <a:pt x="2074984" y="214289"/>
                  <a:pt x="2063863" y="215644"/>
                  <a:pt x="2053624" y="215644"/>
                </a:cubicBezTo>
                <a:cubicBezTo>
                  <a:pt x="2043385" y="215644"/>
                  <a:pt x="2035312" y="214740"/>
                  <a:pt x="2029403" y="212934"/>
                </a:cubicBezTo>
                <a:cubicBezTo>
                  <a:pt x="2029403" y="234946"/>
                  <a:pt x="2029163" y="253850"/>
                  <a:pt x="2028683" y="269646"/>
                </a:cubicBezTo>
                <a:cubicBezTo>
                  <a:pt x="2028202" y="285441"/>
                  <a:pt x="2026209" y="299287"/>
                  <a:pt x="2022703" y="311182"/>
                </a:cubicBezTo>
                <a:cubicBezTo>
                  <a:pt x="2019197" y="323077"/>
                  <a:pt x="2013335" y="323267"/>
                  <a:pt x="2005118" y="311752"/>
                </a:cubicBezTo>
                <a:cubicBezTo>
                  <a:pt x="1996901" y="300237"/>
                  <a:pt x="1994370" y="290270"/>
                  <a:pt x="1997525" y="281853"/>
                </a:cubicBezTo>
                <a:cubicBezTo>
                  <a:pt x="2000680" y="273435"/>
                  <a:pt x="2002931" y="249967"/>
                  <a:pt x="2004279" y="211449"/>
                </a:cubicBezTo>
                <a:cubicBezTo>
                  <a:pt x="2005627" y="172932"/>
                  <a:pt x="2005634" y="134106"/>
                  <a:pt x="2004301" y="94971"/>
                </a:cubicBezTo>
                <a:cubicBezTo>
                  <a:pt x="2002967" y="55837"/>
                  <a:pt x="1999816" y="32168"/>
                  <a:pt x="1994847" y="23965"/>
                </a:cubicBezTo>
                <a:cubicBezTo>
                  <a:pt x="1992363" y="19864"/>
                  <a:pt x="1992756" y="17605"/>
                  <a:pt x="1996027" y="17187"/>
                </a:cubicBezTo>
                <a:close/>
                <a:moveTo>
                  <a:pt x="784410" y="16224"/>
                </a:moveTo>
                <a:cubicBezTo>
                  <a:pt x="785920" y="16457"/>
                  <a:pt x="787700" y="17120"/>
                  <a:pt x="789751" y="18211"/>
                </a:cubicBezTo>
                <a:cubicBezTo>
                  <a:pt x="797953" y="22578"/>
                  <a:pt x="804503" y="26966"/>
                  <a:pt x="809400" y="31376"/>
                </a:cubicBezTo>
                <a:cubicBezTo>
                  <a:pt x="814297" y="35785"/>
                  <a:pt x="813444" y="40822"/>
                  <a:pt x="806840" y="46487"/>
                </a:cubicBezTo>
                <a:cubicBezTo>
                  <a:pt x="800237" y="52151"/>
                  <a:pt x="786897" y="72149"/>
                  <a:pt x="766821" y="106479"/>
                </a:cubicBezTo>
                <a:lnTo>
                  <a:pt x="792611" y="106156"/>
                </a:lnTo>
                <a:cubicBezTo>
                  <a:pt x="806794" y="88016"/>
                  <a:pt x="813211" y="75382"/>
                  <a:pt x="811863" y="68255"/>
                </a:cubicBezTo>
                <a:cubicBezTo>
                  <a:pt x="810515" y="61128"/>
                  <a:pt x="814132" y="59264"/>
                  <a:pt x="822715" y="62663"/>
                </a:cubicBezTo>
                <a:cubicBezTo>
                  <a:pt x="831298" y="66061"/>
                  <a:pt x="838073" y="70277"/>
                  <a:pt x="843042" y="75311"/>
                </a:cubicBezTo>
                <a:cubicBezTo>
                  <a:pt x="848011" y="80344"/>
                  <a:pt x="846692" y="85682"/>
                  <a:pt x="839084" y="91325"/>
                </a:cubicBezTo>
                <a:cubicBezTo>
                  <a:pt x="831477" y="96968"/>
                  <a:pt x="822980" y="105375"/>
                  <a:pt x="813595" y="116546"/>
                </a:cubicBezTo>
                <a:cubicBezTo>
                  <a:pt x="804209" y="127717"/>
                  <a:pt x="790417" y="141799"/>
                  <a:pt x="772220" y="158792"/>
                </a:cubicBezTo>
                <a:cubicBezTo>
                  <a:pt x="797243" y="157917"/>
                  <a:pt x="814520" y="157899"/>
                  <a:pt x="824049" y="158738"/>
                </a:cubicBezTo>
                <a:cubicBezTo>
                  <a:pt x="833578" y="159577"/>
                  <a:pt x="826702" y="164044"/>
                  <a:pt x="803420" y="172139"/>
                </a:cubicBezTo>
                <a:cubicBezTo>
                  <a:pt x="780139" y="180234"/>
                  <a:pt x="763669" y="187257"/>
                  <a:pt x="754011" y="193209"/>
                </a:cubicBezTo>
                <a:cubicBezTo>
                  <a:pt x="744353" y="199160"/>
                  <a:pt x="738420" y="196213"/>
                  <a:pt x="736211" y="184368"/>
                </a:cubicBezTo>
                <a:cubicBezTo>
                  <a:pt x="734003" y="172523"/>
                  <a:pt x="736469" y="165632"/>
                  <a:pt x="743611" y="163697"/>
                </a:cubicBezTo>
                <a:cubicBezTo>
                  <a:pt x="750752" y="161761"/>
                  <a:pt x="765179" y="147578"/>
                  <a:pt x="786890" y="121149"/>
                </a:cubicBezTo>
                <a:cubicBezTo>
                  <a:pt x="766326" y="123773"/>
                  <a:pt x="752419" y="127129"/>
                  <a:pt x="745170" y="131216"/>
                </a:cubicBezTo>
                <a:cubicBezTo>
                  <a:pt x="737921" y="135303"/>
                  <a:pt x="733164" y="132317"/>
                  <a:pt x="730898" y="122257"/>
                </a:cubicBezTo>
                <a:cubicBezTo>
                  <a:pt x="728633" y="112197"/>
                  <a:pt x="730389" y="106425"/>
                  <a:pt x="736168" y="104941"/>
                </a:cubicBezTo>
                <a:cubicBezTo>
                  <a:pt x="741947" y="103457"/>
                  <a:pt x="747598" y="98674"/>
                  <a:pt x="753118" y="90594"/>
                </a:cubicBezTo>
                <a:cubicBezTo>
                  <a:pt x="758639" y="82513"/>
                  <a:pt x="764300" y="72020"/>
                  <a:pt x="770101" y="59113"/>
                </a:cubicBezTo>
                <a:cubicBezTo>
                  <a:pt x="775901" y="46207"/>
                  <a:pt x="778576" y="35072"/>
                  <a:pt x="778124" y="25708"/>
                </a:cubicBezTo>
                <a:cubicBezTo>
                  <a:pt x="777785" y="18685"/>
                  <a:pt x="779881" y="15523"/>
                  <a:pt x="784410" y="16224"/>
                </a:cubicBezTo>
                <a:close/>
                <a:moveTo>
                  <a:pt x="89578" y="15730"/>
                </a:moveTo>
                <a:cubicBezTo>
                  <a:pt x="93077" y="15534"/>
                  <a:pt x="98664" y="18043"/>
                  <a:pt x="106340" y="23256"/>
                </a:cubicBezTo>
                <a:cubicBezTo>
                  <a:pt x="121691" y="33681"/>
                  <a:pt x="127409" y="41116"/>
                  <a:pt x="123494" y="45562"/>
                </a:cubicBezTo>
                <a:cubicBezTo>
                  <a:pt x="119579" y="50007"/>
                  <a:pt x="114822" y="56518"/>
                  <a:pt x="109222" y="65093"/>
                </a:cubicBezTo>
                <a:cubicBezTo>
                  <a:pt x="103622" y="73669"/>
                  <a:pt x="95043" y="87787"/>
                  <a:pt x="83485" y="107447"/>
                </a:cubicBezTo>
                <a:cubicBezTo>
                  <a:pt x="94283" y="117155"/>
                  <a:pt x="98556" y="125351"/>
                  <a:pt x="96305" y="132033"/>
                </a:cubicBezTo>
                <a:cubicBezTo>
                  <a:pt x="94054" y="138716"/>
                  <a:pt x="92928" y="150360"/>
                  <a:pt x="92928" y="166966"/>
                </a:cubicBezTo>
                <a:cubicBezTo>
                  <a:pt x="92928" y="182181"/>
                  <a:pt x="92465" y="201888"/>
                  <a:pt x="91540" y="226087"/>
                </a:cubicBezTo>
                <a:cubicBezTo>
                  <a:pt x="90616" y="250286"/>
                  <a:pt x="87740" y="268093"/>
                  <a:pt x="82915" y="279508"/>
                </a:cubicBezTo>
                <a:cubicBezTo>
                  <a:pt x="78089" y="290923"/>
                  <a:pt x="72450" y="290138"/>
                  <a:pt x="65997" y="277153"/>
                </a:cubicBezTo>
                <a:cubicBezTo>
                  <a:pt x="59544" y="264168"/>
                  <a:pt x="57898" y="253524"/>
                  <a:pt x="61060" y="245221"/>
                </a:cubicBezTo>
                <a:cubicBezTo>
                  <a:pt x="64222" y="236918"/>
                  <a:pt x="66474" y="224456"/>
                  <a:pt x="67815" y="207836"/>
                </a:cubicBezTo>
                <a:cubicBezTo>
                  <a:pt x="69155" y="191215"/>
                  <a:pt x="69826" y="174445"/>
                  <a:pt x="69826" y="157523"/>
                </a:cubicBezTo>
                <a:cubicBezTo>
                  <a:pt x="69826" y="140042"/>
                  <a:pt x="69618" y="128821"/>
                  <a:pt x="69202" y="123859"/>
                </a:cubicBezTo>
                <a:cubicBezTo>
                  <a:pt x="61673" y="136579"/>
                  <a:pt x="53560" y="146832"/>
                  <a:pt x="44863" y="154619"/>
                </a:cubicBezTo>
                <a:cubicBezTo>
                  <a:pt x="36166" y="162406"/>
                  <a:pt x="24880" y="169798"/>
                  <a:pt x="11006" y="176796"/>
                </a:cubicBezTo>
                <a:cubicBezTo>
                  <a:pt x="-2868" y="183794"/>
                  <a:pt x="-3625" y="180295"/>
                  <a:pt x="8737" y="166299"/>
                </a:cubicBezTo>
                <a:cubicBezTo>
                  <a:pt x="21098" y="152303"/>
                  <a:pt x="32821" y="137769"/>
                  <a:pt x="43906" y="122698"/>
                </a:cubicBezTo>
                <a:cubicBezTo>
                  <a:pt x="54991" y="107626"/>
                  <a:pt x="65008" y="90282"/>
                  <a:pt x="73956" y="70664"/>
                </a:cubicBezTo>
                <a:cubicBezTo>
                  <a:pt x="82904" y="51047"/>
                  <a:pt x="86701" y="35635"/>
                  <a:pt x="85346" y="24428"/>
                </a:cubicBezTo>
                <a:cubicBezTo>
                  <a:pt x="84668" y="18825"/>
                  <a:pt x="86079" y="15925"/>
                  <a:pt x="89578" y="15730"/>
                </a:cubicBezTo>
                <a:close/>
                <a:moveTo>
                  <a:pt x="3005680" y="15097"/>
                </a:moveTo>
                <a:cubicBezTo>
                  <a:pt x="3007232" y="14952"/>
                  <a:pt x="3009175" y="15238"/>
                  <a:pt x="3011507" y="15953"/>
                </a:cubicBezTo>
                <a:cubicBezTo>
                  <a:pt x="3020835" y="18814"/>
                  <a:pt x="3028737" y="22897"/>
                  <a:pt x="3035211" y="28203"/>
                </a:cubicBezTo>
                <a:cubicBezTo>
                  <a:pt x="3041686" y="33509"/>
                  <a:pt x="3043241" y="38324"/>
                  <a:pt x="3039879" y="42647"/>
                </a:cubicBezTo>
                <a:cubicBezTo>
                  <a:pt x="3036516" y="46971"/>
                  <a:pt x="3032375" y="55396"/>
                  <a:pt x="3027456" y="67922"/>
                </a:cubicBezTo>
                <a:cubicBezTo>
                  <a:pt x="3022538" y="80448"/>
                  <a:pt x="3015762" y="94541"/>
                  <a:pt x="3007129" y="110200"/>
                </a:cubicBezTo>
                <a:cubicBezTo>
                  <a:pt x="3016221" y="110272"/>
                  <a:pt x="3027349" y="108117"/>
                  <a:pt x="3040513" y="103736"/>
                </a:cubicBezTo>
                <a:cubicBezTo>
                  <a:pt x="3053677" y="99356"/>
                  <a:pt x="3063895" y="94838"/>
                  <a:pt x="3071165" y="90185"/>
                </a:cubicBezTo>
                <a:cubicBezTo>
                  <a:pt x="3078436" y="85532"/>
                  <a:pt x="3086406" y="84879"/>
                  <a:pt x="3095074" y="88228"/>
                </a:cubicBezTo>
                <a:cubicBezTo>
                  <a:pt x="3103743" y="91576"/>
                  <a:pt x="3112171" y="97115"/>
                  <a:pt x="3120359" y="104844"/>
                </a:cubicBezTo>
                <a:cubicBezTo>
                  <a:pt x="3128548" y="112574"/>
                  <a:pt x="3125988" y="118510"/>
                  <a:pt x="3112680" y="122655"/>
                </a:cubicBezTo>
                <a:cubicBezTo>
                  <a:pt x="3099373" y="126799"/>
                  <a:pt x="3085398" y="134783"/>
                  <a:pt x="3070757" y="146607"/>
                </a:cubicBezTo>
                <a:cubicBezTo>
                  <a:pt x="3056115" y="158430"/>
                  <a:pt x="3051297" y="158584"/>
                  <a:pt x="3056302" y="147069"/>
                </a:cubicBezTo>
                <a:cubicBezTo>
                  <a:pt x="3061306" y="135554"/>
                  <a:pt x="3064683" y="127907"/>
                  <a:pt x="3066433" y="124128"/>
                </a:cubicBezTo>
                <a:cubicBezTo>
                  <a:pt x="3068183" y="120350"/>
                  <a:pt x="3066949" y="118679"/>
                  <a:pt x="3062733" y="119116"/>
                </a:cubicBezTo>
                <a:cubicBezTo>
                  <a:pt x="3058517" y="119554"/>
                  <a:pt x="3048992" y="121802"/>
                  <a:pt x="3034157" y="125860"/>
                </a:cubicBezTo>
                <a:cubicBezTo>
                  <a:pt x="3019322" y="129918"/>
                  <a:pt x="3008470" y="129703"/>
                  <a:pt x="3001601" y="125215"/>
                </a:cubicBezTo>
                <a:cubicBezTo>
                  <a:pt x="2991907" y="140645"/>
                  <a:pt x="2980930" y="151701"/>
                  <a:pt x="2968669" y="158383"/>
                </a:cubicBezTo>
                <a:cubicBezTo>
                  <a:pt x="2956408" y="165066"/>
                  <a:pt x="2955257" y="160599"/>
                  <a:pt x="2965217" y="144983"/>
                </a:cubicBezTo>
                <a:cubicBezTo>
                  <a:pt x="2975176" y="129366"/>
                  <a:pt x="2984622" y="108691"/>
                  <a:pt x="2993556" y="82958"/>
                </a:cubicBezTo>
                <a:cubicBezTo>
                  <a:pt x="3002490" y="57224"/>
                  <a:pt x="3005383" y="38908"/>
                  <a:pt x="3002236" y="28009"/>
                </a:cubicBezTo>
                <a:cubicBezTo>
                  <a:pt x="2999875" y="19836"/>
                  <a:pt x="3001023" y="15531"/>
                  <a:pt x="3005680" y="15097"/>
                </a:cubicBezTo>
                <a:close/>
                <a:moveTo>
                  <a:pt x="1853126" y="12038"/>
                </a:moveTo>
                <a:cubicBezTo>
                  <a:pt x="1856063" y="11400"/>
                  <a:pt x="1861479" y="12687"/>
                  <a:pt x="1869377" y="15899"/>
                </a:cubicBezTo>
                <a:cubicBezTo>
                  <a:pt x="1885173" y="22324"/>
                  <a:pt x="1891483" y="29049"/>
                  <a:pt x="1888306" y="36076"/>
                </a:cubicBezTo>
                <a:cubicBezTo>
                  <a:pt x="1885130" y="43103"/>
                  <a:pt x="1883119" y="62863"/>
                  <a:pt x="1882273" y="95358"/>
                </a:cubicBezTo>
                <a:cubicBezTo>
                  <a:pt x="1895222" y="92648"/>
                  <a:pt x="1903858" y="94609"/>
                  <a:pt x="1908182" y="101241"/>
                </a:cubicBezTo>
                <a:cubicBezTo>
                  <a:pt x="1912506" y="107874"/>
                  <a:pt x="1903869" y="115033"/>
                  <a:pt x="1882273" y="122719"/>
                </a:cubicBezTo>
                <a:lnTo>
                  <a:pt x="1882273" y="147994"/>
                </a:lnTo>
                <a:cubicBezTo>
                  <a:pt x="1888640" y="142114"/>
                  <a:pt x="1895183" y="137945"/>
                  <a:pt x="1901901" y="135486"/>
                </a:cubicBezTo>
                <a:cubicBezTo>
                  <a:pt x="1908619" y="133026"/>
                  <a:pt x="1909989" y="135439"/>
                  <a:pt x="1906009" y="142724"/>
                </a:cubicBezTo>
                <a:cubicBezTo>
                  <a:pt x="1902030" y="150009"/>
                  <a:pt x="1894118" y="159574"/>
                  <a:pt x="1882273" y="171419"/>
                </a:cubicBezTo>
                <a:lnTo>
                  <a:pt x="1882273" y="230400"/>
                </a:lnTo>
                <a:cubicBezTo>
                  <a:pt x="1882273" y="257188"/>
                  <a:pt x="1878552" y="276271"/>
                  <a:pt x="1871109" y="287650"/>
                </a:cubicBezTo>
                <a:cubicBezTo>
                  <a:pt x="1863666" y="299029"/>
                  <a:pt x="1857658" y="299903"/>
                  <a:pt x="1853083" y="290274"/>
                </a:cubicBezTo>
                <a:cubicBezTo>
                  <a:pt x="1848509" y="280645"/>
                  <a:pt x="1842307" y="270721"/>
                  <a:pt x="1834477" y="260504"/>
                </a:cubicBezTo>
                <a:cubicBezTo>
                  <a:pt x="1826647" y="250286"/>
                  <a:pt x="1827339" y="246526"/>
                  <a:pt x="1836553" y="249222"/>
                </a:cubicBezTo>
                <a:cubicBezTo>
                  <a:pt x="1845766" y="251917"/>
                  <a:pt x="1851205" y="253355"/>
                  <a:pt x="1852868" y="253534"/>
                </a:cubicBezTo>
                <a:cubicBezTo>
                  <a:pt x="1854532" y="253714"/>
                  <a:pt x="1855772" y="250308"/>
                  <a:pt x="1856590" y="243317"/>
                </a:cubicBezTo>
                <a:cubicBezTo>
                  <a:pt x="1857407" y="236326"/>
                  <a:pt x="1858267" y="217200"/>
                  <a:pt x="1859171" y="185938"/>
                </a:cubicBezTo>
                <a:cubicBezTo>
                  <a:pt x="1845419" y="199031"/>
                  <a:pt x="1834649" y="209040"/>
                  <a:pt x="1826862" y="215967"/>
                </a:cubicBezTo>
                <a:cubicBezTo>
                  <a:pt x="1819076" y="222893"/>
                  <a:pt x="1813404" y="228618"/>
                  <a:pt x="1809848" y="233143"/>
                </a:cubicBezTo>
                <a:cubicBezTo>
                  <a:pt x="1806291" y="237667"/>
                  <a:pt x="1799451" y="234666"/>
                  <a:pt x="1789327" y="224140"/>
                </a:cubicBezTo>
                <a:cubicBezTo>
                  <a:pt x="1779203" y="213615"/>
                  <a:pt x="1778106" y="207782"/>
                  <a:pt x="1786036" y="206642"/>
                </a:cubicBezTo>
                <a:cubicBezTo>
                  <a:pt x="1793966" y="205502"/>
                  <a:pt x="1804581" y="200497"/>
                  <a:pt x="1817882" y="191628"/>
                </a:cubicBezTo>
                <a:cubicBezTo>
                  <a:pt x="1831182" y="182758"/>
                  <a:pt x="1844945" y="172881"/>
                  <a:pt x="1859171" y="161997"/>
                </a:cubicBezTo>
                <a:lnTo>
                  <a:pt x="1859171" y="126548"/>
                </a:lnTo>
                <a:cubicBezTo>
                  <a:pt x="1849678" y="129258"/>
                  <a:pt x="1841371" y="131062"/>
                  <a:pt x="1834251" y="131958"/>
                </a:cubicBezTo>
                <a:cubicBezTo>
                  <a:pt x="1827131" y="132854"/>
                  <a:pt x="1818706" y="130972"/>
                  <a:pt x="1808976" y="126312"/>
                </a:cubicBezTo>
                <a:cubicBezTo>
                  <a:pt x="1799247" y="121651"/>
                  <a:pt x="1799759" y="118070"/>
                  <a:pt x="1810514" y="115567"/>
                </a:cubicBezTo>
                <a:cubicBezTo>
                  <a:pt x="1821270" y="113065"/>
                  <a:pt x="1837488" y="108480"/>
                  <a:pt x="1859171" y="101811"/>
                </a:cubicBezTo>
                <a:cubicBezTo>
                  <a:pt x="1859171" y="78795"/>
                  <a:pt x="1858949" y="61605"/>
                  <a:pt x="1858504" y="50240"/>
                </a:cubicBezTo>
                <a:cubicBezTo>
                  <a:pt x="1858059" y="38876"/>
                  <a:pt x="1855812" y="28705"/>
                  <a:pt x="1851760" y="19728"/>
                </a:cubicBezTo>
                <a:cubicBezTo>
                  <a:pt x="1849735" y="15239"/>
                  <a:pt x="1850190" y="12676"/>
                  <a:pt x="1853126" y="12038"/>
                </a:cubicBezTo>
                <a:close/>
                <a:moveTo>
                  <a:pt x="1245507" y="11737"/>
                </a:moveTo>
                <a:cubicBezTo>
                  <a:pt x="1253251" y="12690"/>
                  <a:pt x="1260926" y="15530"/>
                  <a:pt x="1268534" y="20255"/>
                </a:cubicBezTo>
                <a:cubicBezTo>
                  <a:pt x="1276141" y="24980"/>
                  <a:pt x="1278802" y="29884"/>
                  <a:pt x="1276514" y="34968"/>
                </a:cubicBezTo>
                <a:cubicBezTo>
                  <a:pt x="1274227" y="40052"/>
                  <a:pt x="1272216" y="64677"/>
                  <a:pt x="1270481" y="108845"/>
                </a:cubicBezTo>
                <a:cubicBezTo>
                  <a:pt x="1287000" y="96197"/>
                  <a:pt x="1296845" y="87410"/>
                  <a:pt x="1300014" y="82484"/>
                </a:cubicBezTo>
                <a:cubicBezTo>
                  <a:pt x="1303183" y="77558"/>
                  <a:pt x="1312551" y="77619"/>
                  <a:pt x="1328117" y="82667"/>
                </a:cubicBezTo>
                <a:cubicBezTo>
                  <a:pt x="1343684" y="87715"/>
                  <a:pt x="1349796" y="92816"/>
                  <a:pt x="1346455" y="97972"/>
                </a:cubicBezTo>
                <a:cubicBezTo>
                  <a:pt x="1343114" y="103127"/>
                  <a:pt x="1340167" y="109118"/>
                  <a:pt x="1337614" y="115944"/>
                </a:cubicBezTo>
                <a:cubicBezTo>
                  <a:pt x="1335062" y="122770"/>
                  <a:pt x="1331953" y="134428"/>
                  <a:pt x="1328290" y="150919"/>
                </a:cubicBezTo>
                <a:cubicBezTo>
                  <a:pt x="1324626" y="167411"/>
                  <a:pt x="1318144" y="180069"/>
                  <a:pt x="1308844" y="188896"/>
                </a:cubicBezTo>
                <a:cubicBezTo>
                  <a:pt x="1299545" y="197722"/>
                  <a:pt x="1294013" y="198249"/>
                  <a:pt x="1292249" y="190477"/>
                </a:cubicBezTo>
                <a:cubicBezTo>
                  <a:pt x="1290485" y="182704"/>
                  <a:pt x="1285265" y="174581"/>
                  <a:pt x="1276590" y="166106"/>
                </a:cubicBezTo>
                <a:cubicBezTo>
                  <a:pt x="1274421" y="163987"/>
                  <a:pt x="1272845" y="162203"/>
                  <a:pt x="1271864" y="160755"/>
                </a:cubicBezTo>
                <a:lnTo>
                  <a:pt x="1271725" y="160355"/>
                </a:lnTo>
                <a:lnTo>
                  <a:pt x="1271497" y="168085"/>
                </a:lnTo>
                <a:cubicBezTo>
                  <a:pt x="1270841" y="180138"/>
                  <a:pt x="1269642" y="190190"/>
                  <a:pt x="1267899" y="198242"/>
                </a:cubicBezTo>
                <a:cubicBezTo>
                  <a:pt x="1264415" y="214346"/>
                  <a:pt x="1259449" y="217085"/>
                  <a:pt x="1253003" y="206459"/>
                </a:cubicBezTo>
                <a:cubicBezTo>
                  <a:pt x="1246557" y="195833"/>
                  <a:pt x="1244234" y="186089"/>
                  <a:pt x="1246034" y="177226"/>
                </a:cubicBezTo>
                <a:cubicBezTo>
                  <a:pt x="1247834" y="168364"/>
                  <a:pt x="1249185" y="154626"/>
                  <a:pt x="1250089" y="136013"/>
                </a:cubicBezTo>
                <a:cubicBezTo>
                  <a:pt x="1242073" y="143125"/>
                  <a:pt x="1233504" y="149342"/>
                  <a:pt x="1224384" y="154662"/>
                </a:cubicBezTo>
                <a:cubicBezTo>
                  <a:pt x="1221831" y="195733"/>
                  <a:pt x="1224943" y="221086"/>
                  <a:pt x="1233719" y="230723"/>
                </a:cubicBezTo>
                <a:cubicBezTo>
                  <a:pt x="1242496" y="240359"/>
                  <a:pt x="1260041" y="244299"/>
                  <a:pt x="1286355" y="242543"/>
                </a:cubicBezTo>
                <a:cubicBezTo>
                  <a:pt x="1312669" y="240786"/>
                  <a:pt x="1331021" y="237832"/>
                  <a:pt x="1341411" y="233680"/>
                </a:cubicBezTo>
                <a:cubicBezTo>
                  <a:pt x="1351800" y="229529"/>
                  <a:pt x="1360351" y="217135"/>
                  <a:pt x="1367062" y="196500"/>
                </a:cubicBezTo>
                <a:cubicBezTo>
                  <a:pt x="1373773" y="175864"/>
                  <a:pt x="1376896" y="174491"/>
                  <a:pt x="1376430" y="192381"/>
                </a:cubicBezTo>
                <a:cubicBezTo>
                  <a:pt x="1375963" y="210270"/>
                  <a:pt x="1378864" y="225488"/>
                  <a:pt x="1385131" y="238036"/>
                </a:cubicBezTo>
                <a:cubicBezTo>
                  <a:pt x="1386091" y="243227"/>
                  <a:pt x="1382295" y="248644"/>
                  <a:pt x="1373741" y="254287"/>
                </a:cubicBezTo>
                <a:cubicBezTo>
                  <a:pt x="1365187" y="259930"/>
                  <a:pt x="1352933" y="264121"/>
                  <a:pt x="1336980" y="266860"/>
                </a:cubicBezTo>
                <a:cubicBezTo>
                  <a:pt x="1321026" y="269599"/>
                  <a:pt x="1302868" y="271194"/>
                  <a:pt x="1282505" y="271646"/>
                </a:cubicBezTo>
                <a:cubicBezTo>
                  <a:pt x="1262142" y="272098"/>
                  <a:pt x="1245475" y="269445"/>
                  <a:pt x="1232504" y="263687"/>
                </a:cubicBezTo>
                <a:cubicBezTo>
                  <a:pt x="1219533" y="257930"/>
                  <a:pt x="1210897" y="248350"/>
                  <a:pt x="1206595" y="234949"/>
                </a:cubicBezTo>
                <a:cubicBezTo>
                  <a:pt x="1202293" y="221548"/>
                  <a:pt x="1200594" y="197568"/>
                  <a:pt x="1201497" y="163008"/>
                </a:cubicBezTo>
                <a:cubicBezTo>
                  <a:pt x="1196033" y="167884"/>
                  <a:pt x="1191663" y="172025"/>
                  <a:pt x="1188386" y="175430"/>
                </a:cubicBezTo>
                <a:cubicBezTo>
                  <a:pt x="1185110" y="178836"/>
                  <a:pt x="1179051" y="177456"/>
                  <a:pt x="1170210" y="171290"/>
                </a:cubicBezTo>
                <a:cubicBezTo>
                  <a:pt x="1161369" y="165123"/>
                  <a:pt x="1160498" y="161097"/>
                  <a:pt x="1167597" y="159212"/>
                </a:cubicBezTo>
                <a:cubicBezTo>
                  <a:pt x="1174695" y="157326"/>
                  <a:pt x="1185995" y="152712"/>
                  <a:pt x="1201497" y="145370"/>
                </a:cubicBezTo>
                <a:cubicBezTo>
                  <a:pt x="1201497" y="134012"/>
                  <a:pt x="1200848" y="125111"/>
                  <a:pt x="1199550" y="118665"/>
                </a:cubicBezTo>
                <a:cubicBezTo>
                  <a:pt x="1198253" y="112219"/>
                  <a:pt x="1196227" y="105619"/>
                  <a:pt x="1193474" y="98864"/>
                </a:cubicBezTo>
                <a:cubicBezTo>
                  <a:pt x="1190720" y="92110"/>
                  <a:pt x="1191448" y="87812"/>
                  <a:pt x="1195657" y="85969"/>
                </a:cubicBezTo>
                <a:cubicBezTo>
                  <a:pt x="1199866" y="84126"/>
                  <a:pt x="1206867" y="86023"/>
                  <a:pt x="1216662" y="91658"/>
                </a:cubicBezTo>
                <a:cubicBezTo>
                  <a:pt x="1226456" y="97294"/>
                  <a:pt x="1230228" y="102424"/>
                  <a:pt x="1227976" y="107049"/>
                </a:cubicBezTo>
                <a:cubicBezTo>
                  <a:pt x="1225725" y="111674"/>
                  <a:pt x="1224599" y="120819"/>
                  <a:pt x="1224599" y="134486"/>
                </a:cubicBezTo>
                <a:cubicBezTo>
                  <a:pt x="1231052" y="130370"/>
                  <a:pt x="1239549" y="125071"/>
                  <a:pt x="1250089" y="118589"/>
                </a:cubicBezTo>
                <a:cubicBezTo>
                  <a:pt x="1250089" y="84646"/>
                  <a:pt x="1249426" y="62620"/>
                  <a:pt x="1248099" y="52510"/>
                </a:cubicBezTo>
                <a:cubicBezTo>
                  <a:pt x="1246773" y="42400"/>
                  <a:pt x="1244073" y="32838"/>
                  <a:pt x="1240000" y="23826"/>
                </a:cubicBezTo>
                <a:cubicBezTo>
                  <a:pt x="1235928" y="14813"/>
                  <a:pt x="1237763" y="10783"/>
                  <a:pt x="1245507" y="11737"/>
                </a:cubicBezTo>
                <a:close/>
                <a:moveTo>
                  <a:pt x="1513920" y="10740"/>
                </a:moveTo>
                <a:cubicBezTo>
                  <a:pt x="1515717" y="11025"/>
                  <a:pt x="1517869" y="11712"/>
                  <a:pt x="1520377" y="12802"/>
                </a:cubicBezTo>
                <a:cubicBezTo>
                  <a:pt x="1530408" y="17161"/>
                  <a:pt x="1538083" y="22524"/>
                  <a:pt x="1543403" y="28891"/>
                </a:cubicBezTo>
                <a:cubicBezTo>
                  <a:pt x="1548724" y="35258"/>
                  <a:pt x="1548957" y="40320"/>
                  <a:pt x="1544102" y="44078"/>
                </a:cubicBezTo>
                <a:cubicBezTo>
                  <a:pt x="1539248" y="47835"/>
                  <a:pt x="1534201" y="54302"/>
                  <a:pt x="1528959" y="63480"/>
                </a:cubicBezTo>
                <a:cubicBezTo>
                  <a:pt x="1523718" y="72658"/>
                  <a:pt x="1514544" y="88597"/>
                  <a:pt x="1501437" y="111297"/>
                </a:cubicBezTo>
                <a:cubicBezTo>
                  <a:pt x="1513139" y="120059"/>
                  <a:pt x="1517638" y="130040"/>
                  <a:pt x="1514935" y="141240"/>
                </a:cubicBezTo>
                <a:cubicBezTo>
                  <a:pt x="1512231" y="152439"/>
                  <a:pt x="1510880" y="176316"/>
                  <a:pt x="1510880" y="212869"/>
                </a:cubicBezTo>
                <a:cubicBezTo>
                  <a:pt x="1510880" y="249322"/>
                  <a:pt x="1507664" y="273969"/>
                  <a:pt x="1501232" y="286811"/>
                </a:cubicBezTo>
                <a:cubicBezTo>
                  <a:pt x="1494801" y="299652"/>
                  <a:pt x="1488699" y="299369"/>
                  <a:pt x="1482927" y="285961"/>
                </a:cubicBezTo>
                <a:cubicBezTo>
                  <a:pt x="1477155" y="272553"/>
                  <a:pt x="1475621" y="262146"/>
                  <a:pt x="1478324" y="254739"/>
                </a:cubicBezTo>
                <a:cubicBezTo>
                  <a:pt x="1481027" y="247332"/>
                  <a:pt x="1483278" y="233282"/>
                  <a:pt x="1485078" y="212589"/>
                </a:cubicBezTo>
                <a:cubicBezTo>
                  <a:pt x="1486878" y="191897"/>
                  <a:pt x="1487778" y="172638"/>
                  <a:pt x="1487778" y="154813"/>
                </a:cubicBezTo>
                <a:cubicBezTo>
                  <a:pt x="1487778" y="138336"/>
                  <a:pt x="1488064" y="129818"/>
                  <a:pt x="1488638" y="129258"/>
                </a:cubicBezTo>
                <a:cubicBezTo>
                  <a:pt x="1473796" y="148345"/>
                  <a:pt x="1457344" y="163463"/>
                  <a:pt x="1439283" y="174613"/>
                </a:cubicBezTo>
                <a:cubicBezTo>
                  <a:pt x="1421221" y="185763"/>
                  <a:pt x="1418529" y="183522"/>
                  <a:pt x="1431206" y="167891"/>
                </a:cubicBezTo>
                <a:cubicBezTo>
                  <a:pt x="1443882" y="152260"/>
                  <a:pt x="1456283" y="134787"/>
                  <a:pt x="1468408" y="115470"/>
                </a:cubicBezTo>
                <a:cubicBezTo>
                  <a:pt x="1480532" y="96154"/>
                  <a:pt x="1490391" y="77386"/>
                  <a:pt x="1497985" y="59167"/>
                </a:cubicBezTo>
                <a:cubicBezTo>
                  <a:pt x="1505578" y="40948"/>
                  <a:pt x="1508700" y="27576"/>
                  <a:pt x="1507352" y="19050"/>
                </a:cubicBezTo>
                <a:cubicBezTo>
                  <a:pt x="1506341" y="12656"/>
                  <a:pt x="1508531" y="9886"/>
                  <a:pt x="1513920" y="10740"/>
                </a:cubicBezTo>
                <a:close/>
                <a:moveTo>
                  <a:pt x="435005" y="9312"/>
                </a:moveTo>
                <a:cubicBezTo>
                  <a:pt x="438506" y="9071"/>
                  <a:pt x="444431" y="11196"/>
                  <a:pt x="452781" y="15684"/>
                </a:cubicBezTo>
                <a:cubicBezTo>
                  <a:pt x="469480" y="24661"/>
                  <a:pt x="474431" y="32860"/>
                  <a:pt x="467634" y="40281"/>
                </a:cubicBezTo>
                <a:cubicBezTo>
                  <a:pt x="460836" y="47702"/>
                  <a:pt x="452702" y="57188"/>
                  <a:pt x="443230" y="68739"/>
                </a:cubicBezTo>
                <a:cubicBezTo>
                  <a:pt x="433758" y="80290"/>
                  <a:pt x="425459" y="89636"/>
                  <a:pt x="418332" y="96778"/>
                </a:cubicBezTo>
                <a:cubicBezTo>
                  <a:pt x="411205" y="103919"/>
                  <a:pt x="409817" y="107042"/>
                  <a:pt x="414170" y="106146"/>
                </a:cubicBezTo>
                <a:cubicBezTo>
                  <a:pt x="418522" y="105249"/>
                  <a:pt x="424946" y="104181"/>
                  <a:pt x="433443" y="102941"/>
                </a:cubicBezTo>
                <a:cubicBezTo>
                  <a:pt x="441939" y="101700"/>
                  <a:pt x="454878" y="99101"/>
                  <a:pt x="472258" y="95143"/>
                </a:cubicBezTo>
                <a:cubicBezTo>
                  <a:pt x="467884" y="87299"/>
                  <a:pt x="464317" y="78175"/>
                  <a:pt x="461557" y="67771"/>
                </a:cubicBezTo>
                <a:cubicBezTo>
                  <a:pt x="458796" y="57367"/>
                  <a:pt x="464576" y="57149"/>
                  <a:pt x="478894" y="67115"/>
                </a:cubicBezTo>
                <a:cubicBezTo>
                  <a:pt x="493213" y="77082"/>
                  <a:pt x="502014" y="86148"/>
                  <a:pt x="505298" y="94315"/>
                </a:cubicBezTo>
                <a:cubicBezTo>
                  <a:pt x="508582" y="102482"/>
                  <a:pt x="507861" y="111021"/>
                  <a:pt x="503136" y="119934"/>
                </a:cubicBezTo>
                <a:cubicBezTo>
                  <a:pt x="498411" y="128846"/>
                  <a:pt x="493303" y="130284"/>
                  <a:pt x="487810" y="124247"/>
                </a:cubicBezTo>
                <a:cubicBezTo>
                  <a:pt x="482318" y="118209"/>
                  <a:pt x="478647" y="112681"/>
                  <a:pt x="476797" y="107662"/>
                </a:cubicBezTo>
                <a:cubicBezTo>
                  <a:pt x="460406" y="113957"/>
                  <a:pt x="444822" y="119973"/>
                  <a:pt x="430044" y="125709"/>
                </a:cubicBezTo>
                <a:cubicBezTo>
                  <a:pt x="415267" y="131445"/>
                  <a:pt x="405117" y="135719"/>
                  <a:pt x="399596" y="138529"/>
                </a:cubicBezTo>
                <a:cubicBezTo>
                  <a:pt x="394075" y="141340"/>
                  <a:pt x="389770" y="140523"/>
                  <a:pt x="386679" y="136077"/>
                </a:cubicBezTo>
                <a:cubicBezTo>
                  <a:pt x="383589" y="131632"/>
                  <a:pt x="381560" y="126756"/>
                  <a:pt x="380592" y="121450"/>
                </a:cubicBezTo>
                <a:cubicBezTo>
                  <a:pt x="379624" y="116144"/>
                  <a:pt x="380857" y="112229"/>
                  <a:pt x="384292" y="109706"/>
                </a:cubicBezTo>
                <a:cubicBezTo>
                  <a:pt x="387726" y="107182"/>
                  <a:pt x="392272" y="102661"/>
                  <a:pt x="397929" y="96143"/>
                </a:cubicBezTo>
                <a:cubicBezTo>
                  <a:pt x="403587" y="89626"/>
                  <a:pt x="411316" y="77311"/>
                  <a:pt x="421117" y="59199"/>
                </a:cubicBezTo>
                <a:cubicBezTo>
                  <a:pt x="430919" y="41088"/>
                  <a:pt x="434472" y="27063"/>
                  <a:pt x="431776" y="17125"/>
                </a:cubicBezTo>
                <a:cubicBezTo>
                  <a:pt x="430428" y="12156"/>
                  <a:pt x="431504" y="9552"/>
                  <a:pt x="435005" y="9312"/>
                </a:cubicBezTo>
                <a:close/>
                <a:moveTo>
                  <a:pt x="175132" y="7927"/>
                </a:moveTo>
                <a:cubicBezTo>
                  <a:pt x="178744" y="7455"/>
                  <a:pt x="184612" y="9338"/>
                  <a:pt x="192736" y="13576"/>
                </a:cubicBezTo>
                <a:cubicBezTo>
                  <a:pt x="208983" y="22051"/>
                  <a:pt x="214730" y="29225"/>
                  <a:pt x="209976" y="35097"/>
                </a:cubicBezTo>
                <a:cubicBezTo>
                  <a:pt x="205223" y="40969"/>
                  <a:pt x="200275" y="48602"/>
                  <a:pt x="195134" y="57995"/>
                </a:cubicBezTo>
                <a:cubicBezTo>
                  <a:pt x="189993" y="67388"/>
                  <a:pt x="180668" y="82101"/>
                  <a:pt x="167160" y="102134"/>
                </a:cubicBezTo>
                <a:cubicBezTo>
                  <a:pt x="169368" y="102134"/>
                  <a:pt x="176872" y="100585"/>
                  <a:pt x="189671" y="97488"/>
                </a:cubicBezTo>
                <a:cubicBezTo>
                  <a:pt x="202469" y="94390"/>
                  <a:pt x="213228" y="91318"/>
                  <a:pt x="221947" y="88271"/>
                </a:cubicBezTo>
                <a:cubicBezTo>
                  <a:pt x="230666" y="85223"/>
                  <a:pt x="237768" y="81817"/>
                  <a:pt x="243253" y="78053"/>
                </a:cubicBezTo>
                <a:cubicBezTo>
                  <a:pt x="248738" y="74289"/>
                  <a:pt x="255614" y="74092"/>
                  <a:pt x="263881" y="77462"/>
                </a:cubicBezTo>
                <a:cubicBezTo>
                  <a:pt x="272148" y="80832"/>
                  <a:pt x="280591" y="86345"/>
                  <a:pt x="289210" y="94003"/>
                </a:cubicBezTo>
                <a:cubicBezTo>
                  <a:pt x="297828" y="101661"/>
                  <a:pt x="295967" y="107576"/>
                  <a:pt x="283628" y="111749"/>
                </a:cubicBezTo>
                <a:cubicBezTo>
                  <a:pt x="271288" y="115922"/>
                  <a:pt x="258439" y="124157"/>
                  <a:pt x="245081" y="136454"/>
                </a:cubicBezTo>
                <a:cubicBezTo>
                  <a:pt x="231723" y="148750"/>
                  <a:pt x="228196" y="146413"/>
                  <a:pt x="234498" y="129441"/>
                </a:cubicBezTo>
                <a:cubicBezTo>
                  <a:pt x="240801" y="112470"/>
                  <a:pt x="243808" y="103697"/>
                  <a:pt x="243522" y="103123"/>
                </a:cubicBezTo>
                <a:cubicBezTo>
                  <a:pt x="243235" y="102550"/>
                  <a:pt x="240697" y="102926"/>
                  <a:pt x="235907" y="104253"/>
                </a:cubicBezTo>
                <a:cubicBezTo>
                  <a:pt x="231117" y="105579"/>
                  <a:pt x="219294" y="108487"/>
                  <a:pt x="200436" y="112975"/>
                </a:cubicBezTo>
                <a:lnTo>
                  <a:pt x="189789" y="116976"/>
                </a:lnTo>
                <a:cubicBezTo>
                  <a:pt x="183608" y="118740"/>
                  <a:pt x="178123" y="120328"/>
                  <a:pt x="173333" y="121741"/>
                </a:cubicBezTo>
                <a:cubicBezTo>
                  <a:pt x="168544" y="123153"/>
                  <a:pt x="163532" y="121156"/>
                  <a:pt x="158298" y="115750"/>
                </a:cubicBezTo>
                <a:cubicBezTo>
                  <a:pt x="149866" y="128527"/>
                  <a:pt x="139086" y="138920"/>
                  <a:pt x="125957" y="146929"/>
                </a:cubicBezTo>
                <a:cubicBezTo>
                  <a:pt x="112829" y="154938"/>
                  <a:pt x="109921" y="153142"/>
                  <a:pt x="117235" y="141541"/>
                </a:cubicBezTo>
                <a:cubicBezTo>
                  <a:pt x="124548" y="129940"/>
                  <a:pt x="132887" y="116782"/>
                  <a:pt x="142251" y="102069"/>
                </a:cubicBezTo>
                <a:cubicBezTo>
                  <a:pt x="151615" y="87356"/>
                  <a:pt x="159208" y="71991"/>
                  <a:pt x="165031" y="55973"/>
                </a:cubicBezTo>
                <a:cubicBezTo>
                  <a:pt x="170853" y="39955"/>
                  <a:pt x="172864" y="26765"/>
                  <a:pt x="171064" y="16405"/>
                </a:cubicBezTo>
                <a:cubicBezTo>
                  <a:pt x="170164" y="11224"/>
                  <a:pt x="171520" y="8398"/>
                  <a:pt x="175132" y="7927"/>
                </a:cubicBezTo>
                <a:close/>
                <a:moveTo>
                  <a:pt x="2272098" y="5639"/>
                </a:moveTo>
                <a:cubicBezTo>
                  <a:pt x="2274257" y="5499"/>
                  <a:pt x="2277019" y="5786"/>
                  <a:pt x="2280386" y="6499"/>
                </a:cubicBezTo>
                <a:cubicBezTo>
                  <a:pt x="2293851" y="9353"/>
                  <a:pt x="2303326" y="13605"/>
                  <a:pt x="2308812" y="19255"/>
                </a:cubicBezTo>
                <a:cubicBezTo>
                  <a:pt x="2314297" y="24905"/>
                  <a:pt x="2315892" y="30440"/>
                  <a:pt x="2313598" y="35861"/>
                </a:cubicBezTo>
                <a:cubicBezTo>
                  <a:pt x="2311303" y="41281"/>
                  <a:pt x="2309493" y="51524"/>
                  <a:pt x="2308166" y="66588"/>
                </a:cubicBezTo>
                <a:cubicBezTo>
                  <a:pt x="2306840" y="81653"/>
                  <a:pt x="2305746" y="103840"/>
                  <a:pt x="2304886" y="133152"/>
                </a:cubicBezTo>
                <a:cubicBezTo>
                  <a:pt x="2336850" y="128692"/>
                  <a:pt x="2358497" y="125709"/>
                  <a:pt x="2369826" y="124204"/>
                </a:cubicBezTo>
                <a:cubicBezTo>
                  <a:pt x="2372321" y="108974"/>
                  <a:pt x="2371768" y="96082"/>
                  <a:pt x="2368169" y="85528"/>
                </a:cubicBezTo>
                <a:cubicBezTo>
                  <a:pt x="2364570" y="74974"/>
                  <a:pt x="2368391" y="71374"/>
                  <a:pt x="2379634" y="74730"/>
                </a:cubicBezTo>
                <a:cubicBezTo>
                  <a:pt x="2390877" y="78085"/>
                  <a:pt x="2399226" y="82416"/>
                  <a:pt x="2404683" y="87722"/>
                </a:cubicBezTo>
                <a:cubicBezTo>
                  <a:pt x="2410139" y="93028"/>
                  <a:pt x="2411029" y="97965"/>
                  <a:pt x="2407350" y="102532"/>
                </a:cubicBezTo>
                <a:cubicBezTo>
                  <a:pt x="2403672" y="107099"/>
                  <a:pt x="2400954" y="114872"/>
                  <a:pt x="2399198" y="125849"/>
                </a:cubicBezTo>
                <a:cubicBezTo>
                  <a:pt x="2397441" y="136827"/>
                  <a:pt x="2394068" y="148464"/>
                  <a:pt x="2389077" y="160760"/>
                </a:cubicBezTo>
                <a:cubicBezTo>
                  <a:pt x="2384087" y="173057"/>
                  <a:pt x="2378455" y="175516"/>
                  <a:pt x="2372181" y="168138"/>
                </a:cubicBezTo>
                <a:cubicBezTo>
                  <a:pt x="2365907" y="160760"/>
                  <a:pt x="2364570" y="152748"/>
                  <a:pt x="2368169" y="144101"/>
                </a:cubicBezTo>
                <a:cubicBezTo>
                  <a:pt x="2339016" y="147686"/>
                  <a:pt x="2317878" y="151020"/>
                  <a:pt x="2304757" y="154103"/>
                </a:cubicBezTo>
                <a:cubicBezTo>
                  <a:pt x="2303911" y="193409"/>
                  <a:pt x="2303058" y="222420"/>
                  <a:pt x="2302197" y="241134"/>
                </a:cubicBezTo>
                <a:cubicBezTo>
                  <a:pt x="2331953" y="237635"/>
                  <a:pt x="2354460" y="235075"/>
                  <a:pt x="2369718" y="233454"/>
                </a:cubicBezTo>
                <a:cubicBezTo>
                  <a:pt x="2371381" y="215744"/>
                  <a:pt x="2370413" y="202247"/>
                  <a:pt x="2366814" y="192961"/>
                </a:cubicBezTo>
                <a:cubicBezTo>
                  <a:pt x="2363215" y="183676"/>
                  <a:pt x="2367517" y="181177"/>
                  <a:pt x="2379720" y="185465"/>
                </a:cubicBezTo>
                <a:cubicBezTo>
                  <a:pt x="2391924" y="189753"/>
                  <a:pt x="2399825" y="193789"/>
                  <a:pt x="2403425" y="197575"/>
                </a:cubicBezTo>
                <a:cubicBezTo>
                  <a:pt x="2407024" y="201361"/>
                  <a:pt x="2407673" y="205738"/>
                  <a:pt x="2405371" y="210707"/>
                </a:cubicBezTo>
                <a:cubicBezTo>
                  <a:pt x="2403070" y="215676"/>
                  <a:pt x="2401030" y="225714"/>
                  <a:pt x="2399252" y="240822"/>
                </a:cubicBezTo>
                <a:cubicBezTo>
                  <a:pt x="2397473" y="255929"/>
                  <a:pt x="2395875" y="266806"/>
                  <a:pt x="2394455" y="273453"/>
                </a:cubicBezTo>
                <a:cubicBezTo>
                  <a:pt x="2393035" y="280100"/>
                  <a:pt x="2390052" y="286072"/>
                  <a:pt x="2385507" y="291371"/>
                </a:cubicBezTo>
                <a:cubicBezTo>
                  <a:pt x="2380961" y="296670"/>
                  <a:pt x="2376487" y="296107"/>
                  <a:pt x="2372084" y="289682"/>
                </a:cubicBezTo>
                <a:cubicBezTo>
                  <a:pt x="2367682" y="283258"/>
                  <a:pt x="2365710" y="277278"/>
                  <a:pt x="2366169" y="271743"/>
                </a:cubicBezTo>
                <a:cubicBezTo>
                  <a:pt x="2366628" y="266208"/>
                  <a:pt x="2367746" y="259654"/>
                  <a:pt x="2369524" y="252082"/>
                </a:cubicBezTo>
                <a:cubicBezTo>
                  <a:pt x="2329644" y="258378"/>
                  <a:pt x="2298917" y="263537"/>
                  <a:pt x="2277342" y="267559"/>
                </a:cubicBezTo>
                <a:cubicBezTo>
                  <a:pt x="2255767" y="271581"/>
                  <a:pt x="2239538" y="275335"/>
                  <a:pt x="2228653" y="278820"/>
                </a:cubicBezTo>
                <a:cubicBezTo>
                  <a:pt x="2217769" y="282304"/>
                  <a:pt x="2208559" y="286370"/>
                  <a:pt x="2201023" y="291016"/>
                </a:cubicBezTo>
                <a:cubicBezTo>
                  <a:pt x="2193488" y="295662"/>
                  <a:pt x="2187519" y="293207"/>
                  <a:pt x="2183116" y="283649"/>
                </a:cubicBezTo>
                <a:cubicBezTo>
                  <a:pt x="2178714" y="274091"/>
                  <a:pt x="2178584" y="267147"/>
                  <a:pt x="2182729" y="262816"/>
                </a:cubicBezTo>
                <a:cubicBezTo>
                  <a:pt x="2186873" y="258485"/>
                  <a:pt x="2190921" y="251175"/>
                  <a:pt x="2194871" y="240886"/>
                </a:cubicBezTo>
                <a:cubicBezTo>
                  <a:pt x="2198822" y="230597"/>
                  <a:pt x="2198324" y="219516"/>
                  <a:pt x="2193376" y="207642"/>
                </a:cubicBezTo>
                <a:cubicBezTo>
                  <a:pt x="2188429" y="195768"/>
                  <a:pt x="2191114" y="191036"/>
                  <a:pt x="2201432" y="193445"/>
                </a:cubicBezTo>
                <a:cubicBezTo>
                  <a:pt x="2211750" y="195854"/>
                  <a:pt x="2219200" y="199443"/>
                  <a:pt x="2223781" y="204211"/>
                </a:cubicBezTo>
                <a:cubicBezTo>
                  <a:pt x="2228363" y="208979"/>
                  <a:pt x="2229485" y="213887"/>
                  <a:pt x="2227148" y="218935"/>
                </a:cubicBezTo>
                <a:cubicBezTo>
                  <a:pt x="2224810" y="223983"/>
                  <a:pt x="2222785" y="230583"/>
                  <a:pt x="2221071" y="238735"/>
                </a:cubicBezTo>
                <a:cubicBezTo>
                  <a:pt x="2219357" y="246888"/>
                  <a:pt x="2218501" y="252211"/>
                  <a:pt x="2218501" y="254707"/>
                </a:cubicBezTo>
                <a:cubicBezTo>
                  <a:pt x="2218501" y="253746"/>
                  <a:pt x="2224380" y="252391"/>
                  <a:pt x="2236139" y="250641"/>
                </a:cubicBezTo>
                <a:cubicBezTo>
                  <a:pt x="2247898" y="248892"/>
                  <a:pt x="2261765" y="247214"/>
                  <a:pt x="2277740" y="245608"/>
                </a:cubicBezTo>
                <a:lnTo>
                  <a:pt x="2277740" y="157609"/>
                </a:lnTo>
                <a:cubicBezTo>
                  <a:pt x="2240283" y="165525"/>
                  <a:pt x="2217386" y="172451"/>
                  <a:pt x="2209047" y="178388"/>
                </a:cubicBezTo>
                <a:cubicBezTo>
                  <a:pt x="2200708" y="184325"/>
                  <a:pt x="2194323" y="182557"/>
                  <a:pt x="2189892" y="173086"/>
                </a:cubicBezTo>
                <a:cubicBezTo>
                  <a:pt x="2185461" y="163614"/>
                  <a:pt x="2185497" y="155856"/>
                  <a:pt x="2189999" y="149812"/>
                </a:cubicBezTo>
                <a:cubicBezTo>
                  <a:pt x="2194502" y="143767"/>
                  <a:pt x="2196754" y="135088"/>
                  <a:pt x="2196754" y="123773"/>
                </a:cubicBezTo>
                <a:cubicBezTo>
                  <a:pt x="2196754" y="112688"/>
                  <a:pt x="2195402" y="103156"/>
                  <a:pt x="2192699" y="95175"/>
                </a:cubicBezTo>
                <a:cubicBezTo>
                  <a:pt x="2189996" y="87195"/>
                  <a:pt x="2192828" y="84166"/>
                  <a:pt x="2201195" y="86087"/>
                </a:cubicBezTo>
                <a:cubicBezTo>
                  <a:pt x="2209563" y="88009"/>
                  <a:pt x="2216790" y="91081"/>
                  <a:pt x="2222878" y="95304"/>
                </a:cubicBezTo>
                <a:cubicBezTo>
                  <a:pt x="2228965" y="99528"/>
                  <a:pt x="2230632" y="104644"/>
                  <a:pt x="2227879" y="110652"/>
                </a:cubicBezTo>
                <a:cubicBezTo>
                  <a:pt x="2225126" y="116661"/>
                  <a:pt x="2223315" y="122917"/>
                  <a:pt x="2222448" y="129420"/>
                </a:cubicBezTo>
                <a:cubicBezTo>
                  <a:pt x="2221580" y="135923"/>
                  <a:pt x="2220931" y="140193"/>
                  <a:pt x="2220501" y="142229"/>
                </a:cubicBezTo>
                <a:cubicBezTo>
                  <a:pt x="2220071" y="144266"/>
                  <a:pt x="2220996" y="145312"/>
                  <a:pt x="2223276" y="145370"/>
                </a:cubicBezTo>
                <a:cubicBezTo>
                  <a:pt x="2225556" y="145427"/>
                  <a:pt x="2243711" y="142896"/>
                  <a:pt x="2277740" y="137777"/>
                </a:cubicBezTo>
                <a:lnTo>
                  <a:pt x="2277740" y="61695"/>
                </a:lnTo>
                <a:cubicBezTo>
                  <a:pt x="2277740" y="43640"/>
                  <a:pt x="2274815" y="29214"/>
                  <a:pt x="2268964" y="18416"/>
                </a:cubicBezTo>
                <a:cubicBezTo>
                  <a:pt x="2264576" y="10317"/>
                  <a:pt x="2265620" y="6058"/>
                  <a:pt x="2272098" y="5639"/>
                </a:cubicBezTo>
                <a:close/>
                <a:moveTo>
                  <a:pt x="520145" y="5529"/>
                </a:moveTo>
                <a:cubicBezTo>
                  <a:pt x="522911" y="5973"/>
                  <a:pt x="526326" y="6938"/>
                  <a:pt x="530390" y="8424"/>
                </a:cubicBezTo>
                <a:cubicBezTo>
                  <a:pt x="546645" y="14368"/>
                  <a:pt x="552954" y="21112"/>
                  <a:pt x="549319" y="28655"/>
                </a:cubicBezTo>
                <a:cubicBezTo>
                  <a:pt x="545684" y="36198"/>
                  <a:pt x="543450" y="51233"/>
                  <a:pt x="542619" y="73762"/>
                </a:cubicBezTo>
                <a:cubicBezTo>
                  <a:pt x="548986" y="70578"/>
                  <a:pt x="555772" y="66230"/>
                  <a:pt x="562978" y="60716"/>
                </a:cubicBezTo>
                <a:cubicBezTo>
                  <a:pt x="570184" y="55202"/>
                  <a:pt x="574949" y="49473"/>
                  <a:pt x="577272" y="43529"/>
                </a:cubicBezTo>
                <a:cubicBezTo>
                  <a:pt x="579595" y="37585"/>
                  <a:pt x="583915" y="36603"/>
                  <a:pt x="590232" y="40582"/>
                </a:cubicBezTo>
                <a:cubicBezTo>
                  <a:pt x="596549" y="44562"/>
                  <a:pt x="601890" y="49394"/>
                  <a:pt x="606257" y="55080"/>
                </a:cubicBezTo>
                <a:cubicBezTo>
                  <a:pt x="610623" y="60766"/>
                  <a:pt x="608895" y="65319"/>
                  <a:pt x="601073" y="68739"/>
                </a:cubicBezTo>
                <a:cubicBezTo>
                  <a:pt x="593250" y="72159"/>
                  <a:pt x="573765" y="79347"/>
                  <a:pt x="542619" y="90303"/>
                </a:cubicBezTo>
                <a:cubicBezTo>
                  <a:pt x="542619" y="100858"/>
                  <a:pt x="543418" y="108526"/>
                  <a:pt x="545017" y="113309"/>
                </a:cubicBezTo>
                <a:cubicBezTo>
                  <a:pt x="546616" y="118091"/>
                  <a:pt x="549394" y="121024"/>
                  <a:pt x="553352" y="122106"/>
                </a:cubicBezTo>
                <a:cubicBezTo>
                  <a:pt x="557310" y="123189"/>
                  <a:pt x="564502" y="123730"/>
                  <a:pt x="574927" y="123730"/>
                </a:cubicBezTo>
                <a:cubicBezTo>
                  <a:pt x="585639" y="123730"/>
                  <a:pt x="593516" y="122182"/>
                  <a:pt x="598556" y="119084"/>
                </a:cubicBezTo>
                <a:cubicBezTo>
                  <a:pt x="603597" y="115987"/>
                  <a:pt x="608856" y="106759"/>
                  <a:pt x="614334" y="91400"/>
                </a:cubicBezTo>
                <a:cubicBezTo>
                  <a:pt x="619812" y="76042"/>
                  <a:pt x="622938" y="76616"/>
                  <a:pt x="623712" y="93121"/>
                </a:cubicBezTo>
                <a:cubicBezTo>
                  <a:pt x="624487" y="109627"/>
                  <a:pt x="626236" y="120816"/>
                  <a:pt x="628961" y="126688"/>
                </a:cubicBezTo>
                <a:cubicBezTo>
                  <a:pt x="631686" y="132560"/>
                  <a:pt x="626634" y="138056"/>
                  <a:pt x="613807" y="143176"/>
                </a:cubicBezTo>
                <a:cubicBezTo>
                  <a:pt x="600980" y="148295"/>
                  <a:pt x="586672" y="150855"/>
                  <a:pt x="570883" y="150855"/>
                </a:cubicBezTo>
                <a:cubicBezTo>
                  <a:pt x="555568" y="150855"/>
                  <a:pt x="543665" y="147861"/>
                  <a:pt x="535176" y="141874"/>
                </a:cubicBezTo>
                <a:cubicBezTo>
                  <a:pt x="526687" y="135887"/>
                  <a:pt x="521728" y="127634"/>
                  <a:pt x="520302" y="117116"/>
                </a:cubicBezTo>
                <a:cubicBezTo>
                  <a:pt x="518875" y="106597"/>
                  <a:pt x="518387" y="89730"/>
                  <a:pt x="518839" y="66513"/>
                </a:cubicBezTo>
                <a:cubicBezTo>
                  <a:pt x="519291" y="43296"/>
                  <a:pt x="517265" y="26324"/>
                  <a:pt x="512762" y="15598"/>
                </a:cubicBezTo>
                <a:cubicBezTo>
                  <a:pt x="509385" y="7553"/>
                  <a:pt x="511846" y="4197"/>
                  <a:pt x="520145" y="5529"/>
                </a:cubicBezTo>
                <a:close/>
                <a:moveTo>
                  <a:pt x="2654373" y="283"/>
                </a:moveTo>
                <a:cubicBezTo>
                  <a:pt x="2657014" y="-495"/>
                  <a:pt x="2660835" y="333"/>
                  <a:pt x="2665836" y="2767"/>
                </a:cubicBezTo>
                <a:cubicBezTo>
                  <a:pt x="2675838" y="7636"/>
                  <a:pt x="2682331" y="12296"/>
                  <a:pt x="2685313" y="16749"/>
                </a:cubicBezTo>
                <a:cubicBezTo>
                  <a:pt x="2688296" y="21201"/>
                  <a:pt x="2686658" y="26475"/>
                  <a:pt x="2680398" y="32570"/>
                </a:cubicBezTo>
                <a:cubicBezTo>
                  <a:pt x="2674139" y="38664"/>
                  <a:pt x="2667818" y="44293"/>
                  <a:pt x="2661437" y="49455"/>
                </a:cubicBezTo>
                <a:cubicBezTo>
                  <a:pt x="2684410" y="48681"/>
                  <a:pt x="2699449" y="45562"/>
                  <a:pt x="2706555" y="40098"/>
                </a:cubicBezTo>
                <a:cubicBezTo>
                  <a:pt x="2713660" y="34635"/>
                  <a:pt x="2721365" y="33584"/>
                  <a:pt x="2729668" y="36947"/>
                </a:cubicBezTo>
                <a:cubicBezTo>
                  <a:pt x="2737971" y="40310"/>
                  <a:pt x="2745772" y="45261"/>
                  <a:pt x="2753071" y="51800"/>
                </a:cubicBezTo>
                <a:cubicBezTo>
                  <a:pt x="2760370" y="58339"/>
                  <a:pt x="2760546" y="63566"/>
                  <a:pt x="2753598" y="67481"/>
                </a:cubicBezTo>
                <a:cubicBezTo>
                  <a:pt x="2746650" y="71396"/>
                  <a:pt x="2739943" y="76160"/>
                  <a:pt x="2733475" y="81774"/>
                </a:cubicBezTo>
                <a:cubicBezTo>
                  <a:pt x="2727008" y="87389"/>
                  <a:pt x="2715897" y="100094"/>
                  <a:pt x="2700145" y="119891"/>
                </a:cubicBezTo>
                <a:cubicBezTo>
                  <a:pt x="2684392" y="139687"/>
                  <a:pt x="2660691" y="164858"/>
                  <a:pt x="2629042" y="195403"/>
                </a:cubicBezTo>
                <a:cubicBezTo>
                  <a:pt x="2632627" y="196191"/>
                  <a:pt x="2639654" y="196378"/>
                  <a:pt x="2650122" y="195962"/>
                </a:cubicBezTo>
                <a:cubicBezTo>
                  <a:pt x="2660591" y="195546"/>
                  <a:pt x="2674687" y="194012"/>
                  <a:pt x="2692412" y="191359"/>
                </a:cubicBezTo>
                <a:cubicBezTo>
                  <a:pt x="2710136" y="188706"/>
                  <a:pt x="2722361" y="185314"/>
                  <a:pt x="2729087" y="181184"/>
                </a:cubicBezTo>
                <a:cubicBezTo>
                  <a:pt x="2735813" y="177054"/>
                  <a:pt x="2743940" y="176886"/>
                  <a:pt x="2753469" y="180679"/>
                </a:cubicBezTo>
                <a:cubicBezTo>
                  <a:pt x="2762998" y="184472"/>
                  <a:pt x="2772316" y="190201"/>
                  <a:pt x="2781421" y="197866"/>
                </a:cubicBezTo>
                <a:cubicBezTo>
                  <a:pt x="2790528" y="205530"/>
                  <a:pt x="2790682" y="213081"/>
                  <a:pt x="2781884" y="220516"/>
                </a:cubicBezTo>
                <a:cubicBezTo>
                  <a:pt x="2773086" y="227951"/>
                  <a:pt x="2764887" y="241040"/>
                  <a:pt x="2757287" y="259783"/>
                </a:cubicBezTo>
                <a:cubicBezTo>
                  <a:pt x="2771684" y="276246"/>
                  <a:pt x="2770785" y="284029"/>
                  <a:pt x="2754587" y="283133"/>
                </a:cubicBezTo>
                <a:cubicBezTo>
                  <a:pt x="2738390" y="282236"/>
                  <a:pt x="2720669" y="282462"/>
                  <a:pt x="2701425" y="283810"/>
                </a:cubicBezTo>
                <a:cubicBezTo>
                  <a:pt x="2682180" y="285158"/>
                  <a:pt x="2664197" y="286628"/>
                  <a:pt x="2647477" y="288220"/>
                </a:cubicBezTo>
                <a:cubicBezTo>
                  <a:pt x="2646688" y="294486"/>
                  <a:pt x="2643978" y="298803"/>
                  <a:pt x="2639346" y="301169"/>
                </a:cubicBezTo>
                <a:cubicBezTo>
                  <a:pt x="2634714" y="303535"/>
                  <a:pt x="2631150" y="301954"/>
                  <a:pt x="2628655" y="296426"/>
                </a:cubicBezTo>
                <a:cubicBezTo>
                  <a:pt x="2626160" y="290898"/>
                  <a:pt x="2624468" y="283914"/>
                  <a:pt x="2623579" y="275475"/>
                </a:cubicBezTo>
                <a:cubicBezTo>
                  <a:pt x="2622689" y="267036"/>
                  <a:pt x="2621334" y="255994"/>
                  <a:pt x="2619513" y="242349"/>
                </a:cubicBezTo>
                <a:cubicBezTo>
                  <a:pt x="2617692" y="228704"/>
                  <a:pt x="2615735" y="217551"/>
                  <a:pt x="2613641" y="208890"/>
                </a:cubicBezTo>
                <a:cubicBezTo>
                  <a:pt x="2608665" y="216246"/>
                  <a:pt x="2597010" y="226571"/>
                  <a:pt x="2578676" y="239865"/>
                </a:cubicBezTo>
                <a:cubicBezTo>
                  <a:pt x="2560342" y="253158"/>
                  <a:pt x="2540958" y="263017"/>
                  <a:pt x="2520523" y="269441"/>
                </a:cubicBezTo>
                <a:cubicBezTo>
                  <a:pt x="2500088" y="275866"/>
                  <a:pt x="2499034" y="272259"/>
                  <a:pt x="2517361" y="258622"/>
                </a:cubicBezTo>
                <a:cubicBezTo>
                  <a:pt x="2535688" y="244984"/>
                  <a:pt x="2555126" y="229672"/>
                  <a:pt x="2575675" y="212686"/>
                </a:cubicBezTo>
                <a:cubicBezTo>
                  <a:pt x="2596225" y="195700"/>
                  <a:pt x="2618459" y="174115"/>
                  <a:pt x="2642379" y="147929"/>
                </a:cubicBezTo>
                <a:cubicBezTo>
                  <a:pt x="2630591" y="141060"/>
                  <a:pt x="2619997" y="130581"/>
                  <a:pt x="2610597" y="116492"/>
                </a:cubicBezTo>
                <a:cubicBezTo>
                  <a:pt x="2608247" y="112970"/>
                  <a:pt x="2606564" y="109932"/>
                  <a:pt x="2605547" y="107379"/>
                </a:cubicBezTo>
                <a:lnTo>
                  <a:pt x="2604980" y="104027"/>
                </a:lnTo>
                <a:lnTo>
                  <a:pt x="2594400" y="109329"/>
                </a:lnTo>
                <a:cubicBezTo>
                  <a:pt x="2576898" y="116320"/>
                  <a:pt x="2574116" y="113932"/>
                  <a:pt x="2586054" y="102166"/>
                </a:cubicBezTo>
                <a:cubicBezTo>
                  <a:pt x="2597992" y="90400"/>
                  <a:pt x="2609945" y="77422"/>
                  <a:pt x="2621912" y="63233"/>
                </a:cubicBezTo>
                <a:cubicBezTo>
                  <a:pt x="2633879" y="49043"/>
                  <a:pt x="2641411" y="38191"/>
                  <a:pt x="2644508" y="30677"/>
                </a:cubicBezTo>
                <a:cubicBezTo>
                  <a:pt x="2647606" y="23162"/>
                  <a:pt x="2649434" y="15415"/>
                  <a:pt x="2649993" y="7435"/>
                </a:cubicBezTo>
                <a:cubicBezTo>
                  <a:pt x="2650273" y="3445"/>
                  <a:pt x="2651733" y="1061"/>
                  <a:pt x="2654373" y="2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821227" y="1511526"/>
          <a:ext cx="3449424" cy="412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1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姓名</a:t>
                      </a:r>
                    </a:p>
                  </a:txBody>
                  <a:tcPr marL="125151" marR="125151" marT="62575" marB="62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成绩</a:t>
                      </a:r>
                      <a:r>
                        <a:rPr lang="en-US" altLang="zh-CN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/m</a:t>
                      </a:r>
                      <a:endParaRPr lang="zh-CN" altLang="en-US" sz="20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5151" marR="125151" marT="62575" marB="62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1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小明</a:t>
                      </a:r>
                    </a:p>
                  </a:txBody>
                  <a:tcPr marL="125151" marR="125151" marT="62575" marB="62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3.05</a:t>
                      </a:r>
                      <a:endParaRPr lang="zh-CN" altLang="en-US" sz="20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5151" marR="125151" marT="62575" marB="62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1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小红</a:t>
                      </a:r>
                    </a:p>
                  </a:txBody>
                  <a:tcPr marL="125151" marR="125151" marT="62575" marB="62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2.84</a:t>
                      </a:r>
                      <a:endParaRPr lang="zh-CN" altLang="en-US" sz="20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5151" marR="125151" marT="62575" marB="62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1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小莉</a:t>
                      </a:r>
                    </a:p>
                  </a:txBody>
                  <a:tcPr marL="125151" marR="125151" marT="62575" marB="62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2.88</a:t>
                      </a:r>
                      <a:endParaRPr lang="zh-CN" altLang="en-US" sz="20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5151" marR="125151" marT="62575" marB="62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1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小军</a:t>
                      </a:r>
                    </a:p>
                  </a:txBody>
                  <a:tcPr marL="125151" marR="125151" marT="62575" marB="62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2.93</a:t>
                      </a:r>
                      <a:endParaRPr lang="zh-CN" altLang="en-US" sz="20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5151" marR="125151" marT="62575" marB="62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温故知新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95" y="2464829"/>
            <a:ext cx="4132882" cy="29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250304" y="2230550"/>
          <a:ext cx="2808096" cy="3354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8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姓名</a:t>
                      </a:r>
                    </a:p>
                  </a:txBody>
                  <a:tcPr marL="101882" marR="101882" marT="50941" marB="50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成绩</a:t>
                      </a:r>
                      <a:r>
                        <a:rPr lang="en-US" altLang="zh-CN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/m</a:t>
                      </a:r>
                      <a:endParaRPr lang="zh-CN" altLang="en-US" sz="20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01882" marR="101882" marT="50941" marB="509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8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小明</a:t>
                      </a:r>
                    </a:p>
                  </a:txBody>
                  <a:tcPr marL="101882" marR="101882" marT="50941" marB="50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3.05</a:t>
                      </a:r>
                      <a:endParaRPr lang="zh-CN" altLang="en-US" sz="20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01882" marR="101882" marT="50941" marB="509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8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小红</a:t>
                      </a:r>
                    </a:p>
                  </a:txBody>
                  <a:tcPr marL="101882" marR="101882" marT="50941" marB="50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2.84</a:t>
                      </a:r>
                      <a:endParaRPr lang="zh-CN" altLang="en-US" sz="20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01882" marR="101882" marT="50941" marB="5094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8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小莉</a:t>
                      </a:r>
                    </a:p>
                  </a:txBody>
                  <a:tcPr marL="101882" marR="101882" marT="50941" marB="50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2.88</a:t>
                      </a:r>
                      <a:endParaRPr lang="zh-CN" altLang="en-US" sz="20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01882" marR="101882" marT="50941" marB="5094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8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小军</a:t>
                      </a:r>
                    </a:p>
                  </a:txBody>
                  <a:tcPr marL="101882" marR="101882" marT="50941" marB="50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2.93</a:t>
                      </a:r>
                      <a:endParaRPr lang="zh-CN" altLang="en-US" sz="20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01882" marR="101882" marT="50941" marB="5094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20"/>
          <p:cNvSpPr txBox="1"/>
          <p:nvPr/>
        </p:nvSpPr>
        <p:spPr>
          <a:xfrm>
            <a:off x="966633" y="1273005"/>
            <a:ext cx="8096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你是怎样给他们排名的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试一试并展示你的答案。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温故知新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281885" y="2389958"/>
          <a:ext cx="2520280" cy="3010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姓名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成绩</a:t>
                      </a:r>
                      <a:r>
                        <a:rPr lang="en-US" altLang="zh-CN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/m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3.05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2.84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2.88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2.93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20"/>
          <p:cNvSpPr txBox="1"/>
          <p:nvPr/>
        </p:nvSpPr>
        <p:spPr>
          <a:xfrm>
            <a:off x="812800" y="1235706"/>
            <a:ext cx="8298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你能选出最大的一个数吗？是怎么选出来的？</a:t>
            </a:r>
          </a:p>
        </p:txBody>
      </p:sp>
      <p:sp>
        <p:nvSpPr>
          <p:cNvPr id="6" name="矩形 5"/>
          <p:cNvSpPr/>
          <p:nvPr/>
        </p:nvSpPr>
        <p:spPr>
          <a:xfrm>
            <a:off x="5134400" y="3060662"/>
            <a:ext cx="398754" cy="16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57199" y="3689881"/>
            <a:ext cx="392536" cy="171070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01340" y="3536807"/>
            <a:ext cx="469594" cy="547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79160" y="3529987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3 .05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71084" y="3610235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2 .84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66999" y="4199048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2 .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82293" y="2978176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2 .93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639991" y="4089956"/>
            <a:ext cx="0" cy="93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634123" y="5011345"/>
            <a:ext cx="2692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317604" y="4722993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572297" y="5046993"/>
            <a:ext cx="970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06165" y="3557503"/>
            <a:ext cx="553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</a:p>
        </p:txBody>
      </p:sp>
      <p:sp>
        <p:nvSpPr>
          <p:cNvPr id="18" name="AutoShape 36"/>
          <p:cNvSpPr/>
          <p:nvPr/>
        </p:nvSpPr>
        <p:spPr bwMode="auto">
          <a:xfrm>
            <a:off x="4533273" y="3122907"/>
            <a:ext cx="576014" cy="1476000"/>
          </a:xfrm>
          <a:prstGeom prst="leftBrace">
            <a:avLst>
              <a:gd name="adj1" fmla="val 4158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9" name="Picture 2" descr="C:\Users\Administrator\Desktop\timg_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76564" y="2989757"/>
            <a:ext cx="338848" cy="612000"/>
          </a:xfrm>
          <a:prstGeom prst="rect">
            <a:avLst/>
          </a:prstGeom>
          <a:noFill/>
        </p:spPr>
      </p:pic>
      <p:sp>
        <p:nvSpPr>
          <p:cNvPr id="20" name="TextBox 22"/>
          <p:cNvSpPr txBox="1"/>
          <p:nvPr/>
        </p:nvSpPr>
        <p:spPr>
          <a:xfrm>
            <a:off x="2591650" y="2352069"/>
            <a:ext cx="293142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先比较整数部分。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温故知新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800" y="3412728"/>
            <a:ext cx="1635550" cy="327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/>
      <p:bldP spid="10" grpId="0"/>
      <p:bldP spid="11" grpId="0"/>
      <p:bldP spid="12" grpId="0"/>
      <p:bldP spid="16" grpId="0"/>
      <p:bldP spid="17" grpId="0"/>
      <p:bldP spid="18" grpId="0" bldLvl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199505" y="2464099"/>
          <a:ext cx="2520280" cy="3010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姓名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成绩</a:t>
                      </a:r>
                      <a:r>
                        <a:rPr lang="en-US" altLang="zh-CN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/m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3.05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2.84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2.88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2.93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20"/>
          <p:cNvSpPr txBox="1"/>
          <p:nvPr/>
        </p:nvSpPr>
        <p:spPr>
          <a:xfrm>
            <a:off x="882061" y="1338091"/>
            <a:ext cx="873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剩下的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个数怎么比较排序呢？</a:t>
            </a:r>
          </a:p>
        </p:txBody>
      </p:sp>
      <p:sp>
        <p:nvSpPr>
          <p:cNvPr id="6" name="矩形 5"/>
          <p:cNvSpPr/>
          <p:nvPr/>
        </p:nvSpPr>
        <p:spPr>
          <a:xfrm>
            <a:off x="5424252" y="3298850"/>
            <a:ext cx="360000" cy="1151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47051" y="3764022"/>
            <a:ext cx="216000" cy="171070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23560" y="3585650"/>
            <a:ext cx="36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96781" y="3578830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2.9 3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88704" y="3286846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2.8 4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84619" y="3940395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2.8 8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881291" y="4130707"/>
            <a:ext cx="0" cy="61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867331" y="4752692"/>
            <a:ext cx="27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583180" y="4480524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489917" y="4788340"/>
            <a:ext cx="970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41513" y="3590883"/>
            <a:ext cx="553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</a:p>
        </p:txBody>
      </p:sp>
      <p:sp>
        <p:nvSpPr>
          <p:cNvPr id="18" name="AutoShape 36"/>
          <p:cNvSpPr/>
          <p:nvPr/>
        </p:nvSpPr>
        <p:spPr bwMode="auto">
          <a:xfrm>
            <a:off x="4450893" y="3400770"/>
            <a:ext cx="576014" cy="958620"/>
          </a:xfrm>
          <a:prstGeom prst="leftBrace">
            <a:avLst>
              <a:gd name="adj1" fmla="val 41583"/>
              <a:gd name="adj2" fmla="val 49156"/>
            </a:avLst>
          </a:prstGeom>
          <a:noFill/>
          <a:ln w="25400">
            <a:solidFill>
              <a:schemeClr val="tx1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9" name="Picture 2" descr="C:\Users\Administrator\Desktop\timg_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94184" y="3063898"/>
            <a:ext cx="338848" cy="612000"/>
          </a:xfrm>
          <a:prstGeom prst="rect">
            <a:avLst/>
          </a:prstGeom>
          <a:noFill/>
        </p:spPr>
      </p:pic>
      <p:sp>
        <p:nvSpPr>
          <p:cNvPr id="20" name="TextBox 22"/>
          <p:cNvSpPr txBox="1"/>
          <p:nvPr/>
        </p:nvSpPr>
        <p:spPr>
          <a:xfrm>
            <a:off x="882060" y="2147171"/>
            <a:ext cx="487901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整数部分相同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就比较十分位。</a:t>
            </a:r>
          </a:p>
        </p:txBody>
      </p:sp>
      <p:pic>
        <p:nvPicPr>
          <p:cNvPr id="21" name="Picture 3" descr="C:\Users\Administrator\Desktop\timg_副本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95246" y="4878913"/>
            <a:ext cx="328537" cy="612000"/>
          </a:xfrm>
          <a:prstGeom prst="rect">
            <a:avLst/>
          </a:prstGeom>
          <a:noFill/>
        </p:spPr>
      </p:pic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800" y="3412728"/>
            <a:ext cx="1635550" cy="327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/>
      <p:bldP spid="10" grpId="0"/>
      <p:bldP spid="11" grpId="0"/>
      <p:bldP spid="16" grpId="0"/>
      <p:bldP spid="17" grpId="0"/>
      <p:bldP spid="18" grpId="0" bldLvl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jeusyag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宽屏</PresentationFormat>
  <Paragraphs>200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25</cp:revision>
  <dcterms:created xsi:type="dcterms:W3CDTF">2020-06-25T17:59:00Z</dcterms:created>
  <dcterms:modified xsi:type="dcterms:W3CDTF">2021-01-08T23:26:17Z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