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4" r:id="rId5"/>
    <p:sldId id="263" r:id="rId6"/>
    <p:sldId id="260" r:id="rId7"/>
    <p:sldId id="339" r:id="rId8"/>
    <p:sldId id="276" r:id="rId9"/>
    <p:sldId id="274" r:id="rId10"/>
    <p:sldId id="277" r:id="rId11"/>
    <p:sldId id="261" r:id="rId12"/>
    <p:sldId id="267" r:id="rId13"/>
    <p:sldId id="347" r:id="rId14"/>
    <p:sldId id="265" r:id="rId15"/>
    <p:sldId id="266" r:id="rId16"/>
    <p:sldId id="262" r:id="rId17"/>
    <p:sldId id="287" r:id="rId18"/>
    <p:sldId id="349" r:id="rId19"/>
    <p:sldId id="25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6FE3EE-B88B-4EBD-85E5-7753E21E6D5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68474CF-F2D9-4B73-A0C2-EDF9306ABF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31583" r="4711" b="119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5449820" y="3821604"/>
            <a:ext cx="5068887" cy="399494"/>
            <a:chOff x="7206155" y="5040852"/>
            <a:chExt cx="5067096" cy="398488"/>
          </a:xfrm>
        </p:grpSpPr>
        <p:sp>
          <p:nvSpPr>
            <p:cNvPr id="7" name="文本框 6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4941825" y="2526682"/>
            <a:ext cx="527423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4.3.2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解决问题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15679" y="3161941"/>
            <a:ext cx="99865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检验：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89607" y="3182126"/>
            <a:ext cx="2582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1563÷10000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809338" y="4628245"/>
            <a:ext cx="4966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万元人民币可以换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1563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美元。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8709" y="3900494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算对了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819137" y="1134872"/>
            <a:ext cx="2026508" cy="5107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回顾与反思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40797" y="2144653"/>
            <a:ext cx="65484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想一想：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回答正确吗？怎样验证一下？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54882" y="3183144"/>
            <a:ext cx="258269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0.1563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（美元）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462" y="4432300"/>
            <a:ext cx="121285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838492" y="1838965"/>
            <a:ext cx="6402556" cy="337150"/>
          </a:xfrm>
          <a:custGeom>
            <a:avLst/>
            <a:gdLst/>
            <a:ahLst/>
            <a:cxnLst/>
            <a:rect l="l" t="t" r="r" b="b"/>
            <a:pathLst>
              <a:path w="6402556" h="337150">
                <a:moveTo>
                  <a:pt x="6309226" y="243775"/>
                </a:moveTo>
                <a:lnTo>
                  <a:pt x="6355280" y="243775"/>
                </a:lnTo>
                <a:lnTo>
                  <a:pt x="6355280" y="289807"/>
                </a:lnTo>
                <a:lnTo>
                  <a:pt x="6309226" y="289807"/>
                </a:lnTo>
                <a:close/>
                <a:moveTo>
                  <a:pt x="3620624" y="238470"/>
                </a:moveTo>
                <a:cubicBezTo>
                  <a:pt x="3624607" y="237827"/>
                  <a:pt x="3629009" y="238125"/>
                  <a:pt x="3633831" y="239365"/>
                </a:cubicBezTo>
                <a:cubicBezTo>
                  <a:pt x="3643475" y="241846"/>
                  <a:pt x="3649774" y="247063"/>
                  <a:pt x="3652728" y="255014"/>
                </a:cubicBezTo>
                <a:cubicBezTo>
                  <a:pt x="3655682" y="262966"/>
                  <a:pt x="3655266" y="272914"/>
                  <a:pt x="3651480" y="284860"/>
                </a:cubicBezTo>
                <a:cubicBezTo>
                  <a:pt x="3647694" y="296805"/>
                  <a:pt x="3640818" y="308231"/>
                  <a:pt x="3630852" y="319136"/>
                </a:cubicBezTo>
                <a:cubicBezTo>
                  <a:pt x="3620885" y="330042"/>
                  <a:pt x="3611277" y="335979"/>
                  <a:pt x="3602028" y="336947"/>
                </a:cubicBezTo>
                <a:cubicBezTo>
                  <a:pt x="3592779" y="337915"/>
                  <a:pt x="3590972" y="335431"/>
                  <a:pt x="3596607" y="329494"/>
                </a:cubicBezTo>
                <a:cubicBezTo>
                  <a:pt x="3602243" y="323557"/>
                  <a:pt x="3607438" y="317566"/>
                  <a:pt x="3612192" y="311522"/>
                </a:cubicBezTo>
                <a:cubicBezTo>
                  <a:pt x="3616945" y="305477"/>
                  <a:pt x="3621079" y="298239"/>
                  <a:pt x="3624592" y="289807"/>
                </a:cubicBezTo>
                <a:cubicBezTo>
                  <a:pt x="3618268" y="289807"/>
                  <a:pt x="3612951" y="288190"/>
                  <a:pt x="3608642" y="284957"/>
                </a:cubicBezTo>
                <a:cubicBezTo>
                  <a:pt x="3604333" y="281723"/>
                  <a:pt x="3601415" y="277492"/>
                  <a:pt x="3599888" y="272265"/>
                </a:cubicBezTo>
                <a:cubicBezTo>
                  <a:pt x="3598360" y="267038"/>
                  <a:pt x="3598081" y="262156"/>
                  <a:pt x="3599049" y="257617"/>
                </a:cubicBezTo>
                <a:cubicBezTo>
                  <a:pt x="3600017" y="253078"/>
                  <a:pt x="3603645" y="248281"/>
                  <a:pt x="3609933" y="243226"/>
                </a:cubicBezTo>
                <a:cubicBezTo>
                  <a:pt x="3613077" y="240699"/>
                  <a:pt x="3616640" y="239114"/>
                  <a:pt x="3620624" y="238470"/>
                </a:cubicBezTo>
                <a:close/>
                <a:moveTo>
                  <a:pt x="1754758" y="236698"/>
                </a:moveTo>
                <a:cubicBezTo>
                  <a:pt x="1758063" y="236928"/>
                  <a:pt x="1759716" y="241108"/>
                  <a:pt x="1759716" y="249239"/>
                </a:cubicBezTo>
                <a:cubicBezTo>
                  <a:pt x="1759716" y="263694"/>
                  <a:pt x="1755077" y="276094"/>
                  <a:pt x="1745799" y="286441"/>
                </a:cubicBezTo>
                <a:cubicBezTo>
                  <a:pt x="1736521" y="296787"/>
                  <a:pt x="1729745" y="298383"/>
                  <a:pt x="1725472" y="291227"/>
                </a:cubicBezTo>
                <a:cubicBezTo>
                  <a:pt x="1721198" y="284071"/>
                  <a:pt x="1720614" y="278045"/>
                  <a:pt x="1723719" y="273147"/>
                </a:cubicBezTo>
                <a:cubicBezTo>
                  <a:pt x="1726823" y="268250"/>
                  <a:pt x="1732211" y="259822"/>
                  <a:pt x="1739884" y="247862"/>
                </a:cubicBezTo>
                <a:cubicBezTo>
                  <a:pt x="1746494" y="240190"/>
                  <a:pt x="1751452" y="236469"/>
                  <a:pt x="1754758" y="236698"/>
                </a:cubicBezTo>
                <a:close/>
                <a:moveTo>
                  <a:pt x="1843716" y="228678"/>
                </a:moveTo>
                <a:cubicBezTo>
                  <a:pt x="1846661" y="228644"/>
                  <a:pt x="1850776" y="229195"/>
                  <a:pt x="1856061" y="230331"/>
                </a:cubicBezTo>
                <a:cubicBezTo>
                  <a:pt x="1875764" y="233142"/>
                  <a:pt x="1889800" y="237254"/>
                  <a:pt x="1898167" y="242667"/>
                </a:cubicBezTo>
                <a:cubicBezTo>
                  <a:pt x="1906535" y="248081"/>
                  <a:pt x="1911421" y="257291"/>
                  <a:pt x="1912826" y="270297"/>
                </a:cubicBezTo>
                <a:cubicBezTo>
                  <a:pt x="1914232" y="283304"/>
                  <a:pt x="1907979" y="285853"/>
                  <a:pt x="1894069" y="277944"/>
                </a:cubicBezTo>
                <a:cubicBezTo>
                  <a:pt x="1880159" y="270036"/>
                  <a:pt x="1865063" y="258986"/>
                  <a:pt x="1848779" y="244797"/>
                </a:cubicBezTo>
                <a:cubicBezTo>
                  <a:pt x="1836567" y="234155"/>
                  <a:pt x="1834879" y="228782"/>
                  <a:pt x="1843716" y="228678"/>
                </a:cubicBezTo>
                <a:close/>
                <a:moveTo>
                  <a:pt x="4946385" y="210703"/>
                </a:moveTo>
                <a:cubicBezTo>
                  <a:pt x="4949188" y="211106"/>
                  <a:pt x="4946298" y="215301"/>
                  <a:pt x="4937715" y="223286"/>
                </a:cubicBezTo>
                <a:cubicBezTo>
                  <a:pt x="4926272" y="233934"/>
                  <a:pt x="4912283" y="244177"/>
                  <a:pt x="4895749" y="254014"/>
                </a:cubicBezTo>
                <a:cubicBezTo>
                  <a:pt x="4879215" y="263851"/>
                  <a:pt x="4868280" y="271151"/>
                  <a:pt x="4862946" y="275911"/>
                </a:cubicBezTo>
                <a:cubicBezTo>
                  <a:pt x="4857611" y="280672"/>
                  <a:pt x="4849749" y="277729"/>
                  <a:pt x="4839360" y="267081"/>
                </a:cubicBezTo>
                <a:cubicBezTo>
                  <a:pt x="4828970" y="256434"/>
                  <a:pt x="4827640" y="250805"/>
                  <a:pt x="4835369" y="250196"/>
                </a:cubicBezTo>
                <a:cubicBezTo>
                  <a:pt x="4843099" y="249586"/>
                  <a:pt x="4854015" y="246636"/>
                  <a:pt x="4868119" y="241344"/>
                </a:cubicBezTo>
                <a:cubicBezTo>
                  <a:pt x="4882223" y="236053"/>
                  <a:pt x="4895484" y="230754"/>
                  <a:pt x="4907902" y="225448"/>
                </a:cubicBezTo>
                <a:cubicBezTo>
                  <a:pt x="4921626" y="219024"/>
                  <a:pt x="4932887" y="214396"/>
                  <a:pt x="4941684" y="211563"/>
                </a:cubicBezTo>
                <a:cubicBezTo>
                  <a:pt x="4943884" y="210855"/>
                  <a:pt x="4945450" y="210568"/>
                  <a:pt x="4946385" y="210703"/>
                </a:cubicBezTo>
                <a:close/>
                <a:moveTo>
                  <a:pt x="1374510" y="210703"/>
                </a:moveTo>
                <a:cubicBezTo>
                  <a:pt x="1377313" y="211106"/>
                  <a:pt x="1374423" y="215301"/>
                  <a:pt x="1365841" y="223286"/>
                </a:cubicBezTo>
                <a:cubicBezTo>
                  <a:pt x="1354397" y="233934"/>
                  <a:pt x="1340408" y="244177"/>
                  <a:pt x="1323874" y="254014"/>
                </a:cubicBezTo>
                <a:cubicBezTo>
                  <a:pt x="1307340" y="263851"/>
                  <a:pt x="1296405" y="271151"/>
                  <a:pt x="1291071" y="275911"/>
                </a:cubicBezTo>
                <a:cubicBezTo>
                  <a:pt x="1285736" y="280672"/>
                  <a:pt x="1277874" y="277729"/>
                  <a:pt x="1267485" y="267081"/>
                </a:cubicBezTo>
                <a:cubicBezTo>
                  <a:pt x="1257095" y="256434"/>
                  <a:pt x="1255765" y="250805"/>
                  <a:pt x="1263495" y="250196"/>
                </a:cubicBezTo>
                <a:cubicBezTo>
                  <a:pt x="1271224" y="249586"/>
                  <a:pt x="1282140" y="246636"/>
                  <a:pt x="1296244" y="241344"/>
                </a:cubicBezTo>
                <a:cubicBezTo>
                  <a:pt x="1310348" y="236053"/>
                  <a:pt x="1323609" y="230754"/>
                  <a:pt x="1336027" y="225448"/>
                </a:cubicBezTo>
                <a:cubicBezTo>
                  <a:pt x="1349751" y="219024"/>
                  <a:pt x="1361012" y="214396"/>
                  <a:pt x="1369809" y="211563"/>
                </a:cubicBezTo>
                <a:cubicBezTo>
                  <a:pt x="1372009" y="210855"/>
                  <a:pt x="1373576" y="210568"/>
                  <a:pt x="1374510" y="210703"/>
                </a:cubicBezTo>
                <a:close/>
                <a:moveTo>
                  <a:pt x="6114894" y="144217"/>
                </a:moveTo>
                <a:cubicBezTo>
                  <a:pt x="6118238" y="144402"/>
                  <a:pt x="6121499" y="145602"/>
                  <a:pt x="6124679" y="147818"/>
                </a:cubicBezTo>
                <a:cubicBezTo>
                  <a:pt x="6131039" y="152249"/>
                  <a:pt x="6136620" y="157709"/>
                  <a:pt x="6141424" y="164198"/>
                </a:cubicBezTo>
                <a:cubicBezTo>
                  <a:pt x="6146228" y="170687"/>
                  <a:pt x="6144045" y="174788"/>
                  <a:pt x="6134874" y="176501"/>
                </a:cubicBezTo>
                <a:cubicBezTo>
                  <a:pt x="6125704" y="178215"/>
                  <a:pt x="6116788" y="180807"/>
                  <a:pt x="6108126" y="184277"/>
                </a:cubicBezTo>
                <a:cubicBezTo>
                  <a:pt x="6099465" y="187748"/>
                  <a:pt x="6093170" y="190458"/>
                  <a:pt x="6089240" y="192408"/>
                </a:cubicBezTo>
                <a:cubicBezTo>
                  <a:pt x="6093643" y="196495"/>
                  <a:pt x="6096540" y="201012"/>
                  <a:pt x="6097930" y="205960"/>
                </a:cubicBezTo>
                <a:cubicBezTo>
                  <a:pt x="6127514" y="203336"/>
                  <a:pt x="6149387" y="200428"/>
                  <a:pt x="6163548" y="197237"/>
                </a:cubicBezTo>
                <a:cubicBezTo>
                  <a:pt x="6177708" y="194047"/>
                  <a:pt x="6188887" y="195595"/>
                  <a:pt x="6197082" y="201884"/>
                </a:cubicBezTo>
                <a:cubicBezTo>
                  <a:pt x="6205278" y="208172"/>
                  <a:pt x="6208128" y="213137"/>
                  <a:pt x="6205632" y="216780"/>
                </a:cubicBezTo>
                <a:cubicBezTo>
                  <a:pt x="6203138" y="220422"/>
                  <a:pt x="6195272" y="222480"/>
                  <a:pt x="6182036" y="222953"/>
                </a:cubicBezTo>
                <a:cubicBezTo>
                  <a:pt x="6168800" y="223426"/>
                  <a:pt x="6157038" y="223889"/>
                  <a:pt x="6146748" y="224340"/>
                </a:cubicBezTo>
                <a:cubicBezTo>
                  <a:pt x="6136460" y="224792"/>
                  <a:pt x="6121341" y="225800"/>
                  <a:pt x="6101394" y="227363"/>
                </a:cubicBezTo>
                <a:cubicBezTo>
                  <a:pt x="6103158" y="236354"/>
                  <a:pt x="6103577" y="250450"/>
                  <a:pt x="6102652" y="269652"/>
                </a:cubicBezTo>
                <a:cubicBezTo>
                  <a:pt x="6101728" y="288854"/>
                  <a:pt x="6095152" y="303538"/>
                  <a:pt x="6082928" y="313705"/>
                </a:cubicBezTo>
                <a:cubicBezTo>
                  <a:pt x="6070702" y="323872"/>
                  <a:pt x="6062704" y="324869"/>
                  <a:pt x="6058932" y="316695"/>
                </a:cubicBezTo>
                <a:cubicBezTo>
                  <a:pt x="6055161" y="308521"/>
                  <a:pt x="6048443" y="299720"/>
                  <a:pt x="6038777" y="290291"/>
                </a:cubicBezTo>
                <a:cubicBezTo>
                  <a:pt x="6029112" y="280862"/>
                  <a:pt x="6029585" y="277726"/>
                  <a:pt x="6040196" y="280880"/>
                </a:cubicBezTo>
                <a:cubicBezTo>
                  <a:pt x="6050809" y="284035"/>
                  <a:pt x="6059033" y="285613"/>
                  <a:pt x="6064869" y="285613"/>
                </a:cubicBezTo>
                <a:cubicBezTo>
                  <a:pt x="6068670" y="285613"/>
                  <a:pt x="6071631" y="279324"/>
                  <a:pt x="6073753" y="266748"/>
                </a:cubicBezTo>
                <a:cubicBezTo>
                  <a:pt x="6075876" y="254172"/>
                  <a:pt x="6076205" y="242061"/>
                  <a:pt x="6074742" y="230417"/>
                </a:cubicBezTo>
                <a:lnTo>
                  <a:pt x="6026796" y="237107"/>
                </a:lnTo>
                <a:cubicBezTo>
                  <a:pt x="6014980" y="238010"/>
                  <a:pt x="6004060" y="239147"/>
                  <a:pt x="5994036" y="240516"/>
                </a:cubicBezTo>
                <a:cubicBezTo>
                  <a:pt x="5984012" y="241886"/>
                  <a:pt x="5973949" y="238946"/>
                  <a:pt x="5963846" y="231697"/>
                </a:cubicBezTo>
                <a:cubicBezTo>
                  <a:pt x="5953744" y="224448"/>
                  <a:pt x="5956371" y="220823"/>
                  <a:pt x="5971730" y="220823"/>
                </a:cubicBezTo>
                <a:cubicBezTo>
                  <a:pt x="5984292" y="220823"/>
                  <a:pt x="6001074" y="219709"/>
                  <a:pt x="6022074" y="217479"/>
                </a:cubicBezTo>
                <a:cubicBezTo>
                  <a:pt x="6043076" y="215249"/>
                  <a:pt x="6060008" y="213402"/>
                  <a:pt x="6072871" y="211940"/>
                </a:cubicBezTo>
                <a:cubicBezTo>
                  <a:pt x="6071322" y="206806"/>
                  <a:pt x="6067788" y="201238"/>
                  <a:pt x="6062266" y="195237"/>
                </a:cubicBezTo>
                <a:cubicBezTo>
                  <a:pt x="6056746" y="189236"/>
                  <a:pt x="6056197" y="185249"/>
                  <a:pt x="6060621" y="183277"/>
                </a:cubicBezTo>
                <a:cubicBezTo>
                  <a:pt x="6065045" y="181305"/>
                  <a:pt x="6071286" y="181216"/>
                  <a:pt x="6079346" y="183008"/>
                </a:cubicBezTo>
                <a:cubicBezTo>
                  <a:pt x="6087076" y="175910"/>
                  <a:pt x="6092205" y="171464"/>
                  <a:pt x="6094736" y="169672"/>
                </a:cubicBezTo>
                <a:lnTo>
                  <a:pt x="6096238" y="168751"/>
                </a:lnTo>
                <a:lnTo>
                  <a:pt x="6071236" y="175007"/>
                </a:lnTo>
                <a:cubicBezTo>
                  <a:pt x="6056108" y="178649"/>
                  <a:pt x="6045270" y="181370"/>
                  <a:pt x="6038724" y="183170"/>
                </a:cubicBezTo>
                <a:cubicBezTo>
                  <a:pt x="6032178" y="184969"/>
                  <a:pt x="6024534" y="181567"/>
                  <a:pt x="6015794" y="172963"/>
                </a:cubicBezTo>
                <a:cubicBezTo>
                  <a:pt x="6007054" y="164359"/>
                  <a:pt x="6008918" y="160516"/>
                  <a:pt x="6021386" y="161434"/>
                </a:cubicBezTo>
                <a:cubicBezTo>
                  <a:pt x="6033856" y="162351"/>
                  <a:pt x="6049092" y="161050"/>
                  <a:pt x="6067096" y="157529"/>
                </a:cubicBezTo>
                <a:cubicBezTo>
                  <a:pt x="6085100" y="154009"/>
                  <a:pt x="6097608" y="150402"/>
                  <a:pt x="6104620" y="146710"/>
                </a:cubicBezTo>
                <a:cubicBezTo>
                  <a:pt x="6108126" y="144863"/>
                  <a:pt x="6111551" y="144033"/>
                  <a:pt x="6114894" y="144217"/>
                </a:cubicBezTo>
                <a:close/>
                <a:moveTo>
                  <a:pt x="2895444" y="144217"/>
                </a:moveTo>
                <a:cubicBezTo>
                  <a:pt x="2898787" y="144402"/>
                  <a:pt x="2902049" y="145602"/>
                  <a:pt x="2905229" y="147818"/>
                </a:cubicBezTo>
                <a:cubicBezTo>
                  <a:pt x="2911589" y="152249"/>
                  <a:pt x="2917171" y="157709"/>
                  <a:pt x="2921975" y="164198"/>
                </a:cubicBezTo>
                <a:cubicBezTo>
                  <a:pt x="2926778" y="170687"/>
                  <a:pt x="2924595" y="174788"/>
                  <a:pt x="2915425" y="176501"/>
                </a:cubicBezTo>
                <a:cubicBezTo>
                  <a:pt x="2906254" y="178215"/>
                  <a:pt x="2897338" y="180807"/>
                  <a:pt x="2888677" y="184277"/>
                </a:cubicBezTo>
                <a:cubicBezTo>
                  <a:pt x="2880015" y="187748"/>
                  <a:pt x="2873720" y="190458"/>
                  <a:pt x="2869791" y="192408"/>
                </a:cubicBezTo>
                <a:cubicBezTo>
                  <a:pt x="2874193" y="196495"/>
                  <a:pt x="2877090" y="201012"/>
                  <a:pt x="2878481" y="205960"/>
                </a:cubicBezTo>
                <a:cubicBezTo>
                  <a:pt x="2908065" y="203336"/>
                  <a:pt x="2929937" y="200428"/>
                  <a:pt x="2944098" y="197237"/>
                </a:cubicBezTo>
                <a:cubicBezTo>
                  <a:pt x="2958259" y="194047"/>
                  <a:pt x="2969437" y="195595"/>
                  <a:pt x="2977633" y="201884"/>
                </a:cubicBezTo>
                <a:cubicBezTo>
                  <a:pt x="2985828" y="208172"/>
                  <a:pt x="2988678" y="213137"/>
                  <a:pt x="2986183" y="216780"/>
                </a:cubicBezTo>
                <a:cubicBezTo>
                  <a:pt x="2983688" y="220422"/>
                  <a:pt x="2975822" y="222480"/>
                  <a:pt x="2962586" y="222953"/>
                </a:cubicBezTo>
                <a:cubicBezTo>
                  <a:pt x="2949350" y="223426"/>
                  <a:pt x="2937587" y="223889"/>
                  <a:pt x="2927299" y="224340"/>
                </a:cubicBezTo>
                <a:cubicBezTo>
                  <a:pt x="2917009" y="224792"/>
                  <a:pt x="2901891" y="225800"/>
                  <a:pt x="2881944" y="227363"/>
                </a:cubicBezTo>
                <a:cubicBezTo>
                  <a:pt x="2883708" y="236354"/>
                  <a:pt x="2884127" y="250450"/>
                  <a:pt x="2883202" y="269652"/>
                </a:cubicBezTo>
                <a:cubicBezTo>
                  <a:pt x="2882277" y="288854"/>
                  <a:pt x="2875702" y="303538"/>
                  <a:pt x="2863477" y="313705"/>
                </a:cubicBezTo>
                <a:cubicBezTo>
                  <a:pt x="2851252" y="323872"/>
                  <a:pt x="2843254" y="324869"/>
                  <a:pt x="2839483" y="316695"/>
                </a:cubicBezTo>
                <a:cubicBezTo>
                  <a:pt x="2835711" y="308521"/>
                  <a:pt x="2828993" y="299720"/>
                  <a:pt x="2819327" y="290291"/>
                </a:cubicBezTo>
                <a:cubicBezTo>
                  <a:pt x="2809662" y="280862"/>
                  <a:pt x="2810135" y="277725"/>
                  <a:pt x="2820747" y="280880"/>
                </a:cubicBezTo>
                <a:cubicBezTo>
                  <a:pt x="2831359" y="284035"/>
                  <a:pt x="2839583" y="285613"/>
                  <a:pt x="2845419" y="285613"/>
                </a:cubicBezTo>
                <a:cubicBezTo>
                  <a:pt x="2849220" y="285613"/>
                  <a:pt x="2852181" y="279324"/>
                  <a:pt x="2854303" y="266748"/>
                </a:cubicBezTo>
                <a:cubicBezTo>
                  <a:pt x="2856426" y="254172"/>
                  <a:pt x="2856755" y="242061"/>
                  <a:pt x="2855293" y="230417"/>
                </a:cubicBezTo>
                <a:lnTo>
                  <a:pt x="2807346" y="237107"/>
                </a:lnTo>
                <a:cubicBezTo>
                  <a:pt x="2795530" y="238010"/>
                  <a:pt x="2784610" y="239147"/>
                  <a:pt x="2774586" y="240516"/>
                </a:cubicBezTo>
                <a:cubicBezTo>
                  <a:pt x="2764562" y="241886"/>
                  <a:pt x="2754499" y="238946"/>
                  <a:pt x="2744396" y="231697"/>
                </a:cubicBezTo>
                <a:cubicBezTo>
                  <a:pt x="2734293" y="224448"/>
                  <a:pt x="2736921" y="220823"/>
                  <a:pt x="2752280" y="220823"/>
                </a:cubicBezTo>
                <a:cubicBezTo>
                  <a:pt x="2764842" y="220823"/>
                  <a:pt x="2781623" y="219709"/>
                  <a:pt x="2802625" y="217479"/>
                </a:cubicBezTo>
                <a:cubicBezTo>
                  <a:pt x="2823626" y="215249"/>
                  <a:pt x="2840558" y="213402"/>
                  <a:pt x="2853421" y="211940"/>
                </a:cubicBezTo>
                <a:cubicBezTo>
                  <a:pt x="2851873" y="206806"/>
                  <a:pt x="2848338" y="201238"/>
                  <a:pt x="2842817" y="195237"/>
                </a:cubicBezTo>
                <a:cubicBezTo>
                  <a:pt x="2837296" y="189236"/>
                  <a:pt x="2836747" y="185249"/>
                  <a:pt x="2841171" y="183277"/>
                </a:cubicBezTo>
                <a:cubicBezTo>
                  <a:pt x="2845595" y="181305"/>
                  <a:pt x="2851837" y="181216"/>
                  <a:pt x="2859896" y="183008"/>
                </a:cubicBezTo>
                <a:cubicBezTo>
                  <a:pt x="2867625" y="175910"/>
                  <a:pt x="2872755" y="171464"/>
                  <a:pt x="2875287" y="169672"/>
                </a:cubicBezTo>
                <a:lnTo>
                  <a:pt x="2876789" y="168751"/>
                </a:lnTo>
                <a:lnTo>
                  <a:pt x="2851787" y="175007"/>
                </a:lnTo>
                <a:cubicBezTo>
                  <a:pt x="2836658" y="178649"/>
                  <a:pt x="2825820" y="181370"/>
                  <a:pt x="2819274" y="183170"/>
                </a:cubicBezTo>
                <a:cubicBezTo>
                  <a:pt x="2812727" y="184969"/>
                  <a:pt x="2805084" y="181567"/>
                  <a:pt x="2796344" y="172963"/>
                </a:cubicBezTo>
                <a:cubicBezTo>
                  <a:pt x="2787603" y="164359"/>
                  <a:pt x="2789467" y="160516"/>
                  <a:pt x="2801936" y="161434"/>
                </a:cubicBezTo>
                <a:cubicBezTo>
                  <a:pt x="2814405" y="162351"/>
                  <a:pt x="2829642" y="161050"/>
                  <a:pt x="2847646" y="157529"/>
                </a:cubicBezTo>
                <a:cubicBezTo>
                  <a:pt x="2865650" y="154009"/>
                  <a:pt x="2878158" y="150402"/>
                  <a:pt x="2885171" y="146710"/>
                </a:cubicBezTo>
                <a:cubicBezTo>
                  <a:pt x="2888677" y="144863"/>
                  <a:pt x="2892101" y="144033"/>
                  <a:pt x="2895444" y="144217"/>
                </a:cubicBezTo>
                <a:close/>
                <a:moveTo>
                  <a:pt x="3442348" y="122306"/>
                </a:moveTo>
                <a:cubicBezTo>
                  <a:pt x="3450737" y="122306"/>
                  <a:pt x="3457764" y="124615"/>
                  <a:pt x="3463428" y="129233"/>
                </a:cubicBezTo>
                <a:cubicBezTo>
                  <a:pt x="3469092" y="133850"/>
                  <a:pt x="3472090" y="138726"/>
                  <a:pt x="3472420" y="143860"/>
                </a:cubicBezTo>
                <a:cubicBezTo>
                  <a:pt x="3473423" y="138453"/>
                  <a:pt x="3477163" y="133510"/>
                  <a:pt x="3483637" y="129028"/>
                </a:cubicBezTo>
                <a:cubicBezTo>
                  <a:pt x="3490112" y="124547"/>
                  <a:pt x="3497501" y="122306"/>
                  <a:pt x="3505804" y="122306"/>
                </a:cubicBezTo>
                <a:cubicBezTo>
                  <a:pt x="3518064" y="122306"/>
                  <a:pt x="3527217" y="125579"/>
                  <a:pt x="3533262" y="132126"/>
                </a:cubicBezTo>
                <a:cubicBezTo>
                  <a:pt x="3539306" y="138672"/>
                  <a:pt x="3542328" y="147559"/>
                  <a:pt x="3542328" y="158788"/>
                </a:cubicBezTo>
                <a:lnTo>
                  <a:pt x="3542328" y="283053"/>
                </a:lnTo>
                <a:lnTo>
                  <a:pt x="3507073" y="283053"/>
                </a:lnTo>
                <a:lnTo>
                  <a:pt x="3507073" y="169586"/>
                </a:lnTo>
                <a:cubicBezTo>
                  <a:pt x="3507073" y="164925"/>
                  <a:pt x="3506424" y="161301"/>
                  <a:pt x="3505126" y="158712"/>
                </a:cubicBezTo>
                <a:cubicBezTo>
                  <a:pt x="3503828" y="156124"/>
                  <a:pt x="3501351" y="154830"/>
                  <a:pt x="3497694" y="154830"/>
                </a:cubicBezTo>
                <a:cubicBezTo>
                  <a:pt x="3492675" y="154830"/>
                  <a:pt x="3487835" y="157744"/>
                  <a:pt x="3483175" y="163574"/>
                </a:cubicBezTo>
                <a:cubicBezTo>
                  <a:pt x="3478514" y="169403"/>
                  <a:pt x="3476184" y="177258"/>
                  <a:pt x="3476184" y="187138"/>
                </a:cubicBezTo>
                <a:lnTo>
                  <a:pt x="3476184" y="283053"/>
                </a:lnTo>
                <a:lnTo>
                  <a:pt x="3440928" y="283053"/>
                </a:lnTo>
                <a:lnTo>
                  <a:pt x="3440928" y="169586"/>
                </a:lnTo>
                <a:cubicBezTo>
                  <a:pt x="3440928" y="164925"/>
                  <a:pt x="3440279" y="161301"/>
                  <a:pt x="3438982" y="158712"/>
                </a:cubicBezTo>
                <a:cubicBezTo>
                  <a:pt x="3437684" y="156124"/>
                  <a:pt x="3435207" y="154830"/>
                  <a:pt x="3431550" y="154830"/>
                </a:cubicBezTo>
                <a:cubicBezTo>
                  <a:pt x="3426531" y="154830"/>
                  <a:pt x="3421691" y="157744"/>
                  <a:pt x="3417031" y="163574"/>
                </a:cubicBezTo>
                <a:cubicBezTo>
                  <a:pt x="3412370" y="169403"/>
                  <a:pt x="3410040" y="177258"/>
                  <a:pt x="3410040" y="187138"/>
                </a:cubicBezTo>
                <a:lnTo>
                  <a:pt x="3410040" y="283053"/>
                </a:lnTo>
                <a:lnTo>
                  <a:pt x="3374784" y="283053"/>
                </a:lnTo>
                <a:lnTo>
                  <a:pt x="3374784" y="124995"/>
                </a:lnTo>
                <a:lnTo>
                  <a:pt x="3410040" y="124995"/>
                </a:lnTo>
                <a:lnTo>
                  <a:pt x="3410040" y="143860"/>
                </a:lnTo>
                <a:cubicBezTo>
                  <a:pt x="3409437" y="138439"/>
                  <a:pt x="3412621" y="133492"/>
                  <a:pt x="3419590" y="129017"/>
                </a:cubicBezTo>
                <a:cubicBezTo>
                  <a:pt x="3426560" y="124543"/>
                  <a:pt x="3434145" y="122306"/>
                  <a:pt x="3442348" y="122306"/>
                </a:cubicBezTo>
                <a:close/>
                <a:moveTo>
                  <a:pt x="3287095" y="122306"/>
                </a:moveTo>
                <a:cubicBezTo>
                  <a:pt x="3308161" y="122306"/>
                  <a:pt x="3324914" y="127809"/>
                  <a:pt x="3337354" y="138815"/>
                </a:cubicBezTo>
                <a:cubicBezTo>
                  <a:pt x="3349794" y="149822"/>
                  <a:pt x="3356014" y="164158"/>
                  <a:pt x="3356014" y="181825"/>
                </a:cubicBezTo>
                <a:lnTo>
                  <a:pt x="3318393" y="181825"/>
                </a:lnTo>
                <a:cubicBezTo>
                  <a:pt x="3317389" y="169909"/>
                  <a:pt x="3313983" y="162204"/>
                  <a:pt x="3308176" y="158712"/>
                </a:cubicBezTo>
                <a:cubicBezTo>
                  <a:pt x="3302368" y="155221"/>
                  <a:pt x="3295341" y="153475"/>
                  <a:pt x="3287095" y="153475"/>
                </a:cubicBezTo>
                <a:cubicBezTo>
                  <a:pt x="3277416" y="153475"/>
                  <a:pt x="3268485" y="157361"/>
                  <a:pt x="3260304" y="165133"/>
                </a:cubicBezTo>
                <a:cubicBezTo>
                  <a:pt x="3252123" y="172906"/>
                  <a:pt x="3248033" y="185640"/>
                  <a:pt x="3248033" y="203336"/>
                </a:cubicBezTo>
                <a:cubicBezTo>
                  <a:pt x="3248033" y="221734"/>
                  <a:pt x="3252180" y="234873"/>
                  <a:pt x="3260476" y="242753"/>
                </a:cubicBezTo>
                <a:cubicBezTo>
                  <a:pt x="3268772" y="250633"/>
                  <a:pt x="3277645" y="254573"/>
                  <a:pt x="3287095" y="254573"/>
                </a:cubicBezTo>
                <a:cubicBezTo>
                  <a:pt x="3297478" y="254573"/>
                  <a:pt x="3305910" y="251737"/>
                  <a:pt x="3312392" y="246066"/>
                </a:cubicBezTo>
                <a:cubicBezTo>
                  <a:pt x="3318873" y="240394"/>
                  <a:pt x="3322114" y="230180"/>
                  <a:pt x="3322114" y="215424"/>
                </a:cubicBezTo>
                <a:lnTo>
                  <a:pt x="3360080" y="215424"/>
                </a:lnTo>
                <a:cubicBezTo>
                  <a:pt x="3360080" y="237379"/>
                  <a:pt x="3353128" y="254591"/>
                  <a:pt x="3339226" y="267060"/>
                </a:cubicBezTo>
                <a:cubicBezTo>
                  <a:pt x="3325323" y="279529"/>
                  <a:pt x="3307946" y="285763"/>
                  <a:pt x="3287095" y="285763"/>
                </a:cubicBezTo>
                <a:cubicBezTo>
                  <a:pt x="3266173" y="285763"/>
                  <a:pt x="3248108" y="278396"/>
                  <a:pt x="3232900" y="263661"/>
                </a:cubicBezTo>
                <a:cubicBezTo>
                  <a:pt x="3217692" y="248927"/>
                  <a:pt x="3210089" y="228818"/>
                  <a:pt x="3210089" y="203336"/>
                </a:cubicBezTo>
                <a:cubicBezTo>
                  <a:pt x="3210089" y="178541"/>
                  <a:pt x="3217631" y="158838"/>
                  <a:pt x="3232717" y="144225"/>
                </a:cubicBezTo>
                <a:cubicBezTo>
                  <a:pt x="3247803" y="129613"/>
                  <a:pt x="3265929" y="122306"/>
                  <a:pt x="3287095" y="122306"/>
                </a:cubicBezTo>
                <a:close/>
                <a:moveTo>
                  <a:pt x="4534852" y="110212"/>
                </a:moveTo>
                <a:lnTo>
                  <a:pt x="4516071" y="178986"/>
                </a:lnTo>
                <a:lnTo>
                  <a:pt x="4553692" y="178986"/>
                </a:lnTo>
                <a:close/>
                <a:moveTo>
                  <a:pt x="962977" y="110212"/>
                </a:moveTo>
                <a:lnTo>
                  <a:pt x="944195" y="178986"/>
                </a:lnTo>
                <a:lnTo>
                  <a:pt x="981817" y="178986"/>
                </a:lnTo>
                <a:close/>
                <a:moveTo>
                  <a:pt x="2399143" y="102436"/>
                </a:moveTo>
                <a:cubicBezTo>
                  <a:pt x="2401174" y="102196"/>
                  <a:pt x="2403668" y="102381"/>
                  <a:pt x="2406624" y="102990"/>
                </a:cubicBezTo>
                <a:cubicBezTo>
                  <a:pt x="2418447" y="105428"/>
                  <a:pt x="2426349" y="110042"/>
                  <a:pt x="2430328" y="116832"/>
                </a:cubicBezTo>
                <a:cubicBezTo>
                  <a:pt x="2434308" y="123622"/>
                  <a:pt x="2434164" y="129627"/>
                  <a:pt x="2429898" y="134847"/>
                </a:cubicBezTo>
                <a:cubicBezTo>
                  <a:pt x="2425632" y="140067"/>
                  <a:pt x="2419466" y="139981"/>
                  <a:pt x="2411399" y="134589"/>
                </a:cubicBezTo>
                <a:cubicBezTo>
                  <a:pt x="2403333" y="129197"/>
                  <a:pt x="2397313" y="123023"/>
                  <a:pt x="2393341" y="116068"/>
                </a:cubicBezTo>
                <a:cubicBezTo>
                  <a:pt x="2391115" y="107701"/>
                  <a:pt x="2393049" y="103157"/>
                  <a:pt x="2399143" y="102436"/>
                </a:cubicBezTo>
                <a:close/>
                <a:moveTo>
                  <a:pt x="4734667" y="100839"/>
                </a:moveTo>
                <a:lnTo>
                  <a:pt x="4667340" y="200582"/>
                </a:lnTo>
                <a:lnTo>
                  <a:pt x="4734667" y="200582"/>
                </a:lnTo>
                <a:close/>
                <a:moveTo>
                  <a:pt x="1153267" y="100839"/>
                </a:moveTo>
                <a:lnTo>
                  <a:pt x="1085940" y="200582"/>
                </a:lnTo>
                <a:lnTo>
                  <a:pt x="1153267" y="200582"/>
                </a:lnTo>
                <a:close/>
                <a:moveTo>
                  <a:pt x="4995944" y="98129"/>
                </a:moveTo>
                <a:cubicBezTo>
                  <a:pt x="4989219" y="100696"/>
                  <a:pt x="4983626" y="102925"/>
                  <a:pt x="4979166" y="104818"/>
                </a:cubicBezTo>
                <a:cubicBezTo>
                  <a:pt x="4979596" y="115122"/>
                  <a:pt x="4980019" y="124542"/>
                  <a:pt x="4980435" y="133078"/>
                </a:cubicBezTo>
                <a:lnTo>
                  <a:pt x="4981564" y="154210"/>
                </a:lnTo>
                <a:lnTo>
                  <a:pt x="4989765" y="152173"/>
                </a:lnTo>
                <a:cubicBezTo>
                  <a:pt x="4995118" y="150718"/>
                  <a:pt x="5001881" y="148785"/>
                  <a:pt x="5010055" y="146376"/>
                </a:cubicBezTo>
                <a:cubicBezTo>
                  <a:pt x="5007488" y="134933"/>
                  <a:pt x="5005072" y="125357"/>
                  <a:pt x="5002806" y="117649"/>
                </a:cubicBezTo>
                <a:cubicBezTo>
                  <a:pt x="5000540" y="109941"/>
                  <a:pt x="4999038" y="104976"/>
                  <a:pt x="4998300" y="102753"/>
                </a:cubicBezTo>
                <a:cubicBezTo>
                  <a:pt x="4997561" y="100531"/>
                  <a:pt x="4996776" y="98989"/>
                  <a:pt x="4995944" y="98129"/>
                </a:cubicBezTo>
                <a:close/>
                <a:moveTo>
                  <a:pt x="1424069" y="98129"/>
                </a:moveTo>
                <a:cubicBezTo>
                  <a:pt x="1417343" y="100696"/>
                  <a:pt x="1411751" y="102925"/>
                  <a:pt x="1407291" y="104818"/>
                </a:cubicBezTo>
                <a:cubicBezTo>
                  <a:pt x="1407721" y="115122"/>
                  <a:pt x="1408144" y="124542"/>
                  <a:pt x="1408560" y="133078"/>
                </a:cubicBezTo>
                <a:lnTo>
                  <a:pt x="1409689" y="154210"/>
                </a:lnTo>
                <a:lnTo>
                  <a:pt x="1417890" y="152173"/>
                </a:lnTo>
                <a:cubicBezTo>
                  <a:pt x="1423243" y="150718"/>
                  <a:pt x="1430006" y="148785"/>
                  <a:pt x="1438180" y="146376"/>
                </a:cubicBezTo>
                <a:cubicBezTo>
                  <a:pt x="1435613" y="134933"/>
                  <a:pt x="1433197" y="125357"/>
                  <a:pt x="1430931" y="117649"/>
                </a:cubicBezTo>
                <a:cubicBezTo>
                  <a:pt x="1428665" y="109941"/>
                  <a:pt x="1427163" y="104976"/>
                  <a:pt x="1426424" y="102753"/>
                </a:cubicBezTo>
                <a:cubicBezTo>
                  <a:pt x="1425686" y="100531"/>
                  <a:pt x="1424901" y="98989"/>
                  <a:pt x="1424069" y="98129"/>
                </a:cubicBezTo>
                <a:close/>
                <a:moveTo>
                  <a:pt x="2505916" y="78874"/>
                </a:moveTo>
                <a:cubicBezTo>
                  <a:pt x="2510591" y="78740"/>
                  <a:pt x="2517829" y="80340"/>
                  <a:pt x="2527630" y="83674"/>
                </a:cubicBezTo>
                <a:cubicBezTo>
                  <a:pt x="2540536" y="94242"/>
                  <a:pt x="2543734" y="101004"/>
                  <a:pt x="2537224" y="103958"/>
                </a:cubicBezTo>
                <a:cubicBezTo>
                  <a:pt x="2530713" y="106912"/>
                  <a:pt x="2524812" y="110594"/>
                  <a:pt x="2519521" y="115003"/>
                </a:cubicBezTo>
                <a:cubicBezTo>
                  <a:pt x="2514229" y="119413"/>
                  <a:pt x="2504632" y="125802"/>
                  <a:pt x="2490729" y="134169"/>
                </a:cubicBezTo>
                <a:cubicBezTo>
                  <a:pt x="2476826" y="142537"/>
                  <a:pt x="2473743" y="141160"/>
                  <a:pt x="2481480" y="130039"/>
                </a:cubicBezTo>
                <a:cubicBezTo>
                  <a:pt x="2489216" y="118918"/>
                  <a:pt x="2494393" y="110347"/>
                  <a:pt x="2497010" y="104324"/>
                </a:cubicBezTo>
                <a:cubicBezTo>
                  <a:pt x="2499627" y="98301"/>
                  <a:pt x="2500484" y="91686"/>
                  <a:pt x="2499581" y="84480"/>
                </a:cubicBezTo>
                <a:cubicBezTo>
                  <a:pt x="2499129" y="80877"/>
                  <a:pt x="2501240" y="79009"/>
                  <a:pt x="2505916" y="78874"/>
                </a:cubicBezTo>
                <a:close/>
                <a:moveTo>
                  <a:pt x="6109256" y="75236"/>
                </a:moveTo>
                <a:cubicBezTo>
                  <a:pt x="6105492" y="75433"/>
                  <a:pt x="6100275" y="76095"/>
                  <a:pt x="6093607" y="77221"/>
                </a:cubicBezTo>
                <a:cubicBezTo>
                  <a:pt x="6080270" y="79472"/>
                  <a:pt x="6061270" y="82598"/>
                  <a:pt x="6036604" y="86599"/>
                </a:cubicBezTo>
                <a:cubicBezTo>
                  <a:pt x="6039258" y="94830"/>
                  <a:pt x="6040562" y="98623"/>
                  <a:pt x="6040520" y="97978"/>
                </a:cubicBezTo>
                <a:cubicBezTo>
                  <a:pt x="6047747" y="97218"/>
                  <a:pt x="6057426" y="95002"/>
                  <a:pt x="6069558" y="91331"/>
                </a:cubicBezTo>
                <a:cubicBezTo>
                  <a:pt x="6081690" y="87660"/>
                  <a:pt x="6090929" y="86993"/>
                  <a:pt x="6097274" y="89331"/>
                </a:cubicBezTo>
                <a:cubicBezTo>
                  <a:pt x="6103620" y="91668"/>
                  <a:pt x="6105098" y="95257"/>
                  <a:pt x="6101706" y="100097"/>
                </a:cubicBezTo>
                <a:cubicBezTo>
                  <a:pt x="6098314" y="104937"/>
                  <a:pt x="6088284" y="108744"/>
                  <a:pt x="6071613" y="111519"/>
                </a:cubicBezTo>
                <a:cubicBezTo>
                  <a:pt x="6054942" y="114294"/>
                  <a:pt x="6045518" y="115681"/>
                  <a:pt x="6043338" y="115681"/>
                </a:cubicBezTo>
                <a:cubicBezTo>
                  <a:pt x="6045144" y="121030"/>
                  <a:pt x="6046048" y="124127"/>
                  <a:pt x="6046048" y="124974"/>
                </a:cubicBezTo>
                <a:cubicBezTo>
                  <a:pt x="6054294" y="123267"/>
                  <a:pt x="6065304" y="121041"/>
                  <a:pt x="6079077" y="118295"/>
                </a:cubicBezTo>
                <a:cubicBezTo>
                  <a:pt x="6092850" y="115548"/>
                  <a:pt x="6102404" y="114627"/>
                  <a:pt x="6107739" y="115530"/>
                </a:cubicBezTo>
                <a:cubicBezTo>
                  <a:pt x="6113289" y="102696"/>
                  <a:pt x="6116516" y="93271"/>
                  <a:pt x="6117419" y="87255"/>
                </a:cubicBezTo>
                <a:cubicBezTo>
                  <a:pt x="6118322" y="81239"/>
                  <a:pt x="6117914" y="77500"/>
                  <a:pt x="6116192" y="76038"/>
                </a:cubicBezTo>
                <a:cubicBezTo>
                  <a:pt x="6115332" y="75306"/>
                  <a:pt x="6113020" y="75039"/>
                  <a:pt x="6109256" y="75236"/>
                </a:cubicBezTo>
                <a:close/>
                <a:moveTo>
                  <a:pt x="2889806" y="75236"/>
                </a:moveTo>
                <a:cubicBezTo>
                  <a:pt x="2886042" y="75433"/>
                  <a:pt x="2880825" y="76095"/>
                  <a:pt x="2874157" y="77221"/>
                </a:cubicBezTo>
                <a:cubicBezTo>
                  <a:pt x="2860821" y="79472"/>
                  <a:pt x="2841820" y="82598"/>
                  <a:pt x="2817155" y="86599"/>
                </a:cubicBezTo>
                <a:cubicBezTo>
                  <a:pt x="2819808" y="94830"/>
                  <a:pt x="2821113" y="98623"/>
                  <a:pt x="2821070" y="97978"/>
                </a:cubicBezTo>
                <a:cubicBezTo>
                  <a:pt x="2828297" y="97218"/>
                  <a:pt x="2837977" y="95002"/>
                  <a:pt x="2850109" y="91331"/>
                </a:cubicBezTo>
                <a:cubicBezTo>
                  <a:pt x="2862241" y="87660"/>
                  <a:pt x="2871479" y="86993"/>
                  <a:pt x="2877825" y="89331"/>
                </a:cubicBezTo>
                <a:cubicBezTo>
                  <a:pt x="2884170" y="91668"/>
                  <a:pt x="2885647" y="95257"/>
                  <a:pt x="2882256" y="100097"/>
                </a:cubicBezTo>
                <a:cubicBezTo>
                  <a:pt x="2878864" y="104937"/>
                  <a:pt x="2868833" y="108744"/>
                  <a:pt x="2852163" y="111519"/>
                </a:cubicBezTo>
                <a:cubicBezTo>
                  <a:pt x="2835492" y="114294"/>
                  <a:pt x="2826067" y="115681"/>
                  <a:pt x="2823888" y="115681"/>
                </a:cubicBezTo>
                <a:cubicBezTo>
                  <a:pt x="2825695" y="121030"/>
                  <a:pt x="2826598" y="124127"/>
                  <a:pt x="2826598" y="124974"/>
                </a:cubicBezTo>
                <a:cubicBezTo>
                  <a:pt x="2834843" y="123267"/>
                  <a:pt x="2845853" y="121041"/>
                  <a:pt x="2859627" y="118295"/>
                </a:cubicBezTo>
                <a:cubicBezTo>
                  <a:pt x="2873401" y="115548"/>
                  <a:pt x="2882955" y="114627"/>
                  <a:pt x="2888290" y="115530"/>
                </a:cubicBezTo>
                <a:cubicBezTo>
                  <a:pt x="2893839" y="102696"/>
                  <a:pt x="2897066" y="93271"/>
                  <a:pt x="2897969" y="87255"/>
                </a:cubicBezTo>
                <a:cubicBezTo>
                  <a:pt x="2898873" y="81239"/>
                  <a:pt x="2898464" y="77500"/>
                  <a:pt x="2896743" y="76038"/>
                </a:cubicBezTo>
                <a:cubicBezTo>
                  <a:pt x="2895883" y="75306"/>
                  <a:pt x="2893570" y="75039"/>
                  <a:pt x="2889806" y="75236"/>
                </a:cubicBezTo>
                <a:close/>
                <a:moveTo>
                  <a:pt x="421867" y="73123"/>
                </a:moveTo>
                <a:cubicBezTo>
                  <a:pt x="412109" y="72700"/>
                  <a:pt x="403278" y="77913"/>
                  <a:pt x="395377" y="88761"/>
                </a:cubicBezTo>
                <a:cubicBezTo>
                  <a:pt x="387475" y="99609"/>
                  <a:pt x="382198" y="117129"/>
                  <a:pt x="379545" y="141321"/>
                </a:cubicBezTo>
                <a:cubicBezTo>
                  <a:pt x="376906" y="165499"/>
                  <a:pt x="377803" y="187099"/>
                  <a:pt x="382234" y="206121"/>
                </a:cubicBezTo>
                <a:cubicBezTo>
                  <a:pt x="386665" y="225143"/>
                  <a:pt x="393516" y="238197"/>
                  <a:pt x="402787" y="245281"/>
                </a:cubicBezTo>
                <a:cubicBezTo>
                  <a:pt x="412058" y="252365"/>
                  <a:pt x="421365" y="253853"/>
                  <a:pt x="430707" y="249744"/>
                </a:cubicBezTo>
                <a:cubicBezTo>
                  <a:pt x="440050" y="245636"/>
                  <a:pt x="447123" y="236383"/>
                  <a:pt x="451927" y="221985"/>
                </a:cubicBezTo>
                <a:cubicBezTo>
                  <a:pt x="456731" y="207587"/>
                  <a:pt x="459133" y="191720"/>
                  <a:pt x="459133" y="174383"/>
                </a:cubicBezTo>
                <a:cubicBezTo>
                  <a:pt x="459133" y="157045"/>
                  <a:pt x="458474" y="141332"/>
                  <a:pt x="457154" y="127243"/>
                </a:cubicBezTo>
                <a:cubicBezTo>
                  <a:pt x="455835" y="113154"/>
                  <a:pt x="452064" y="100717"/>
                  <a:pt x="445840" y="89933"/>
                </a:cubicBezTo>
                <a:cubicBezTo>
                  <a:pt x="439616" y="79149"/>
                  <a:pt x="431625" y="73546"/>
                  <a:pt x="421867" y="73123"/>
                </a:cubicBezTo>
                <a:close/>
                <a:moveTo>
                  <a:pt x="240892" y="73123"/>
                </a:moveTo>
                <a:cubicBezTo>
                  <a:pt x="231133" y="72700"/>
                  <a:pt x="222303" y="77913"/>
                  <a:pt x="214402" y="88761"/>
                </a:cubicBezTo>
                <a:cubicBezTo>
                  <a:pt x="206501" y="99609"/>
                  <a:pt x="201223" y="117129"/>
                  <a:pt x="198570" y="141321"/>
                </a:cubicBezTo>
                <a:cubicBezTo>
                  <a:pt x="195931" y="165499"/>
                  <a:pt x="196828" y="187099"/>
                  <a:pt x="201259" y="206121"/>
                </a:cubicBezTo>
                <a:cubicBezTo>
                  <a:pt x="205690" y="225143"/>
                  <a:pt x="212541" y="238197"/>
                  <a:pt x="221812" y="245281"/>
                </a:cubicBezTo>
                <a:cubicBezTo>
                  <a:pt x="231083" y="252365"/>
                  <a:pt x="240390" y="253853"/>
                  <a:pt x="249732" y="249744"/>
                </a:cubicBezTo>
                <a:cubicBezTo>
                  <a:pt x="259075" y="245636"/>
                  <a:pt x="266148" y="236383"/>
                  <a:pt x="270952" y="221985"/>
                </a:cubicBezTo>
                <a:cubicBezTo>
                  <a:pt x="275756" y="207587"/>
                  <a:pt x="278158" y="191720"/>
                  <a:pt x="278158" y="174383"/>
                </a:cubicBezTo>
                <a:cubicBezTo>
                  <a:pt x="278158" y="157045"/>
                  <a:pt x="277499" y="141332"/>
                  <a:pt x="276179" y="127243"/>
                </a:cubicBezTo>
                <a:cubicBezTo>
                  <a:pt x="274860" y="113154"/>
                  <a:pt x="271088" y="100717"/>
                  <a:pt x="264865" y="89933"/>
                </a:cubicBezTo>
                <a:cubicBezTo>
                  <a:pt x="258641" y="79149"/>
                  <a:pt x="250650" y="73546"/>
                  <a:pt x="240892" y="73123"/>
                </a:cubicBezTo>
                <a:close/>
                <a:moveTo>
                  <a:pt x="2199751" y="63672"/>
                </a:moveTo>
                <a:cubicBezTo>
                  <a:pt x="2202739" y="63229"/>
                  <a:pt x="2206130" y="63497"/>
                  <a:pt x="2209923" y="64476"/>
                </a:cubicBezTo>
                <a:cubicBezTo>
                  <a:pt x="2217509" y="66433"/>
                  <a:pt x="2224044" y="70499"/>
                  <a:pt x="2229529" y="76672"/>
                </a:cubicBezTo>
                <a:cubicBezTo>
                  <a:pt x="2235015" y="82846"/>
                  <a:pt x="2234670" y="87782"/>
                  <a:pt x="2228497" y="91482"/>
                </a:cubicBezTo>
                <a:cubicBezTo>
                  <a:pt x="2222324" y="95182"/>
                  <a:pt x="2215057" y="105801"/>
                  <a:pt x="2206696" y="123339"/>
                </a:cubicBezTo>
                <a:cubicBezTo>
                  <a:pt x="2215702" y="132646"/>
                  <a:pt x="2215573" y="138195"/>
                  <a:pt x="2206309" y="139988"/>
                </a:cubicBezTo>
                <a:cubicBezTo>
                  <a:pt x="2197045" y="141780"/>
                  <a:pt x="2177708" y="145200"/>
                  <a:pt x="2148296" y="150248"/>
                </a:cubicBezTo>
                <a:cubicBezTo>
                  <a:pt x="2145844" y="177208"/>
                  <a:pt x="2146614" y="193484"/>
                  <a:pt x="2150608" y="199077"/>
                </a:cubicBezTo>
                <a:cubicBezTo>
                  <a:pt x="2154602" y="204669"/>
                  <a:pt x="2162396" y="207674"/>
                  <a:pt x="2173990" y="208089"/>
                </a:cubicBezTo>
                <a:cubicBezTo>
                  <a:pt x="2185584" y="208505"/>
                  <a:pt x="2195640" y="207903"/>
                  <a:pt x="2204158" y="206283"/>
                </a:cubicBezTo>
                <a:cubicBezTo>
                  <a:pt x="2212676" y="204662"/>
                  <a:pt x="2218588" y="200747"/>
                  <a:pt x="2221893" y="194538"/>
                </a:cubicBezTo>
                <a:cubicBezTo>
                  <a:pt x="2225199" y="188329"/>
                  <a:pt x="2228777" y="180355"/>
                  <a:pt x="2232627" y="170618"/>
                </a:cubicBezTo>
                <a:cubicBezTo>
                  <a:pt x="2236477" y="160881"/>
                  <a:pt x="2239177" y="163341"/>
                  <a:pt x="2240726" y="177996"/>
                </a:cubicBezTo>
                <a:cubicBezTo>
                  <a:pt x="2242274" y="192652"/>
                  <a:pt x="2245089" y="203178"/>
                  <a:pt x="2249168" y="209574"/>
                </a:cubicBezTo>
                <a:cubicBezTo>
                  <a:pt x="2253248" y="215969"/>
                  <a:pt x="2248394" y="221490"/>
                  <a:pt x="2234606" y="226137"/>
                </a:cubicBezTo>
                <a:cubicBezTo>
                  <a:pt x="2220818" y="230783"/>
                  <a:pt x="2202451" y="232876"/>
                  <a:pt x="2179507" y="232418"/>
                </a:cubicBezTo>
                <a:cubicBezTo>
                  <a:pt x="2156563" y="231959"/>
                  <a:pt x="2141610" y="226986"/>
                  <a:pt x="2134647" y="217500"/>
                </a:cubicBezTo>
                <a:cubicBezTo>
                  <a:pt x="2127685" y="208014"/>
                  <a:pt x="2124656" y="194427"/>
                  <a:pt x="2125559" y="176738"/>
                </a:cubicBezTo>
                <a:cubicBezTo>
                  <a:pt x="2126463" y="159049"/>
                  <a:pt x="2125337" y="146000"/>
                  <a:pt x="2122182" y="137589"/>
                </a:cubicBezTo>
                <a:cubicBezTo>
                  <a:pt x="2119027" y="129179"/>
                  <a:pt x="2121580" y="126099"/>
                  <a:pt x="2129840" y="128351"/>
                </a:cubicBezTo>
                <a:cubicBezTo>
                  <a:pt x="2138100" y="130602"/>
                  <a:pt x="2146234" y="131301"/>
                  <a:pt x="2154243" y="130448"/>
                </a:cubicBezTo>
                <a:cubicBezTo>
                  <a:pt x="2162252" y="129595"/>
                  <a:pt x="2171326" y="127612"/>
                  <a:pt x="2181465" y="124500"/>
                </a:cubicBezTo>
                <a:cubicBezTo>
                  <a:pt x="2184748" y="115437"/>
                  <a:pt x="2187276" y="107202"/>
                  <a:pt x="2189047" y="99796"/>
                </a:cubicBezTo>
                <a:cubicBezTo>
                  <a:pt x="2190818" y="92389"/>
                  <a:pt x="2188800" y="89553"/>
                  <a:pt x="2182992" y="91288"/>
                </a:cubicBezTo>
                <a:cubicBezTo>
                  <a:pt x="2177184" y="93024"/>
                  <a:pt x="2169426" y="94823"/>
                  <a:pt x="2159718" y="96687"/>
                </a:cubicBezTo>
                <a:cubicBezTo>
                  <a:pt x="2150009" y="98552"/>
                  <a:pt x="2140990" y="96408"/>
                  <a:pt x="2132658" y="90256"/>
                </a:cubicBezTo>
                <a:cubicBezTo>
                  <a:pt x="2124326" y="84104"/>
                  <a:pt x="2125678" y="80720"/>
                  <a:pt x="2136712" y="80103"/>
                </a:cubicBezTo>
                <a:cubicBezTo>
                  <a:pt x="2147747" y="79486"/>
                  <a:pt x="2158628" y="78103"/>
                  <a:pt x="2169354" y="75952"/>
                </a:cubicBezTo>
                <a:cubicBezTo>
                  <a:pt x="2180081" y="73800"/>
                  <a:pt x="2187627" y="70861"/>
                  <a:pt x="2191994" y="67132"/>
                </a:cubicBezTo>
                <a:cubicBezTo>
                  <a:pt x="2194177" y="65268"/>
                  <a:pt x="2196763" y="64115"/>
                  <a:pt x="2199751" y="63672"/>
                </a:cubicBezTo>
                <a:close/>
                <a:moveTo>
                  <a:pt x="6122186" y="52043"/>
                </a:moveTo>
                <a:cubicBezTo>
                  <a:pt x="6126264" y="52201"/>
                  <a:pt x="6130569" y="53244"/>
                  <a:pt x="6135100" y="55173"/>
                </a:cubicBezTo>
                <a:cubicBezTo>
                  <a:pt x="6144164" y="59030"/>
                  <a:pt x="6151384" y="63884"/>
                  <a:pt x="6156761" y="69735"/>
                </a:cubicBezTo>
                <a:cubicBezTo>
                  <a:pt x="6162138" y="75586"/>
                  <a:pt x="6161752" y="81315"/>
                  <a:pt x="6155600" y="86922"/>
                </a:cubicBezTo>
                <a:cubicBezTo>
                  <a:pt x="6149448" y="92529"/>
                  <a:pt x="6143454" y="100943"/>
                  <a:pt x="6137617" y="112164"/>
                </a:cubicBezTo>
                <a:cubicBezTo>
                  <a:pt x="6131780" y="123385"/>
                  <a:pt x="6126062" y="131276"/>
                  <a:pt x="6120463" y="135836"/>
                </a:cubicBezTo>
                <a:cubicBezTo>
                  <a:pt x="6114863" y="140396"/>
                  <a:pt x="6110292" y="139529"/>
                  <a:pt x="6106750" y="133233"/>
                </a:cubicBezTo>
                <a:cubicBezTo>
                  <a:pt x="6079160" y="135915"/>
                  <a:pt x="6058990" y="138446"/>
                  <a:pt x="6046241" y="140827"/>
                </a:cubicBezTo>
                <a:cubicBezTo>
                  <a:pt x="6040692" y="150162"/>
                  <a:pt x="6035010" y="149011"/>
                  <a:pt x="6029194" y="137374"/>
                </a:cubicBezTo>
                <a:cubicBezTo>
                  <a:pt x="6023380" y="125737"/>
                  <a:pt x="6018920" y="114806"/>
                  <a:pt x="6015815" y="104582"/>
                </a:cubicBezTo>
                <a:cubicBezTo>
                  <a:pt x="6012710" y="94357"/>
                  <a:pt x="6009072" y="85979"/>
                  <a:pt x="6004898" y="79447"/>
                </a:cubicBezTo>
                <a:cubicBezTo>
                  <a:pt x="6000726" y="72915"/>
                  <a:pt x="6002719" y="69649"/>
                  <a:pt x="6010878" y="69649"/>
                </a:cubicBezTo>
                <a:cubicBezTo>
                  <a:pt x="6016572" y="69649"/>
                  <a:pt x="6023340" y="70094"/>
                  <a:pt x="6031184" y="70983"/>
                </a:cubicBezTo>
                <a:cubicBezTo>
                  <a:pt x="6057484" y="67455"/>
                  <a:pt x="6075488" y="64587"/>
                  <a:pt x="6085196" y="62379"/>
                </a:cubicBezTo>
                <a:cubicBezTo>
                  <a:pt x="6094905" y="60170"/>
                  <a:pt x="6103384" y="57453"/>
                  <a:pt x="6110632" y="54226"/>
                </a:cubicBezTo>
                <a:cubicBezTo>
                  <a:pt x="6114257" y="52613"/>
                  <a:pt x="6118108" y="51885"/>
                  <a:pt x="6122186" y="52043"/>
                </a:cubicBezTo>
                <a:close/>
                <a:moveTo>
                  <a:pt x="2902736" y="52043"/>
                </a:moveTo>
                <a:cubicBezTo>
                  <a:pt x="2906814" y="52201"/>
                  <a:pt x="2911119" y="53244"/>
                  <a:pt x="2915651" y="55173"/>
                </a:cubicBezTo>
                <a:cubicBezTo>
                  <a:pt x="2924713" y="59030"/>
                  <a:pt x="2931934" y="63884"/>
                  <a:pt x="2937312" y="69735"/>
                </a:cubicBezTo>
                <a:cubicBezTo>
                  <a:pt x="2942689" y="75586"/>
                  <a:pt x="2942302" y="81315"/>
                  <a:pt x="2936150" y="86922"/>
                </a:cubicBezTo>
                <a:cubicBezTo>
                  <a:pt x="2929998" y="92529"/>
                  <a:pt x="2924004" y="100943"/>
                  <a:pt x="2918167" y="112164"/>
                </a:cubicBezTo>
                <a:cubicBezTo>
                  <a:pt x="2912331" y="123385"/>
                  <a:pt x="2906613" y="131276"/>
                  <a:pt x="2901013" y="135836"/>
                </a:cubicBezTo>
                <a:cubicBezTo>
                  <a:pt x="2895413" y="140396"/>
                  <a:pt x="2890842" y="139529"/>
                  <a:pt x="2887300" y="133233"/>
                </a:cubicBezTo>
                <a:cubicBezTo>
                  <a:pt x="2859709" y="135915"/>
                  <a:pt x="2839540" y="138446"/>
                  <a:pt x="2826792" y="140827"/>
                </a:cubicBezTo>
                <a:cubicBezTo>
                  <a:pt x="2821242" y="150162"/>
                  <a:pt x="2815559" y="149011"/>
                  <a:pt x="2809745" y="137374"/>
                </a:cubicBezTo>
                <a:cubicBezTo>
                  <a:pt x="2803930" y="125737"/>
                  <a:pt x="2799470" y="114806"/>
                  <a:pt x="2796365" y="104582"/>
                </a:cubicBezTo>
                <a:cubicBezTo>
                  <a:pt x="2793260" y="94357"/>
                  <a:pt x="2789622" y="85979"/>
                  <a:pt x="2785449" y="79447"/>
                </a:cubicBezTo>
                <a:cubicBezTo>
                  <a:pt x="2781276" y="72915"/>
                  <a:pt x="2783269" y="69649"/>
                  <a:pt x="2791429" y="69649"/>
                </a:cubicBezTo>
                <a:cubicBezTo>
                  <a:pt x="2797122" y="69649"/>
                  <a:pt x="2803890" y="70094"/>
                  <a:pt x="2811734" y="70983"/>
                </a:cubicBezTo>
                <a:cubicBezTo>
                  <a:pt x="2838034" y="67455"/>
                  <a:pt x="2856038" y="64587"/>
                  <a:pt x="2865747" y="62379"/>
                </a:cubicBezTo>
                <a:cubicBezTo>
                  <a:pt x="2875455" y="60170"/>
                  <a:pt x="2883934" y="57453"/>
                  <a:pt x="2891183" y="54226"/>
                </a:cubicBezTo>
                <a:cubicBezTo>
                  <a:pt x="2894807" y="52613"/>
                  <a:pt x="2898658" y="51885"/>
                  <a:pt x="2902736" y="52043"/>
                </a:cubicBezTo>
                <a:close/>
                <a:moveTo>
                  <a:pt x="1793767" y="50892"/>
                </a:moveTo>
                <a:cubicBezTo>
                  <a:pt x="1785650" y="52584"/>
                  <a:pt x="1774752" y="54606"/>
                  <a:pt x="1761071" y="56958"/>
                </a:cubicBezTo>
                <a:cubicBezTo>
                  <a:pt x="1761903" y="59640"/>
                  <a:pt x="1764025" y="76461"/>
                  <a:pt x="1767438" y="107421"/>
                </a:cubicBezTo>
                <a:cubicBezTo>
                  <a:pt x="1776702" y="106632"/>
                  <a:pt x="1785772" y="104761"/>
                  <a:pt x="1794649" y="101807"/>
                </a:cubicBezTo>
                <a:lnTo>
                  <a:pt x="1794649" y="87330"/>
                </a:lnTo>
                <a:cubicBezTo>
                  <a:pt x="1791179" y="89137"/>
                  <a:pt x="1784686" y="88560"/>
                  <a:pt x="1775171" y="85599"/>
                </a:cubicBezTo>
                <a:cubicBezTo>
                  <a:pt x="1765657" y="82638"/>
                  <a:pt x="1764556" y="79938"/>
                  <a:pt x="1771869" y="77500"/>
                </a:cubicBezTo>
                <a:cubicBezTo>
                  <a:pt x="1779183" y="75062"/>
                  <a:pt x="1786776" y="72768"/>
                  <a:pt x="1794649" y="70617"/>
                </a:cubicBezTo>
                <a:cubicBezTo>
                  <a:pt x="1794649" y="63160"/>
                  <a:pt x="1794355" y="56585"/>
                  <a:pt x="1793767" y="50892"/>
                </a:cubicBezTo>
                <a:close/>
                <a:moveTo>
                  <a:pt x="5688550" y="46848"/>
                </a:moveTo>
                <a:cubicBezTo>
                  <a:pt x="5684657" y="50677"/>
                  <a:pt x="5679863" y="54967"/>
                  <a:pt x="5674168" y="59719"/>
                </a:cubicBezTo>
                <a:lnTo>
                  <a:pt x="5657587" y="72826"/>
                </a:lnTo>
                <a:lnTo>
                  <a:pt x="5667632" y="72499"/>
                </a:lnTo>
                <a:cubicBezTo>
                  <a:pt x="5678366" y="74414"/>
                  <a:pt x="5686266" y="77934"/>
                  <a:pt x="5691336" y="83061"/>
                </a:cubicBezTo>
                <a:cubicBezTo>
                  <a:pt x="5696406" y="88187"/>
                  <a:pt x="5698488" y="92256"/>
                  <a:pt x="5697584" y="95268"/>
                </a:cubicBezTo>
                <a:cubicBezTo>
                  <a:pt x="5699808" y="91582"/>
                  <a:pt x="5705324" y="84889"/>
                  <a:pt x="5714137" y="75188"/>
                </a:cubicBezTo>
                <a:cubicBezTo>
                  <a:pt x="5722949" y="65487"/>
                  <a:pt x="5728215" y="58786"/>
                  <a:pt x="5729936" y="55087"/>
                </a:cubicBezTo>
                <a:cubicBezTo>
                  <a:pt x="5731657" y="51387"/>
                  <a:pt x="5730294" y="49537"/>
                  <a:pt x="5725849" y="49537"/>
                </a:cubicBezTo>
                <a:cubicBezTo>
                  <a:pt x="5719942" y="49537"/>
                  <a:pt x="5713610" y="49989"/>
                  <a:pt x="5706856" y="50892"/>
                </a:cubicBezTo>
                <a:cubicBezTo>
                  <a:pt x="5700101" y="51795"/>
                  <a:pt x="5694000" y="50447"/>
                  <a:pt x="5688550" y="46848"/>
                </a:cubicBezTo>
                <a:close/>
                <a:moveTo>
                  <a:pt x="5023832" y="45853"/>
                </a:moveTo>
                <a:cubicBezTo>
                  <a:pt x="5028561" y="46093"/>
                  <a:pt x="5035372" y="47859"/>
                  <a:pt x="5044267" y="51150"/>
                </a:cubicBezTo>
                <a:cubicBezTo>
                  <a:pt x="5062056" y="57732"/>
                  <a:pt x="5066222" y="62906"/>
                  <a:pt x="5056765" y="66670"/>
                </a:cubicBezTo>
                <a:cubicBezTo>
                  <a:pt x="5047307" y="70434"/>
                  <a:pt x="5033143" y="77049"/>
                  <a:pt x="5014271" y="86513"/>
                </a:cubicBezTo>
                <a:cubicBezTo>
                  <a:pt x="5022359" y="89940"/>
                  <a:pt x="5025955" y="93873"/>
                  <a:pt x="5025058" y="98311"/>
                </a:cubicBezTo>
                <a:cubicBezTo>
                  <a:pt x="5024162" y="102750"/>
                  <a:pt x="5026130" y="115688"/>
                  <a:pt x="5030963" y="137127"/>
                </a:cubicBezTo>
                <a:cubicBezTo>
                  <a:pt x="5037402" y="135578"/>
                  <a:pt x="5044944" y="132940"/>
                  <a:pt x="5053592" y="129211"/>
                </a:cubicBezTo>
                <a:cubicBezTo>
                  <a:pt x="5062239" y="125483"/>
                  <a:pt x="5071119" y="125407"/>
                  <a:pt x="5080232" y="128985"/>
                </a:cubicBezTo>
                <a:cubicBezTo>
                  <a:pt x="5089346" y="132563"/>
                  <a:pt x="5088048" y="137736"/>
                  <a:pt x="5076339" y="144505"/>
                </a:cubicBezTo>
                <a:cubicBezTo>
                  <a:pt x="5064630" y="151273"/>
                  <a:pt x="5052036" y="156178"/>
                  <a:pt x="5038556" y="159218"/>
                </a:cubicBezTo>
                <a:cubicBezTo>
                  <a:pt x="5042973" y="174734"/>
                  <a:pt x="5051372" y="191559"/>
                  <a:pt x="5063755" y="209692"/>
                </a:cubicBezTo>
                <a:cubicBezTo>
                  <a:pt x="5076138" y="227825"/>
                  <a:pt x="5085456" y="239161"/>
                  <a:pt x="5091708" y="243700"/>
                </a:cubicBezTo>
                <a:cubicBezTo>
                  <a:pt x="5097960" y="248238"/>
                  <a:pt x="5101682" y="248830"/>
                  <a:pt x="5102872" y="245474"/>
                </a:cubicBezTo>
                <a:cubicBezTo>
                  <a:pt x="5104062" y="242119"/>
                  <a:pt x="5107547" y="229858"/>
                  <a:pt x="5113326" y="208692"/>
                </a:cubicBezTo>
                <a:cubicBezTo>
                  <a:pt x="5119133" y="208692"/>
                  <a:pt x="5122511" y="216952"/>
                  <a:pt x="5123457" y="233472"/>
                </a:cubicBezTo>
                <a:cubicBezTo>
                  <a:pt x="5124403" y="249991"/>
                  <a:pt x="5126461" y="262303"/>
                  <a:pt x="5129630" y="270405"/>
                </a:cubicBezTo>
                <a:cubicBezTo>
                  <a:pt x="5132800" y="278507"/>
                  <a:pt x="5132484" y="284666"/>
                  <a:pt x="5128684" y="288882"/>
                </a:cubicBezTo>
                <a:cubicBezTo>
                  <a:pt x="5124884" y="293098"/>
                  <a:pt x="5118388" y="292607"/>
                  <a:pt x="5109196" y="287409"/>
                </a:cubicBezTo>
                <a:cubicBezTo>
                  <a:pt x="5100004" y="282210"/>
                  <a:pt x="5089883" y="275008"/>
                  <a:pt x="5078834" y="265802"/>
                </a:cubicBezTo>
                <a:cubicBezTo>
                  <a:pt x="5067785" y="256595"/>
                  <a:pt x="5056998" y="243291"/>
                  <a:pt x="5046472" y="225889"/>
                </a:cubicBezTo>
                <a:cubicBezTo>
                  <a:pt x="5035946" y="208487"/>
                  <a:pt x="5026159" y="187949"/>
                  <a:pt x="5017110" y="164273"/>
                </a:cubicBezTo>
                <a:cubicBezTo>
                  <a:pt x="5010399" y="166926"/>
                  <a:pt x="5004132" y="168941"/>
                  <a:pt x="4998310" y="170317"/>
                </a:cubicBezTo>
                <a:cubicBezTo>
                  <a:pt x="4995399" y="171006"/>
                  <a:pt x="4992558" y="171278"/>
                  <a:pt x="4989787" y="171135"/>
                </a:cubicBezTo>
                <a:lnTo>
                  <a:pt x="4981876" y="169497"/>
                </a:lnTo>
                <a:lnTo>
                  <a:pt x="4981876" y="173651"/>
                </a:lnTo>
                <a:cubicBezTo>
                  <a:pt x="4981876" y="190515"/>
                  <a:pt x="4980521" y="212979"/>
                  <a:pt x="4977811" y="241043"/>
                </a:cubicBezTo>
                <a:cubicBezTo>
                  <a:pt x="4977395" y="239996"/>
                  <a:pt x="4983974" y="235013"/>
                  <a:pt x="4997547" y="226094"/>
                </a:cubicBezTo>
                <a:cubicBezTo>
                  <a:pt x="5011120" y="217174"/>
                  <a:pt x="5020000" y="214055"/>
                  <a:pt x="5024187" y="216737"/>
                </a:cubicBezTo>
                <a:cubicBezTo>
                  <a:pt x="5028374" y="219418"/>
                  <a:pt x="5020771" y="229643"/>
                  <a:pt x="5001376" y="247410"/>
                </a:cubicBezTo>
                <a:cubicBezTo>
                  <a:pt x="4981980" y="265178"/>
                  <a:pt x="4968966" y="277586"/>
                  <a:pt x="4962334" y="284634"/>
                </a:cubicBezTo>
                <a:cubicBezTo>
                  <a:pt x="4955702" y="291682"/>
                  <a:pt x="4949847" y="289997"/>
                  <a:pt x="4944771" y="279579"/>
                </a:cubicBezTo>
                <a:cubicBezTo>
                  <a:pt x="4939694" y="269161"/>
                  <a:pt x="4938774" y="262009"/>
                  <a:pt x="4942007" y="258122"/>
                </a:cubicBezTo>
                <a:cubicBezTo>
                  <a:pt x="4945241" y="254236"/>
                  <a:pt x="4948166" y="248357"/>
                  <a:pt x="4950783" y="240484"/>
                </a:cubicBezTo>
                <a:cubicBezTo>
                  <a:pt x="4953401" y="232611"/>
                  <a:pt x="4955383" y="221067"/>
                  <a:pt x="4956731" y="205852"/>
                </a:cubicBezTo>
                <a:cubicBezTo>
                  <a:pt x="4958079" y="190637"/>
                  <a:pt x="4958534" y="174852"/>
                  <a:pt x="4958097" y="158497"/>
                </a:cubicBezTo>
                <a:cubicBezTo>
                  <a:pt x="4957660" y="142142"/>
                  <a:pt x="4956329" y="130204"/>
                  <a:pt x="4954106" y="122683"/>
                </a:cubicBezTo>
                <a:cubicBezTo>
                  <a:pt x="4951884" y="115161"/>
                  <a:pt x="4949403" y="107364"/>
                  <a:pt x="4946664" y="99290"/>
                </a:cubicBezTo>
                <a:cubicBezTo>
                  <a:pt x="4943925" y="91217"/>
                  <a:pt x="4951719" y="88980"/>
                  <a:pt x="4970045" y="92579"/>
                </a:cubicBezTo>
                <a:cubicBezTo>
                  <a:pt x="4988358" y="82455"/>
                  <a:pt x="5000297" y="74184"/>
                  <a:pt x="5005860" y="67767"/>
                </a:cubicBezTo>
                <a:cubicBezTo>
                  <a:pt x="5011424" y="61350"/>
                  <a:pt x="5014769" y="55330"/>
                  <a:pt x="5015895" y="49709"/>
                </a:cubicBezTo>
                <a:cubicBezTo>
                  <a:pt x="5016458" y="46898"/>
                  <a:pt x="5019104" y="45613"/>
                  <a:pt x="5023832" y="45853"/>
                </a:cubicBezTo>
                <a:close/>
                <a:moveTo>
                  <a:pt x="1451957" y="45853"/>
                </a:moveTo>
                <a:cubicBezTo>
                  <a:pt x="1456686" y="46093"/>
                  <a:pt x="1463498" y="47859"/>
                  <a:pt x="1472392" y="51150"/>
                </a:cubicBezTo>
                <a:cubicBezTo>
                  <a:pt x="1490181" y="57732"/>
                  <a:pt x="1494347" y="62906"/>
                  <a:pt x="1484890" y="66670"/>
                </a:cubicBezTo>
                <a:cubicBezTo>
                  <a:pt x="1475432" y="70434"/>
                  <a:pt x="1461268" y="77049"/>
                  <a:pt x="1442396" y="86513"/>
                </a:cubicBezTo>
                <a:cubicBezTo>
                  <a:pt x="1450484" y="89940"/>
                  <a:pt x="1454080" y="93873"/>
                  <a:pt x="1453183" y="98311"/>
                </a:cubicBezTo>
                <a:cubicBezTo>
                  <a:pt x="1452287" y="102750"/>
                  <a:pt x="1454255" y="115688"/>
                  <a:pt x="1459088" y="137127"/>
                </a:cubicBezTo>
                <a:cubicBezTo>
                  <a:pt x="1465527" y="135578"/>
                  <a:pt x="1473070" y="132940"/>
                  <a:pt x="1481717" y="129211"/>
                </a:cubicBezTo>
                <a:cubicBezTo>
                  <a:pt x="1490364" y="125483"/>
                  <a:pt x="1499244" y="125407"/>
                  <a:pt x="1508357" y="128985"/>
                </a:cubicBezTo>
                <a:cubicBezTo>
                  <a:pt x="1517470" y="132563"/>
                  <a:pt x="1516173" y="137736"/>
                  <a:pt x="1504464" y="144505"/>
                </a:cubicBezTo>
                <a:cubicBezTo>
                  <a:pt x="1492755" y="151273"/>
                  <a:pt x="1480161" y="156178"/>
                  <a:pt x="1466681" y="159218"/>
                </a:cubicBezTo>
                <a:cubicBezTo>
                  <a:pt x="1471098" y="174734"/>
                  <a:pt x="1479498" y="191559"/>
                  <a:pt x="1491880" y="209692"/>
                </a:cubicBezTo>
                <a:cubicBezTo>
                  <a:pt x="1504263" y="227825"/>
                  <a:pt x="1513581" y="239161"/>
                  <a:pt x="1519833" y="243700"/>
                </a:cubicBezTo>
                <a:cubicBezTo>
                  <a:pt x="1526085" y="248238"/>
                  <a:pt x="1529807" y="248830"/>
                  <a:pt x="1530997" y="245474"/>
                </a:cubicBezTo>
                <a:cubicBezTo>
                  <a:pt x="1532187" y="242119"/>
                  <a:pt x="1535672" y="229858"/>
                  <a:pt x="1541451" y="208692"/>
                </a:cubicBezTo>
                <a:cubicBezTo>
                  <a:pt x="1547259" y="208692"/>
                  <a:pt x="1550636" y="216952"/>
                  <a:pt x="1551582" y="233472"/>
                </a:cubicBezTo>
                <a:cubicBezTo>
                  <a:pt x="1552529" y="249991"/>
                  <a:pt x="1554587" y="262303"/>
                  <a:pt x="1557756" y="270405"/>
                </a:cubicBezTo>
                <a:cubicBezTo>
                  <a:pt x="1560925" y="278507"/>
                  <a:pt x="1560609" y="284666"/>
                  <a:pt x="1556809" y="288882"/>
                </a:cubicBezTo>
                <a:cubicBezTo>
                  <a:pt x="1553009" y="293098"/>
                  <a:pt x="1546513" y="292607"/>
                  <a:pt x="1537321" y="287409"/>
                </a:cubicBezTo>
                <a:cubicBezTo>
                  <a:pt x="1528129" y="282210"/>
                  <a:pt x="1518008" y="275008"/>
                  <a:pt x="1506959" y="265802"/>
                </a:cubicBezTo>
                <a:cubicBezTo>
                  <a:pt x="1495910" y="256595"/>
                  <a:pt x="1485122" y="243291"/>
                  <a:pt x="1474597" y="225889"/>
                </a:cubicBezTo>
                <a:cubicBezTo>
                  <a:pt x="1464071" y="208487"/>
                  <a:pt x="1454284" y="187949"/>
                  <a:pt x="1445235" y="164273"/>
                </a:cubicBezTo>
                <a:cubicBezTo>
                  <a:pt x="1438524" y="166926"/>
                  <a:pt x="1432257" y="168941"/>
                  <a:pt x="1426435" y="170317"/>
                </a:cubicBezTo>
                <a:cubicBezTo>
                  <a:pt x="1423524" y="171006"/>
                  <a:pt x="1420683" y="171278"/>
                  <a:pt x="1417912" y="171135"/>
                </a:cubicBezTo>
                <a:lnTo>
                  <a:pt x="1410001" y="169497"/>
                </a:lnTo>
                <a:lnTo>
                  <a:pt x="1410001" y="173651"/>
                </a:lnTo>
                <a:cubicBezTo>
                  <a:pt x="1410001" y="190515"/>
                  <a:pt x="1408646" y="212979"/>
                  <a:pt x="1405936" y="241043"/>
                </a:cubicBezTo>
                <a:cubicBezTo>
                  <a:pt x="1405520" y="239996"/>
                  <a:pt x="1412099" y="235013"/>
                  <a:pt x="1425672" y="226094"/>
                </a:cubicBezTo>
                <a:cubicBezTo>
                  <a:pt x="1439245" y="217174"/>
                  <a:pt x="1448125" y="214055"/>
                  <a:pt x="1452312" y="216737"/>
                </a:cubicBezTo>
                <a:cubicBezTo>
                  <a:pt x="1456499" y="219418"/>
                  <a:pt x="1448896" y="229643"/>
                  <a:pt x="1429500" y="247410"/>
                </a:cubicBezTo>
                <a:cubicBezTo>
                  <a:pt x="1410105" y="265178"/>
                  <a:pt x="1397092" y="277586"/>
                  <a:pt x="1390459" y="284634"/>
                </a:cubicBezTo>
                <a:cubicBezTo>
                  <a:pt x="1383827" y="291682"/>
                  <a:pt x="1377972" y="289997"/>
                  <a:pt x="1372896" y="279579"/>
                </a:cubicBezTo>
                <a:cubicBezTo>
                  <a:pt x="1367820" y="269161"/>
                  <a:pt x="1366898" y="262009"/>
                  <a:pt x="1370132" y="258122"/>
                </a:cubicBezTo>
                <a:cubicBezTo>
                  <a:pt x="1373366" y="254236"/>
                  <a:pt x="1376291" y="248357"/>
                  <a:pt x="1378908" y="240484"/>
                </a:cubicBezTo>
                <a:cubicBezTo>
                  <a:pt x="1381525" y="232611"/>
                  <a:pt x="1383508" y="221067"/>
                  <a:pt x="1384856" y="205852"/>
                </a:cubicBezTo>
                <a:cubicBezTo>
                  <a:pt x="1386204" y="190637"/>
                  <a:pt x="1386659" y="174852"/>
                  <a:pt x="1386222" y="158497"/>
                </a:cubicBezTo>
                <a:cubicBezTo>
                  <a:pt x="1385784" y="142142"/>
                  <a:pt x="1384454" y="130204"/>
                  <a:pt x="1382232" y="122683"/>
                </a:cubicBezTo>
                <a:cubicBezTo>
                  <a:pt x="1380009" y="115161"/>
                  <a:pt x="1377528" y="107364"/>
                  <a:pt x="1374789" y="99290"/>
                </a:cubicBezTo>
                <a:cubicBezTo>
                  <a:pt x="1372050" y="91217"/>
                  <a:pt x="1379844" y="88980"/>
                  <a:pt x="1398171" y="92579"/>
                </a:cubicBezTo>
                <a:cubicBezTo>
                  <a:pt x="1416483" y="82455"/>
                  <a:pt x="1428421" y="74184"/>
                  <a:pt x="1433985" y="67767"/>
                </a:cubicBezTo>
                <a:cubicBezTo>
                  <a:pt x="1439549" y="61350"/>
                  <a:pt x="1442894" y="55330"/>
                  <a:pt x="1444020" y="49709"/>
                </a:cubicBezTo>
                <a:cubicBezTo>
                  <a:pt x="1444583" y="46898"/>
                  <a:pt x="1447228" y="45613"/>
                  <a:pt x="1451957" y="45853"/>
                </a:cubicBezTo>
                <a:close/>
                <a:moveTo>
                  <a:pt x="4741615" y="42654"/>
                </a:moveTo>
                <a:lnTo>
                  <a:pt x="4768567" y="42654"/>
                </a:lnTo>
                <a:lnTo>
                  <a:pt x="4768567" y="200582"/>
                </a:lnTo>
                <a:lnTo>
                  <a:pt x="4800962" y="200582"/>
                </a:lnTo>
                <a:lnTo>
                  <a:pt x="4800962" y="230417"/>
                </a:lnTo>
                <a:lnTo>
                  <a:pt x="4768567" y="230417"/>
                </a:lnTo>
                <a:lnTo>
                  <a:pt x="4768567" y="281698"/>
                </a:lnTo>
                <a:lnTo>
                  <a:pt x="4734667" y="281698"/>
                </a:lnTo>
                <a:lnTo>
                  <a:pt x="4734667" y="230417"/>
                </a:lnTo>
                <a:lnTo>
                  <a:pt x="4630729" y="230417"/>
                </a:lnTo>
                <a:lnTo>
                  <a:pt x="4630729" y="202819"/>
                </a:lnTo>
                <a:close/>
                <a:moveTo>
                  <a:pt x="4517963" y="42654"/>
                </a:moveTo>
                <a:lnTo>
                  <a:pt x="4551735" y="42654"/>
                </a:lnTo>
                <a:lnTo>
                  <a:pt x="4619987" y="283053"/>
                </a:lnTo>
                <a:lnTo>
                  <a:pt x="4580257" y="283053"/>
                </a:lnTo>
                <a:lnTo>
                  <a:pt x="4561371" y="211510"/>
                </a:lnTo>
                <a:lnTo>
                  <a:pt x="4508327" y="211510"/>
                </a:lnTo>
                <a:lnTo>
                  <a:pt x="4489419" y="283053"/>
                </a:lnTo>
                <a:lnTo>
                  <a:pt x="4449754" y="283053"/>
                </a:lnTo>
                <a:close/>
                <a:moveTo>
                  <a:pt x="4000244" y="42654"/>
                </a:moveTo>
                <a:lnTo>
                  <a:pt x="4023153" y="42654"/>
                </a:lnTo>
                <a:lnTo>
                  <a:pt x="4023153" y="281698"/>
                </a:lnTo>
                <a:lnTo>
                  <a:pt x="3987898" y="281698"/>
                </a:lnTo>
                <a:lnTo>
                  <a:pt x="3987898" y="95440"/>
                </a:lnTo>
                <a:cubicBezTo>
                  <a:pt x="3980756" y="106496"/>
                  <a:pt x="3965907" y="117746"/>
                  <a:pt x="3943350" y="129190"/>
                </a:cubicBezTo>
                <a:lnTo>
                  <a:pt x="3943350" y="98387"/>
                </a:lnTo>
                <a:cubicBezTo>
                  <a:pt x="3966265" y="82828"/>
                  <a:pt x="3985230" y="64250"/>
                  <a:pt x="4000244" y="42654"/>
                </a:cubicBezTo>
                <a:close/>
                <a:moveTo>
                  <a:pt x="3104894" y="42654"/>
                </a:moveTo>
                <a:lnTo>
                  <a:pt x="3127803" y="42654"/>
                </a:lnTo>
                <a:lnTo>
                  <a:pt x="3127803" y="281698"/>
                </a:lnTo>
                <a:lnTo>
                  <a:pt x="3092547" y="281698"/>
                </a:lnTo>
                <a:lnTo>
                  <a:pt x="3092547" y="95440"/>
                </a:lnTo>
                <a:cubicBezTo>
                  <a:pt x="3085406" y="106496"/>
                  <a:pt x="3070557" y="117746"/>
                  <a:pt x="3048000" y="129190"/>
                </a:cubicBezTo>
                <a:lnTo>
                  <a:pt x="3048000" y="98387"/>
                </a:lnTo>
                <a:cubicBezTo>
                  <a:pt x="3070915" y="82828"/>
                  <a:pt x="3089880" y="64250"/>
                  <a:pt x="3104894" y="42654"/>
                </a:cubicBezTo>
                <a:close/>
                <a:moveTo>
                  <a:pt x="1160215" y="42654"/>
                </a:moveTo>
                <a:lnTo>
                  <a:pt x="1187167" y="42654"/>
                </a:lnTo>
                <a:lnTo>
                  <a:pt x="1187167" y="200582"/>
                </a:lnTo>
                <a:lnTo>
                  <a:pt x="1219562" y="200582"/>
                </a:lnTo>
                <a:lnTo>
                  <a:pt x="1219562" y="230417"/>
                </a:lnTo>
                <a:lnTo>
                  <a:pt x="1187167" y="230417"/>
                </a:lnTo>
                <a:lnTo>
                  <a:pt x="1187167" y="281698"/>
                </a:lnTo>
                <a:lnTo>
                  <a:pt x="1153267" y="281698"/>
                </a:lnTo>
                <a:lnTo>
                  <a:pt x="1153267" y="230417"/>
                </a:lnTo>
                <a:lnTo>
                  <a:pt x="1049329" y="230417"/>
                </a:lnTo>
                <a:lnTo>
                  <a:pt x="1049329" y="202819"/>
                </a:lnTo>
                <a:close/>
                <a:moveTo>
                  <a:pt x="946088" y="42654"/>
                </a:moveTo>
                <a:lnTo>
                  <a:pt x="979860" y="42654"/>
                </a:lnTo>
                <a:lnTo>
                  <a:pt x="1048112" y="283053"/>
                </a:lnTo>
                <a:lnTo>
                  <a:pt x="1008382" y="283053"/>
                </a:lnTo>
                <a:lnTo>
                  <a:pt x="989496" y="211510"/>
                </a:lnTo>
                <a:lnTo>
                  <a:pt x="936452" y="211510"/>
                </a:lnTo>
                <a:lnTo>
                  <a:pt x="917544" y="283053"/>
                </a:lnTo>
                <a:lnTo>
                  <a:pt x="877879" y="283053"/>
                </a:lnTo>
                <a:close/>
                <a:moveTo>
                  <a:pt x="56894" y="42654"/>
                </a:moveTo>
                <a:lnTo>
                  <a:pt x="79803" y="42654"/>
                </a:lnTo>
                <a:lnTo>
                  <a:pt x="79803" y="281698"/>
                </a:lnTo>
                <a:lnTo>
                  <a:pt x="44548" y="281698"/>
                </a:lnTo>
                <a:lnTo>
                  <a:pt x="44548" y="95440"/>
                </a:lnTo>
                <a:cubicBezTo>
                  <a:pt x="37406" y="106496"/>
                  <a:pt x="22557" y="117746"/>
                  <a:pt x="0" y="129190"/>
                </a:cubicBezTo>
                <a:lnTo>
                  <a:pt x="0" y="98387"/>
                </a:lnTo>
                <a:cubicBezTo>
                  <a:pt x="22915" y="82828"/>
                  <a:pt x="41880" y="64250"/>
                  <a:pt x="56894" y="42654"/>
                </a:cubicBezTo>
                <a:close/>
                <a:moveTo>
                  <a:pt x="422254" y="41320"/>
                </a:moveTo>
                <a:cubicBezTo>
                  <a:pt x="439369" y="41320"/>
                  <a:pt x="454064" y="48167"/>
                  <a:pt x="466339" y="61862"/>
                </a:cubicBezTo>
                <a:cubicBezTo>
                  <a:pt x="478614" y="75557"/>
                  <a:pt x="486577" y="92432"/>
                  <a:pt x="490226" y="112487"/>
                </a:cubicBezTo>
                <a:cubicBezTo>
                  <a:pt x="493876" y="132542"/>
                  <a:pt x="495016" y="155579"/>
                  <a:pt x="493646" y="181599"/>
                </a:cubicBezTo>
                <a:cubicBezTo>
                  <a:pt x="492277" y="207620"/>
                  <a:pt x="487595" y="229091"/>
                  <a:pt x="479600" y="246012"/>
                </a:cubicBezTo>
                <a:cubicBezTo>
                  <a:pt x="471606" y="262934"/>
                  <a:pt x="459434" y="274689"/>
                  <a:pt x="443086" y="281278"/>
                </a:cubicBezTo>
                <a:cubicBezTo>
                  <a:pt x="426739" y="287868"/>
                  <a:pt x="410423" y="287165"/>
                  <a:pt x="394140" y="279170"/>
                </a:cubicBezTo>
                <a:cubicBezTo>
                  <a:pt x="377857" y="271176"/>
                  <a:pt x="366431" y="260607"/>
                  <a:pt x="359863" y="247464"/>
                </a:cubicBezTo>
                <a:cubicBezTo>
                  <a:pt x="353295" y="234321"/>
                  <a:pt x="348628" y="220598"/>
                  <a:pt x="345860" y="206293"/>
                </a:cubicBezTo>
                <a:cubicBezTo>
                  <a:pt x="343092" y="191989"/>
                  <a:pt x="342160" y="172769"/>
                  <a:pt x="343063" y="148635"/>
                </a:cubicBezTo>
                <a:cubicBezTo>
                  <a:pt x="343981" y="124500"/>
                  <a:pt x="347409" y="105353"/>
                  <a:pt x="353346" y="91192"/>
                </a:cubicBezTo>
                <a:cubicBezTo>
                  <a:pt x="359282" y="77031"/>
                  <a:pt x="367973" y="65178"/>
                  <a:pt x="379416" y="55635"/>
                </a:cubicBezTo>
                <a:cubicBezTo>
                  <a:pt x="390859" y="46092"/>
                  <a:pt x="405139" y="41320"/>
                  <a:pt x="422254" y="41320"/>
                </a:cubicBezTo>
                <a:close/>
                <a:moveTo>
                  <a:pt x="241279" y="41320"/>
                </a:moveTo>
                <a:cubicBezTo>
                  <a:pt x="258394" y="41320"/>
                  <a:pt x="273089" y="48167"/>
                  <a:pt x="285364" y="61862"/>
                </a:cubicBezTo>
                <a:cubicBezTo>
                  <a:pt x="297639" y="75557"/>
                  <a:pt x="305602" y="92432"/>
                  <a:pt x="309251" y="112487"/>
                </a:cubicBezTo>
                <a:cubicBezTo>
                  <a:pt x="312901" y="132542"/>
                  <a:pt x="314041" y="155579"/>
                  <a:pt x="312672" y="181599"/>
                </a:cubicBezTo>
                <a:cubicBezTo>
                  <a:pt x="311302" y="207620"/>
                  <a:pt x="306620" y="229091"/>
                  <a:pt x="298625" y="246012"/>
                </a:cubicBezTo>
                <a:cubicBezTo>
                  <a:pt x="290631" y="262934"/>
                  <a:pt x="278459" y="274689"/>
                  <a:pt x="262111" y="281278"/>
                </a:cubicBezTo>
                <a:cubicBezTo>
                  <a:pt x="245764" y="287868"/>
                  <a:pt x="229449" y="287165"/>
                  <a:pt x="213165" y="279170"/>
                </a:cubicBezTo>
                <a:cubicBezTo>
                  <a:pt x="196881" y="271176"/>
                  <a:pt x="185456" y="260607"/>
                  <a:pt x="178888" y="247464"/>
                </a:cubicBezTo>
                <a:cubicBezTo>
                  <a:pt x="172320" y="234321"/>
                  <a:pt x="167652" y="220598"/>
                  <a:pt x="164885" y="206293"/>
                </a:cubicBezTo>
                <a:cubicBezTo>
                  <a:pt x="162117" y="191989"/>
                  <a:pt x="161185" y="172769"/>
                  <a:pt x="162089" y="148635"/>
                </a:cubicBezTo>
                <a:cubicBezTo>
                  <a:pt x="163006" y="124500"/>
                  <a:pt x="166434" y="105353"/>
                  <a:pt x="172370" y="91192"/>
                </a:cubicBezTo>
                <a:cubicBezTo>
                  <a:pt x="178307" y="77031"/>
                  <a:pt x="186997" y="65178"/>
                  <a:pt x="198441" y="55635"/>
                </a:cubicBezTo>
                <a:cubicBezTo>
                  <a:pt x="209884" y="46092"/>
                  <a:pt x="224164" y="41320"/>
                  <a:pt x="241279" y="41320"/>
                </a:cubicBezTo>
                <a:close/>
                <a:moveTo>
                  <a:pt x="1861858" y="36706"/>
                </a:moveTo>
                <a:cubicBezTo>
                  <a:pt x="1857176" y="37143"/>
                  <a:pt x="1842366" y="40682"/>
                  <a:pt x="1817428" y="47321"/>
                </a:cubicBezTo>
                <a:cubicBezTo>
                  <a:pt x="1816754" y="54893"/>
                  <a:pt x="1816417" y="60077"/>
                  <a:pt x="1816417" y="62873"/>
                </a:cubicBezTo>
                <a:cubicBezTo>
                  <a:pt x="1823243" y="59274"/>
                  <a:pt x="1830797" y="58697"/>
                  <a:pt x="1839078" y="61142"/>
                </a:cubicBezTo>
                <a:cubicBezTo>
                  <a:pt x="1847360" y="63587"/>
                  <a:pt x="1847894" y="67412"/>
                  <a:pt x="1840681" y="72617"/>
                </a:cubicBezTo>
                <a:cubicBezTo>
                  <a:pt x="1833468" y="77823"/>
                  <a:pt x="1825380" y="81544"/>
                  <a:pt x="1816417" y="83781"/>
                </a:cubicBezTo>
                <a:lnTo>
                  <a:pt x="1816417" y="97978"/>
                </a:lnTo>
                <a:cubicBezTo>
                  <a:pt x="1826599" y="96257"/>
                  <a:pt x="1837239" y="94995"/>
                  <a:pt x="1848338" y="94192"/>
                </a:cubicBezTo>
                <a:cubicBezTo>
                  <a:pt x="1854032" y="82806"/>
                  <a:pt x="1858879" y="70269"/>
                  <a:pt x="1862879" y="56581"/>
                </a:cubicBezTo>
                <a:cubicBezTo>
                  <a:pt x="1866880" y="42894"/>
                  <a:pt x="1866540" y="36269"/>
                  <a:pt x="1861858" y="36706"/>
                </a:cubicBezTo>
                <a:close/>
                <a:moveTo>
                  <a:pt x="4891802" y="34891"/>
                </a:moveTo>
                <a:cubicBezTo>
                  <a:pt x="4894853" y="34251"/>
                  <a:pt x="4899879" y="35978"/>
                  <a:pt x="4906881" y="40072"/>
                </a:cubicBezTo>
                <a:cubicBezTo>
                  <a:pt x="4920884" y="48261"/>
                  <a:pt x="4925229" y="54821"/>
                  <a:pt x="4919916" y="59754"/>
                </a:cubicBezTo>
                <a:cubicBezTo>
                  <a:pt x="4914603" y="64687"/>
                  <a:pt x="4898359" y="88227"/>
                  <a:pt x="4871184" y="130373"/>
                </a:cubicBezTo>
                <a:cubicBezTo>
                  <a:pt x="4883087" y="130444"/>
                  <a:pt x="4893032" y="130079"/>
                  <a:pt x="4901019" y="129276"/>
                </a:cubicBezTo>
                <a:cubicBezTo>
                  <a:pt x="4913423" y="115251"/>
                  <a:pt x="4919625" y="105292"/>
                  <a:pt x="4919625" y="99398"/>
                </a:cubicBezTo>
                <a:cubicBezTo>
                  <a:pt x="4919625" y="89446"/>
                  <a:pt x="4925050" y="87814"/>
                  <a:pt x="4935898" y="94504"/>
                </a:cubicBezTo>
                <a:cubicBezTo>
                  <a:pt x="4946746" y="101194"/>
                  <a:pt x="4950891" y="106604"/>
                  <a:pt x="4948331" y="110734"/>
                </a:cubicBezTo>
                <a:cubicBezTo>
                  <a:pt x="4945771" y="114864"/>
                  <a:pt x="4941537" y="119883"/>
                  <a:pt x="4935629" y="125791"/>
                </a:cubicBezTo>
                <a:cubicBezTo>
                  <a:pt x="4929721" y="131699"/>
                  <a:pt x="4921443" y="141533"/>
                  <a:pt x="4910796" y="155292"/>
                </a:cubicBezTo>
                <a:cubicBezTo>
                  <a:pt x="4900148" y="169052"/>
                  <a:pt x="4892684" y="177563"/>
                  <a:pt x="4888403" y="180825"/>
                </a:cubicBezTo>
                <a:cubicBezTo>
                  <a:pt x="4884123" y="184087"/>
                  <a:pt x="4886449" y="183958"/>
                  <a:pt x="4895383" y="180438"/>
                </a:cubicBezTo>
                <a:cubicBezTo>
                  <a:pt x="4904317" y="176917"/>
                  <a:pt x="4915341" y="173766"/>
                  <a:pt x="4928456" y="170984"/>
                </a:cubicBezTo>
                <a:cubicBezTo>
                  <a:pt x="4941570" y="168202"/>
                  <a:pt x="4936841" y="173687"/>
                  <a:pt x="4914269" y="187439"/>
                </a:cubicBezTo>
                <a:cubicBezTo>
                  <a:pt x="4891698" y="201192"/>
                  <a:pt x="4877938" y="210667"/>
                  <a:pt x="4872991" y="215865"/>
                </a:cubicBezTo>
                <a:cubicBezTo>
                  <a:pt x="4868044" y="221064"/>
                  <a:pt x="4861756" y="218837"/>
                  <a:pt x="4854126" y="209186"/>
                </a:cubicBezTo>
                <a:cubicBezTo>
                  <a:pt x="4846498" y="199535"/>
                  <a:pt x="4846422" y="192710"/>
                  <a:pt x="4853901" y="188709"/>
                </a:cubicBezTo>
                <a:cubicBezTo>
                  <a:pt x="4861379" y="184708"/>
                  <a:pt x="4874733" y="170267"/>
                  <a:pt x="4893963" y="145387"/>
                </a:cubicBezTo>
                <a:cubicBezTo>
                  <a:pt x="4871005" y="152342"/>
                  <a:pt x="4856457" y="157902"/>
                  <a:pt x="4850319" y="162068"/>
                </a:cubicBezTo>
                <a:cubicBezTo>
                  <a:pt x="4844182" y="166234"/>
                  <a:pt x="4838901" y="163129"/>
                  <a:pt x="4834477" y="152754"/>
                </a:cubicBezTo>
                <a:cubicBezTo>
                  <a:pt x="4830053" y="142379"/>
                  <a:pt x="4830738" y="136177"/>
                  <a:pt x="4836531" y="134148"/>
                </a:cubicBezTo>
                <a:cubicBezTo>
                  <a:pt x="4842325" y="132119"/>
                  <a:pt x="4848229" y="127662"/>
                  <a:pt x="4854245" y="120779"/>
                </a:cubicBezTo>
                <a:cubicBezTo>
                  <a:pt x="4860261" y="113896"/>
                  <a:pt x="4867936" y="102051"/>
                  <a:pt x="4877271" y="85244"/>
                </a:cubicBezTo>
                <a:cubicBezTo>
                  <a:pt x="4886607" y="68437"/>
                  <a:pt x="4890375" y="54660"/>
                  <a:pt x="4888575" y="43912"/>
                </a:cubicBezTo>
                <a:cubicBezTo>
                  <a:pt x="4887675" y="38538"/>
                  <a:pt x="4888751" y="35531"/>
                  <a:pt x="4891802" y="34891"/>
                </a:cubicBezTo>
                <a:close/>
                <a:moveTo>
                  <a:pt x="1319927" y="34891"/>
                </a:moveTo>
                <a:cubicBezTo>
                  <a:pt x="1322978" y="34251"/>
                  <a:pt x="1328004" y="35978"/>
                  <a:pt x="1335006" y="40072"/>
                </a:cubicBezTo>
                <a:cubicBezTo>
                  <a:pt x="1349009" y="48261"/>
                  <a:pt x="1353354" y="54821"/>
                  <a:pt x="1348041" y="59754"/>
                </a:cubicBezTo>
                <a:cubicBezTo>
                  <a:pt x="1342728" y="64687"/>
                  <a:pt x="1326484" y="88227"/>
                  <a:pt x="1299309" y="130373"/>
                </a:cubicBezTo>
                <a:cubicBezTo>
                  <a:pt x="1311212" y="130444"/>
                  <a:pt x="1321156" y="130079"/>
                  <a:pt x="1329144" y="129276"/>
                </a:cubicBezTo>
                <a:cubicBezTo>
                  <a:pt x="1341548" y="115251"/>
                  <a:pt x="1347751" y="105292"/>
                  <a:pt x="1347751" y="99398"/>
                </a:cubicBezTo>
                <a:cubicBezTo>
                  <a:pt x="1347751" y="89446"/>
                  <a:pt x="1353175" y="87814"/>
                  <a:pt x="1364023" y="94504"/>
                </a:cubicBezTo>
                <a:cubicBezTo>
                  <a:pt x="1374871" y="101194"/>
                  <a:pt x="1379016" y="106604"/>
                  <a:pt x="1376456" y="110734"/>
                </a:cubicBezTo>
                <a:cubicBezTo>
                  <a:pt x="1373896" y="114864"/>
                  <a:pt x="1369662" y="119883"/>
                  <a:pt x="1363754" y="125791"/>
                </a:cubicBezTo>
                <a:cubicBezTo>
                  <a:pt x="1357846" y="131699"/>
                  <a:pt x="1349568" y="141533"/>
                  <a:pt x="1338921" y="155292"/>
                </a:cubicBezTo>
                <a:cubicBezTo>
                  <a:pt x="1328273" y="169052"/>
                  <a:pt x="1320809" y="177563"/>
                  <a:pt x="1316528" y="180825"/>
                </a:cubicBezTo>
                <a:cubicBezTo>
                  <a:pt x="1312248" y="184087"/>
                  <a:pt x="1314575" y="183958"/>
                  <a:pt x="1323508" y="180438"/>
                </a:cubicBezTo>
                <a:cubicBezTo>
                  <a:pt x="1332442" y="176917"/>
                  <a:pt x="1343466" y="173766"/>
                  <a:pt x="1356580" y="170984"/>
                </a:cubicBezTo>
                <a:cubicBezTo>
                  <a:pt x="1369695" y="168202"/>
                  <a:pt x="1364966" y="173687"/>
                  <a:pt x="1342394" y="187439"/>
                </a:cubicBezTo>
                <a:cubicBezTo>
                  <a:pt x="1319823" y="201192"/>
                  <a:pt x="1306064" y="210667"/>
                  <a:pt x="1301117" y="215865"/>
                </a:cubicBezTo>
                <a:cubicBezTo>
                  <a:pt x="1296169" y="221064"/>
                  <a:pt x="1289880" y="218837"/>
                  <a:pt x="1282252" y="209186"/>
                </a:cubicBezTo>
                <a:cubicBezTo>
                  <a:pt x="1274623" y="199535"/>
                  <a:pt x="1274547" y="192710"/>
                  <a:pt x="1282026" y="188709"/>
                </a:cubicBezTo>
                <a:cubicBezTo>
                  <a:pt x="1289504" y="184708"/>
                  <a:pt x="1302858" y="170267"/>
                  <a:pt x="1322089" y="145387"/>
                </a:cubicBezTo>
                <a:cubicBezTo>
                  <a:pt x="1299130" y="152342"/>
                  <a:pt x="1284582" y="157902"/>
                  <a:pt x="1278444" y="162068"/>
                </a:cubicBezTo>
                <a:cubicBezTo>
                  <a:pt x="1272307" y="166234"/>
                  <a:pt x="1267026" y="163129"/>
                  <a:pt x="1262602" y="152754"/>
                </a:cubicBezTo>
                <a:cubicBezTo>
                  <a:pt x="1258178" y="142379"/>
                  <a:pt x="1258863" y="136177"/>
                  <a:pt x="1264656" y="134148"/>
                </a:cubicBezTo>
                <a:cubicBezTo>
                  <a:pt x="1270450" y="132119"/>
                  <a:pt x="1276354" y="127662"/>
                  <a:pt x="1282370" y="120779"/>
                </a:cubicBezTo>
                <a:cubicBezTo>
                  <a:pt x="1288386" y="113896"/>
                  <a:pt x="1296061" y="102051"/>
                  <a:pt x="1305397" y="85244"/>
                </a:cubicBezTo>
                <a:cubicBezTo>
                  <a:pt x="1314732" y="68437"/>
                  <a:pt x="1318500" y="54660"/>
                  <a:pt x="1316700" y="43912"/>
                </a:cubicBezTo>
                <a:cubicBezTo>
                  <a:pt x="1315801" y="38538"/>
                  <a:pt x="1316876" y="35531"/>
                  <a:pt x="1319927" y="34891"/>
                </a:cubicBezTo>
                <a:close/>
                <a:moveTo>
                  <a:pt x="6337792" y="34695"/>
                </a:moveTo>
                <a:cubicBezTo>
                  <a:pt x="6363776" y="30995"/>
                  <a:pt x="6384405" y="43815"/>
                  <a:pt x="6399677" y="73155"/>
                </a:cubicBezTo>
                <a:cubicBezTo>
                  <a:pt x="6408769" y="105119"/>
                  <a:pt x="6396329" y="136840"/>
                  <a:pt x="6362356" y="168317"/>
                </a:cubicBezTo>
                <a:cubicBezTo>
                  <a:pt x="6352233" y="183517"/>
                  <a:pt x="6347170" y="201514"/>
                  <a:pt x="6347170" y="222308"/>
                </a:cubicBezTo>
                <a:lnTo>
                  <a:pt x="6314733" y="222308"/>
                </a:lnTo>
                <a:cubicBezTo>
                  <a:pt x="6313758" y="185798"/>
                  <a:pt x="6328708" y="152550"/>
                  <a:pt x="6359582" y="122564"/>
                </a:cubicBezTo>
                <a:cubicBezTo>
                  <a:pt x="6366508" y="112211"/>
                  <a:pt x="6369534" y="101205"/>
                  <a:pt x="6368660" y="89546"/>
                </a:cubicBezTo>
                <a:cubicBezTo>
                  <a:pt x="6363942" y="73671"/>
                  <a:pt x="6354986" y="66186"/>
                  <a:pt x="6341793" y="67089"/>
                </a:cubicBezTo>
                <a:lnTo>
                  <a:pt x="6336502" y="67089"/>
                </a:lnTo>
                <a:cubicBezTo>
                  <a:pt x="6320226" y="67864"/>
                  <a:pt x="6312539" y="81809"/>
                  <a:pt x="6313442" y="108927"/>
                </a:cubicBezTo>
                <a:lnTo>
                  <a:pt x="6279628" y="108927"/>
                </a:lnTo>
                <a:cubicBezTo>
                  <a:pt x="6278668" y="71814"/>
                  <a:pt x="6290404" y="49028"/>
                  <a:pt x="6314840" y="40567"/>
                </a:cubicBezTo>
                <a:cubicBezTo>
                  <a:pt x="6318813" y="37584"/>
                  <a:pt x="6326464" y="35627"/>
                  <a:pt x="6337792" y="34695"/>
                </a:cubicBezTo>
                <a:close/>
                <a:moveTo>
                  <a:pt x="4200924" y="31310"/>
                </a:moveTo>
                <a:cubicBezTo>
                  <a:pt x="4203579" y="30824"/>
                  <a:pt x="4206670" y="31059"/>
                  <a:pt x="4210198" y="32017"/>
                </a:cubicBezTo>
                <a:cubicBezTo>
                  <a:pt x="4217253" y="33931"/>
                  <a:pt x="4224069" y="37140"/>
                  <a:pt x="4230643" y="41643"/>
                </a:cubicBezTo>
                <a:cubicBezTo>
                  <a:pt x="4237218" y="46145"/>
                  <a:pt x="4237477" y="51010"/>
                  <a:pt x="4231418" y="56237"/>
                </a:cubicBezTo>
                <a:cubicBezTo>
                  <a:pt x="4225359" y="61464"/>
                  <a:pt x="4218035" y="75220"/>
                  <a:pt x="4209445" y="97505"/>
                </a:cubicBezTo>
                <a:cubicBezTo>
                  <a:pt x="4219354" y="106166"/>
                  <a:pt x="4218895" y="112680"/>
                  <a:pt x="4208068" y="117047"/>
                </a:cubicBezTo>
                <a:cubicBezTo>
                  <a:pt x="4197241" y="121414"/>
                  <a:pt x="4181503" y="126458"/>
                  <a:pt x="4160853" y="132179"/>
                </a:cubicBezTo>
                <a:cubicBezTo>
                  <a:pt x="4161742" y="139321"/>
                  <a:pt x="4160394" y="153116"/>
                  <a:pt x="4156809" y="173565"/>
                </a:cubicBezTo>
                <a:cubicBezTo>
                  <a:pt x="4161413" y="171285"/>
                  <a:pt x="4166769" y="168242"/>
                  <a:pt x="4172878" y="164434"/>
                </a:cubicBezTo>
                <a:cubicBezTo>
                  <a:pt x="4178986" y="160627"/>
                  <a:pt x="4184934" y="160154"/>
                  <a:pt x="4190720" y="163015"/>
                </a:cubicBezTo>
                <a:cubicBezTo>
                  <a:pt x="4196507" y="165875"/>
                  <a:pt x="4202200" y="168951"/>
                  <a:pt x="4207800" y="172242"/>
                </a:cubicBezTo>
                <a:cubicBezTo>
                  <a:pt x="4213399" y="175534"/>
                  <a:pt x="4214608" y="179750"/>
                  <a:pt x="4211424" y="184891"/>
                </a:cubicBezTo>
                <a:cubicBezTo>
                  <a:pt x="4208241" y="190031"/>
                  <a:pt x="4206441" y="199016"/>
                  <a:pt x="4206025" y="211843"/>
                </a:cubicBezTo>
                <a:cubicBezTo>
                  <a:pt x="4205609" y="224670"/>
                  <a:pt x="4205401" y="239380"/>
                  <a:pt x="4205401" y="255971"/>
                </a:cubicBezTo>
                <a:cubicBezTo>
                  <a:pt x="4205401" y="271301"/>
                  <a:pt x="4200167" y="285272"/>
                  <a:pt x="4189699" y="297884"/>
                </a:cubicBezTo>
                <a:cubicBezTo>
                  <a:pt x="4179230" y="310496"/>
                  <a:pt x="4171275" y="313218"/>
                  <a:pt x="4165833" y="306047"/>
                </a:cubicBezTo>
                <a:cubicBezTo>
                  <a:pt x="4160391" y="298877"/>
                  <a:pt x="4152324" y="290076"/>
                  <a:pt x="4141634" y="279644"/>
                </a:cubicBezTo>
                <a:cubicBezTo>
                  <a:pt x="4130943" y="269211"/>
                  <a:pt x="4132277" y="265569"/>
                  <a:pt x="4145635" y="268716"/>
                </a:cubicBezTo>
                <a:cubicBezTo>
                  <a:pt x="4158993" y="271864"/>
                  <a:pt x="4167550" y="271312"/>
                  <a:pt x="4171307" y="267060"/>
                </a:cubicBezTo>
                <a:cubicBezTo>
                  <a:pt x="4175064" y="262808"/>
                  <a:pt x="4177610" y="254050"/>
                  <a:pt x="4178943" y="240785"/>
                </a:cubicBezTo>
                <a:cubicBezTo>
                  <a:pt x="4180277" y="227520"/>
                  <a:pt x="4180553" y="214378"/>
                  <a:pt x="4179772" y="201357"/>
                </a:cubicBezTo>
                <a:cubicBezTo>
                  <a:pt x="4178990" y="188336"/>
                  <a:pt x="4174648" y="183543"/>
                  <a:pt x="4166747" y="186977"/>
                </a:cubicBezTo>
                <a:cubicBezTo>
                  <a:pt x="4158846" y="190412"/>
                  <a:pt x="4150356" y="196259"/>
                  <a:pt x="4141279" y="204519"/>
                </a:cubicBezTo>
                <a:cubicBezTo>
                  <a:pt x="4132202" y="212779"/>
                  <a:pt x="4126196" y="212080"/>
                  <a:pt x="4123264" y="202421"/>
                </a:cubicBezTo>
                <a:cubicBezTo>
                  <a:pt x="4120331" y="192763"/>
                  <a:pt x="4121798" y="185400"/>
                  <a:pt x="4127663" y="180330"/>
                </a:cubicBezTo>
                <a:cubicBezTo>
                  <a:pt x="4133528" y="175261"/>
                  <a:pt x="4137127" y="166969"/>
                  <a:pt x="4138461" y="155454"/>
                </a:cubicBezTo>
                <a:cubicBezTo>
                  <a:pt x="4139795" y="143938"/>
                  <a:pt x="4138210" y="133506"/>
                  <a:pt x="4133707" y="124156"/>
                </a:cubicBezTo>
                <a:cubicBezTo>
                  <a:pt x="4129204" y="114806"/>
                  <a:pt x="4130054" y="110601"/>
                  <a:pt x="4136256" y="111540"/>
                </a:cubicBezTo>
                <a:cubicBezTo>
                  <a:pt x="4142458" y="112480"/>
                  <a:pt x="4148166" y="113154"/>
                  <a:pt x="4153378" y="113562"/>
                </a:cubicBezTo>
                <a:cubicBezTo>
                  <a:pt x="4158591" y="113971"/>
                  <a:pt x="4169665" y="110146"/>
                  <a:pt x="4186601" y="102087"/>
                </a:cubicBezTo>
                <a:cubicBezTo>
                  <a:pt x="4190029" y="86714"/>
                  <a:pt x="4191567" y="76138"/>
                  <a:pt x="4191215" y="70359"/>
                </a:cubicBezTo>
                <a:cubicBezTo>
                  <a:pt x="4190864" y="64580"/>
                  <a:pt x="4188207" y="62572"/>
                  <a:pt x="4183246" y="64336"/>
                </a:cubicBezTo>
                <a:lnTo>
                  <a:pt x="4160359" y="69735"/>
                </a:lnTo>
                <a:cubicBezTo>
                  <a:pt x="4151912" y="71571"/>
                  <a:pt x="4144459" y="69316"/>
                  <a:pt x="4137999" y="62970"/>
                </a:cubicBezTo>
                <a:cubicBezTo>
                  <a:pt x="4131538" y="56624"/>
                  <a:pt x="4134180" y="53452"/>
                  <a:pt x="4145925" y="53452"/>
                </a:cubicBezTo>
                <a:cubicBezTo>
                  <a:pt x="4154199" y="53452"/>
                  <a:pt x="4163435" y="51329"/>
                  <a:pt x="4173630" y="47085"/>
                </a:cubicBezTo>
                <a:cubicBezTo>
                  <a:pt x="4183826" y="42840"/>
                  <a:pt x="4190706" y="38789"/>
                  <a:pt x="4194270" y="34931"/>
                </a:cubicBezTo>
                <a:cubicBezTo>
                  <a:pt x="4196051" y="33003"/>
                  <a:pt x="4198270" y="31795"/>
                  <a:pt x="4200924" y="31310"/>
                </a:cubicBezTo>
                <a:close/>
                <a:moveTo>
                  <a:pt x="629049" y="31310"/>
                </a:moveTo>
                <a:cubicBezTo>
                  <a:pt x="631704" y="30824"/>
                  <a:pt x="634796" y="31059"/>
                  <a:pt x="638323" y="32017"/>
                </a:cubicBezTo>
                <a:cubicBezTo>
                  <a:pt x="645378" y="33931"/>
                  <a:pt x="652194" y="37140"/>
                  <a:pt x="658768" y="41643"/>
                </a:cubicBezTo>
                <a:cubicBezTo>
                  <a:pt x="665343" y="46145"/>
                  <a:pt x="665602" y="51010"/>
                  <a:pt x="659543" y="56237"/>
                </a:cubicBezTo>
                <a:cubicBezTo>
                  <a:pt x="653484" y="61464"/>
                  <a:pt x="646160" y="75220"/>
                  <a:pt x="637570" y="97505"/>
                </a:cubicBezTo>
                <a:cubicBezTo>
                  <a:pt x="647479" y="106166"/>
                  <a:pt x="647020" y="112680"/>
                  <a:pt x="636193" y="117047"/>
                </a:cubicBezTo>
                <a:cubicBezTo>
                  <a:pt x="625367" y="121414"/>
                  <a:pt x="609628" y="126458"/>
                  <a:pt x="588978" y="132179"/>
                </a:cubicBezTo>
                <a:cubicBezTo>
                  <a:pt x="589867" y="139321"/>
                  <a:pt x="588519" y="153116"/>
                  <a:pt x="584934" y="173565"/>
                </a:cubicBezTo>
                <a:cubicBezTo>
                  <a:pt x="589537" y="171285"/>
                  <a:pt x="594894" y="168242"/>
                  <a:pt x="601003" y="164434"/>
                </a:cubicBezTo>
                <a:cubicBezTo>
                  <a:pt x="607111" y="160627"/>
                  <a:pt x="613059" y="160154"/>
                  <a:pt x="618845" y="163015"/>
                </a:cubicBezTo>
                <a:cubicBezTo>
                  <a:pt x="624632" y="165875"/>
                  <a:pt x="630325" y="168951"/>
                  <a:pt x="635925" y="172242"/>
                </a:cubicBezTo>
                <a:cubicBezTo>
                  <a:pt x="641524" y="175534"/>
                  <a:pt x="642732" y="179750"/>
                  <a:pt x="639549" y="184891"/>
                </a:cubicBezTo>
                <a:cubicBezTo>
                  <a:pt x="636365" y="190031"/>
                  <a:pt x="634566" y="199016"/>
                  <a:pt x="634150" y="211843"/>
                </a:cubicBezTo>
                <a:cubicBezTo>
                  <a:pt x="633734" y="224670"/>
                  <a:pt x="633526" y="239380"/>
                  <a:pt x="633526" y="255971"/>
                </a:cubicBezTo>
                <a:cubicBezTo>
                  <a:pt x="633526" y="271301"/>
                  <a:pt x="628292" y="285272"/>
                  <a:pt x="617824" y="297884"/>
                </a:cubicBezTo>
                <a:cubicBezTo>
                  <a:pt x="607355" y="310496"/>
                  <a:pt x="599400" y="313218"/>
                  <a:pt x="593958" y="306047"/>
                </a:cubicBezTo>
                <a:cubicBezTo>
                  <a:pt x="588516" y="298877"/>
                  <a:pt x="580449" y="290076"/>
                  <a:pt x="569759" y="279644"/>
                </a:cubicBezTo>
                <a:cubicBezTo>
                  <a:pt x="559069" y="269211"/>
                  <a:pt x="560402" y="265569"/>
                  <a:pt x="573760" y="268716"/>
                </a:cubicBezTo>
                <a:cubicBezTo>
                  <a:pt x="587117" y="271864"/>
                  <a:pt x="595675" y="271312"/>
                  <a:pt x="599432" y="267060"/>
                </a:cubicBezTo>
                <a:cubicBezTo>
                  <a:pt x="603189" y="262808"/>
                  <a:pt x="605735" y="254050"/>
                  <a:pt x="607068" y="240785"/>
                </a:cubicBezTo>
                <a:cubicBezTo>
                  <a:pt x="608402" y="227520"/>
                  <a:pt x="608678" y="214378"/>
                  <a:pt x="607896" y="201357"/>
                </a:cubicBezTo>
                <a:cubicBezTo>
                  <a:pt x="607115" y="188336"/>
                  <a:pt x="602774" y="183543"/>
                  <a:pt x="594872" y="186977"/>
                </a:cubicBezTo>
                <a:cubicBezTo>
                  <a:pt x="586971" y="190412"/>
                  <a:pt x="578481" y="196259"/>
                  <a:pt x="569404" y="204519"/>
                </a:cubicBezTo>
                <a:cubicBezTo>
                  <a:pt x="560326" y="212779"/>
                  <a:pt x="554321" y="212080"/>
                  <a:pt x="551389" y="202421"/>
                </a:cubicBezTo>
                <a:cubicBezTo>
                  <a:pt x="548456" y="192763"/>
                  <a:pt x="549923" y="185400"/>
                  <a:pt x="555788" y="180330"/>
                </a:cubicBezTo>
                <a:cubicBezTo>
                  <a:pt x="561653" y="175261"/>
                  <a:pt x="565252" y="166969"/>
                  <a:pt x="566586" y="155454"/>
                </a:cubicBezTo>
                <a:cubicBezTo>
                  <a:pt x="567920" y="143938"/>
                  <a:pt x="566335" y="133506"/>
                  <a:pt x="561832" y="124156"/>
                </a:cubicBezTo>
                <a:cubicBezTo>
                  <a:pt x="557330" y="114806"/>
                  <a:pt x="558179" y="110601"/>
                  <a:pt x="564381" y="111540"/>
                </a:cubicBezTo>
                <a:cubicBezTo>
                  <a:pt x="570583" y="112480"/>
                  <a:pt x="576291" y="113154"/>
                  <a:pt x="581504" y="113562"/>
                </a:cubicBezTo>
                <a:cubicBezTo>
                  <a:pt x="586716" y="113971"/>
                  <a:pt x="597790" y="110146"/>
                  <a:pt x="614726" y="102087"/>
                </a:cubicBezTo>
                <a:cubicBezTo>
                  <a:pt x="618153" y="86714"/>
                  <a:pt x="619691" y="76138"/>
                  <a:pt x="619340" y="70359"/>
                </a:cubicBezTo>
                <a:cubicBezTo>
                  <a:pt x="618989" y="64580"/>
                  <a:pt x="616332" y="62572"/>
                  <a:pt x="611371" y="64336"/>
                </a:cubicBezTo>
                <a:lnTo>
                  <a:pt x="588484" y="69735"/>
                </a:lnTo>
                <a:cubicBezTo>
                  <a:pt x="580037" y="71571"/>
                  <a:pt x="572584" y="69316"/>
                  <a:pt x="566124" y="62970"/>
                </a:cubicBezTo>
                <a:cubicBezTo>
                  <a:pt x="559663" y="56624"/>
                  <a:pt x="562305" y="53452"/>
                  <a:pt x="574050" y="53452"/>
                </a:cubicBezTo>
                <a:cubicBezTo>
                  <a:pt x="582324" y="53452"/>
                  <a:pt x="591559" y="51329"/>
                  <a:pt x="601755" y="47085"/>
                </a:cubicBezTo>
                <a:cubicBezTo>
                  <a:pt x="611951" y="42840"/>
                  <a:pt x="618831" y="38789"/>
                  <a:pt x="622394" y="34931"/>
                </a:cubicBezTo>
                <a:cubicBezTo>
                  <a:pt x="624176" y="33003"/>
                  <a:pt x="626395" y="31795"/>
                  <a:pt x="629049" y="31310"/>
                </a:cubicBezTo>
                <a:close/>
                <a:moveTo>
                  <a:pt x="4259763" y="24493"/>
                </a:moveTo>
                <a:cubicBezTo>
                  <a:pt x="4263377" y="24952"/>
                  <a:pt x="4268441" y="26564"/>
                  <a:pt x="4274955" y="29328"/>
                </a:cubicBezTo>
                <a:cubicBezTo>
                  <a:pt x="4287983" y="34856"/>
                  <a:pt x="4292679" y="41592"/>
                  <a:pt x="4289044" y="49537"/>
                </a:cubicBezTo>
                <a:cubicBezTo>
                  <a:pt x="4285409" y="57481"/>
                  <a:pt x="4282723" y="81723"/>
                  <a:pt x="4280988" y="122263"/>
                </a:cubicBezTo>
                <a:cubicBezTo>
                  <a:pt x="4300161" y="104309"/>
                  <a:pt x="4313702" y="88757"/>
                  <a:pt x="4321611" y="75607"/>
                </a:cubicBezTo>
                <a:cubicBezTo>
                  <a:pt x="4329519" y="62457"/>
                  <a:pt x="4333248" y="51874"/>
                  <a:pt x="4332796" y="43858"/>
                </a:cubicBezTo>
                <a:cubicBezTo>
                  <a:pt x="4332344" y="35842"/>
                  <a:pt x="4336610" y="33522"/>
                  <a:pt x="4345595" y="36900"/>
                </a:cubicBezTo>
                <a:cubicBezTo>
                  <a:pt x="4354579" y="40277"/>
                  <a:pt x="4361806" y="44468"/>
                  <a:pt x="4367277" y="49472"/>
                </a:cubicBezTo>
                <a:cubicBezTo>
                  <a:pt x="4372748" y="54477"/>
                  <a:pt x="4372999" y="58951"/>
                  <a:pt x="4368030" y="62895"/>
                </a:cubicBezTo>
                <a:cubicBezTo>
                  <a:pt x="4363061" y="66838"/>
                  <a:pt x="4353797" y="76719"/>
                  <a:pt x="4340239" y="92536"/>
                </a:cubicBezTo>
                <a:cubicBezTo>
                  <a:pt x="4326680" y="108353"/>
                  <a:pt x="4306930" y="123181"/>
                  <a:pt x="4280988" y="137019"/>
                </a:cubicBezTo>
                <a:lnTo>
                  <a:pt x="4280988" y="147925"/>
                </a:lnTo>
                <a:cubicBezTo>
                  <a:pt x="4318129" y="138102"/>
                  <a:pt x="4342425" y="131821"/>
                  <a:pt x="4353876" y="129082"/>
                </a:cubicBezTo>
                <a:cubicBezTo>
                  <a:pt x="4365327" y="126343"/>
                  <a:pt x="4375612" y="128845"/>
                  <a:pt x="4384733" y="136589"/>
                </a:cubicBezTo>
                <a:cubicBezTo>
                  <a:pt x="4393853" y="144333"/>
                  <a:pt x="4390953" y="149295"/>
                  <a:pt x="4376032" y="151474"/>
                </a:cubicBezTo>
                <a:cubicBezTo>
                  <a:pt x="4361111" y="153654"/>
                  <a:pt x="4347656" y="155658"/>
                  <a:pt x="4335668" y="157486"/>
                </a:cubicBezTo>
                <a:cubicBezTo>
                  <a:pt x="4323679" y="159315"/>
                  <a:pt x="4312652" y="161168"/>
                  <a:pt x="4302585" y="163047"/>
                </a:cubicBezTo>
                <a:cubicBezTo>
                  <a:pt x="4322761" y="185317"/>
                  <a:pt x="4342601" y="203544"/>
                  <a:pt x="4362104" y="217726"/>
                </a:cubicBezTo>
                <a:cubicBezTo>
                  <a:pt x="4381606" y="231908"/>
                  <a:pt x="4398159" y="241667"/>
                  <a:pt x="4411760" y="247002"/>
                </a:cubicBezTo>
                <a:cubicBezTo>
                  <a:pt x="4425362" y="252336"/>
                  <a:pt x="4431410" y="256506"/>
                  <a:pt x="4429904" y="259510"/>
                </a:cubicBezTo>
                <a:cubicBezTo>
                  <a:pt x="4428399" y="262514"/>
                  <a:pt x="4417529" y="264715"/>
                  <a:pt x="4397295" y="266114"/>
                </a:cubicBezTo>
                <a:cubicBezTo>
                  <a:pt x="4377060" y="267512"/>
                  <a:pt x="4363287" y="264328"/>
                  <a:pt x="4355973" y="256563"/>
                </a:cubicBezTo>
                <a:cubicBezTo>
                  <a:pt x="4348660" y="248798"/>
                  <a:pt x="4341719" y="240756"/>
                  <a:pt x="4335151" y="232439"/>
                </a:cubicBezTo>
                <a:cubicBezTo>
                  <a:pt x="4328583" y="224122"/>
                  <a:pt x="4312494" y="202303"/>
                  <a:pt x="4286882" y="166983"/>
                </a:cubicBezTo>
                <a:cubicBezTo>
                  <a:pt x="4284272" y="166983"/>
                  <a:pt x="4282250" y="167155"/>
                  <a:pt x="4280816" y="167499"/>
                </a:cubicBezTo>
                <a:cubicBezTo>
                  <a:pt x="4279999" y="191462"/>
                  <a:pt x="4279604" y="206555"/>
                  <a:pt x="4279633" y="212779"/>
                </a:cubicBezTo>
                <a:cubicBezTo>
                  <a:pt x="4279633" y="218042"/>
                  <a:pt x="4279411" y="226319"/>
                  <a:pt x="4278966" y="237612"/>
                </a:cubicBezTo>
                <a:cubicBezTo>
                  <a:pt x="4278522" y="248905"/>
                  <a:pt x="4279210" y="253767"/>
                  <a:pt x="4281031" y="252196"/>
                </a:cubicBezTo>
                <a:cubicBezTo>
                  <a:pt x="4282853" y="250626"/>
                  <a:pt x="4289255" y="246801"/>
                  <a:pt x="4300240" y="240721"/>
                </a:cubicBezTo>
                <a:cubicBezTo>
                  <a:pt x="4311225" y="234640"/>
                  <a:pt x="4318413" y="232332"/>
                  <a:pt x="4321804" y="233794"/>
                </a:cubicBezTo>
                <a:cubicBezTo>
                  <a:pt x="4325196" y="235257"/>
                  <a:pt x="4323467" y="239656"/>
                  <a:pt x="4316620" y="246991"/>
                </a:cubicBezTo>
                <a:cubicBezTo>
                  <a:pt x="4309773" y="254326"/>
                  <a:pt x="4302398" y="261948"/>
                  <a:pt x="4294497" y="269856"/>
                </a:cubicBezTo>
                <a:cubicBezTo>
                  <a:pt x="4286595" y="277765"/>
                  <a:pt x="4280207" y="285261"/>
                  <a:pt x="4275331" y="292345"/>
                </a:cubicBezTo>
                <a:cubicBezTo>
                  <a:pt x="4270455" y="299429"/>
                  <a:pt x="4266053" y="304825"/>
                  <a:pt x="4262124" y="308532"/>
                </a:cubicBezTo>
                <a:cubicBezTo>
                  <a:pt x="4258194" y="312239"/>
                  <a:pt x="4253133" y="310027"/>
                  <a:pt x="4246938" y="301896"/>
                </a:cubicBezTo>
                <a:cubicBezTo>
                  <a:pt x="4240743" y="293765"/>
                  <a:pt x="4237645" y="287455"/>
                  <a:pt x="4237645" y="282967"/>
                </a:cubicBezTo>
                <a:cubicBezTo>
                  <a:pt x="4237645" y="277962"/>
                  <a:pt x="4240130" y="272972"/>
                  <a:pt x="4245098" y="267996"/>
                </a:cubicBezTo>
                <a:cubicBezTo>
                  <a:pt x="4250067" y="263020"/>
                  <a:pt x="4253441" y="252748"/>
                  <a:pt x="4255219" y="237182"/>
                </a:cubicBezTo>
                <a:cubicBezTo>
                  <a:pt x="4256997" y="221616"/>
                  <a:pt x="4258338" y="199564"/>
                  <a:pt x="4259241" y="171027"/>
                </a:cubicBezTo>
                <a:cubicBezTo>
                  <a:pt x="4250967" y="173651"/>
                  <a:pt x="4243700" y="176107"/>
                  <a:pt x="4237441" y="178394"/>
                </a:cubicBezTo>
                <a:cubicBezTo>
                  <a:pt x="4231181" y="180682"/>
                  <a:pt x="4222674" y="178602"/>
                  <a:pt x="4211919" y="172156"/>
                </a:cubicBezTo>
                <a:cubicBezTo>
                  <a:pt x="4201164" y="165711"/>
                  <a:pt x="4201938" y="161878"/>
                  <a:pt x="4214242" y="160659"/>
                </a:cubicBezTo>
                <a:cubicBezTo>
                  <a:pt x="4226546" y="159440"/>
                  <a:pt x="4241545" y="156816"/>
                  <a:pt x="4259241" y="152786"/>
                </a:cubicBezTo>
                <a:lnTo>
                  <a:pt x="4259241" y="79157"/>
                </a:lnTo>
                <a:cubicBezTo>
                  <a:pt x="4259241" y="62594"/>
                  <a:pt x="4257890" y="50612"/>
                  <a:pt x="4255187" y="43213"/>
                </a:cubicBezTo>
                <a:cubicBezTo>
                  <a:pt x="4252483" y="35813"/>
                  <a:pt x="4251845" y="30267"/>
                  <a:pt x="4253272" y="26575"/>
                </a:cubicBezTo>
                <a:cubicBezTo>
                  <a:pt x="4253986" y="24728"/>
                  <a:pt x="4256149" y="24035"/>
                  <a:pt x="4259763" y="24493"/>
                </a:cubicBezTo>
                <a:close/>
                <a:moveTo>
                  <a:pt x="687888" y="24493"/>
                </a:moveTo>
                <a:cubicBezTo>
                  <a:pt x="691502" y="24952"/>
                  <a:pt x="696566" y="26564"/>
                  <a:pt x="703080" y="29328"/>
                </a:cubicBezTo>
                <a:cubicBezTo>
                  <a:pt x="716108" y="34856"/>
                  <a:pt x="720804" y="41592"/>
                  <a:pt x="717169" y="49537"/>
                </a:cubicBezTo>
                <a:cubicBezTo>
                  <a:pt x="713534" y="57481"/>
                  <a:pt x="710848" y="81723"/>
                  <a:pt x="709113" y="122263"/>
                </a:cubicBezTo>
                <a:cubicBezTo>
                  <a:pt x="728286" y="104309"/>
                  <a:pt x="741827" y="88757"/>
                  <a:pt x="749735" y="75607"/>
                </a:cubicBezTo>
                <a:cubicBezTo>
                  <a:pt x="757644" y="62457"/>
                  <a:pt x="761373" y="51874"/>
                  <a:pt x="760921" y="43858"/>
                </a:cubicBezTo>
                <a:cubicBezTo>
                  <a:pt x="760469" y="35842"/>
                  <a:pt x="764735" y="33522"/>
                  <a:pt x="773719" y="36900"/>
                </a:cubicBezTo>
                <a:cubicBezTo>
                  <a:pt x="782704" y="40277"/>
                  <a:pt x="789931" y="44468"/>
                  <a:pt x="795402" y="49472"/>
                </a:cubicBezTo>
                <a:cubicBezTo>
                  <a:pt x="800873" y="54477"/>
                  <a:pt x="801124" y="58951"/>
                  <a:pt x="796155" y="62895"/>
                </a:cubicBezTo>
                <a:cubicBezTo>
                  <a:pt x="791186" y="66838"/>
                  <a:pt x="781922" y="76719"/>
                  <a:pt x="768364" y="92536"/>
                </a:cubicBezTo>
                <a:cubicBezTo>
                  <a:pt x="754805" y="108353"/>
                  <a:pt x="735055" y="123181"/>
                  <a:pt x="709113" y="137019"/>
                </a:cubicBezTo>
                <a:lnTo>
                  <a:pt x="709113" y="147925"/>
                </a:lnTo>
                <a:cubicBezTo>
                  <a:pt x="746254" y="138102"/>
                  <a:pt x="770550" y="131821"/>
                  <a:pt x="782001" y="129082"/>
                </a:cubicBezTo>
                <a:cubicBezTo>
                  <a:pt x="793452" y="126343"/>
                  <a:pt x="803737" y="128845"/>
                  <a:pt x="812857" y="136589"/>
                </a:cubicBezTo>
                <a:cubicBezTo>
                  <a:pt x="821978" y="144333"/>
                  <a:pt x="819078" y="149295"/>
                  <a:pt x="804157" y="151474"/>
                </a:cubicBezTo>
                <a:cubicBezTo>
                  <a:pt x="789236" y="153654"/>
                  <a:pt x="775781" y="155658"/>
                  <a:pt x="763793" y="157486"/>
                </a:cubicBezTo>
                <a:cubicBezTo>
                  <a:pt x="751804" y="159315"/>
                  <a:pt x="740776" y="161168"/>
                  <a:pt x="730710" y="163047"/>
                </a:cubicBezTo>
                <a:cubicBezTo>
                  <a:pt x="750886" y="185317"/>
                  <a:pt x="770726" y="203544"/>
                  <a:pt x="790229" y="217726"/>
                </a:cubicBezTo>
                <a:cubicBezTo>
                  <a:pt x="809732" y="231908"/>
                  <a:pt x="826284" y="241667"/>
                  <a:pt x="839885" y="247002"/>
                </a:cubicBezTo>
                <a:cubicBezTo>
                  <a:pt x="853487" y="252336"/>
                  <a:pt x="859535" y="256506"/>
                  <a:pt x="858029" y="259510"/>
                </a:cubicBezTo>
                <a:cubicBezTo>
                  <a:pt x="856523" y="262514"/>
                  <a:pt x="845654" y="264715"/>
                  <a:pt x="825420" y="266114"/>
                </a:cubicBezTo>
                <a:cubicBezTo>
                  <a:pt x="805186" y="267512"/>
                  <a:pt x="791412" y="264328"/>
                  <a:pt x="784098" y="256563"/>
                </a:cubicBezTo>
                <a:cubicBezTo>
                  <a:pt x="776785" y="248798"/>
                  <a:pt x="769844" y="240756"/>
                  <a:pt x="763277" y="232439"/>
                </a:cubicBezTo>
                <a:cubicBezTo>
                  <a:pt x="756708" y="224122"/>
                  <a:pt x="740619" y="202303"/>
                  <a:pt x="715008" y="166983"/>
                </a:cubicBezTo>
                <a:cubicBezTo>
                  <a:pt x="712397" y="166983"/>
                  <a:pt x="710375" y="167155"/>
                  <a:pt x="708941" y="167499"/>
                </a:cubicBezTo>
                <a:cubicBezTo>
                  <a:pt x="708124" y="191462"/>
                  <a:pt x="707729" y="206555"/>
                  <a:pt x="707758" y="212779"/>
                </a:cubicBezTo>
                <a:cubicBezTo>
                  <a:pt x="707758" y="218042"/>
                  <a:pt x="707536" y="226319"/>
                  <a:pt x="707091" y="237612"/>
                </a:cubicBezTo>
                <a:cubicBezTo>
                  <a:pt x="706647" y="248905"/>
                  <a:pt x="707335" y="253767"/>
                  <a:pt x="709156" y="252196"/>
                </a:cubicBezTo>
                <a:cubicBezTo>
                  <a:pt x="710978" y="250626"/>
                  <a:pt x="717380" y="246801"/>
                  <a:pt x="728365" y="240721"/>
                </a:cubicBezTo>
                <a:cubicBezTo>
                  <a:pt x="739350" y="234640"/>
                  <a:pt x="746538" y="232332"/>
                  <a:pt x="749929" y="233794"/>
                </a:cubicBezTo>
                <a:cubicBezTo>
                  <a:pt x="753321" y="235257"/>
                  <a:pt x="751593" y="239656"/>
                  <a:pt x="744745" y="246991"/>
                </a:cubicBezTo>
                <a:cubicBezTo>
                  <a:pt x="737898" y="254326"/>
                  <a:pt x="730524" y="261948"/>
                  <a:pt x="722622" y="269856"/>
                </a:cubicBezTo>
                <a:cubicBezTo>
                  <a:pt x="714720" y="277765"/>
                  <a:pt x="708332" y="285261"/>
                  <a:pt x="703456" y="292345"/>
                </a:cubicBezTo>
                <a:cubicBezTo>
                  <a:pt x="698580" y="299429"/>
                  <a:pt x="694178" y="304825"/>
                  <a:pt x="690249" y="308532"/>
                </a:cubicBezTo>
                <a:cubicBezTo>
                  <a:pt x="686320" y="312239"/>
                  <a:pt x="681257" y="310027"/>
                  <a:pt x="675062" y="301896"/>
                </a:cubicBezTo>
                <a:cubicBezTo>
                  <a:pt x="668867" y="293765"/>
                  <a:pt x="665770" y="287455"/>
                  <a:pt x="665770" y="282967"/>
                </a:cubicBezTo>
                <a:cubicBezTo>
                  <a:pt x="665770" y="277962"/>
                  <a:pt x="668254" y="272972"/>
                  <a:pt x="673223" y="267996"/>
                </a:cubicBezTo>
                <a:cubicBezTo>
                  <a:pt x="678192" y="263020"/>
                  <a:pt x="681566" y="252748"/>
                  <a:pt x="683344" y="237182"/>
                </a:cubicBezTo>
                <a:cubicBezTo>
                  <a:pt x="685122" y="221616"/>
                  <a:pt x="686463" y="199564"/>
                  <a:pt x="687366" y="171027"/>
                </a:cubicBezTo>
                <a:cubicBezTo>
                  <a:pt x="679092" y="173651"/>
                  <a:pt x="671825" y="176107"/>
                  <a:pt x="665566" y="178394"/>
                </a:cubicBezTo>
                <a:cubicBezTo>
                  <a:pt x="659306" y="180682"/>
                  <a:pt x="650799" y="178602"/>
                  <a:pt x="640044" y="172156"/>
                </a:cubicBezTo>
                <a:cubicBezTo>
                  <a:pt x="629288" y="165711"/>
                  <a:pt x="630063" y="161878"/>
                  <a:pt x="642367" y="160659"/>
                </a:cubicBezTo>
                <a:cubicBezTo>
                  <a:pt x="654671" y="159440"/>
                  <a:pt x="669670" y="156816"/>
                  <a:pt x="687366" y="152786"/>
                </a:cubicBezTo>
                <a:lnTo>
                  <a:pt x="687366" y="79157"/>
                </a:lnTo>
                <a:cubicBezTo>
                  <a:pt x="687366" y="62594"/>
                  <a:pt x="686015" y="50612"/>
                  <a:pt x="683312" y="43213"/>
                </a:cubicBezTo>
                <a:cubicBezTo>
                  <a:pt x="680609" y="35813"/>
                  <a:pt x="679970" y="30267"/>
                  <a:pt x="681397" y="26575"/>
                </a:cubicBezTo>
                <a:cubicBezTo>
                  <a:pt x="682111" y="24728"/>
                  <a:pt x="684274" y="24035"/>
                  <a:pt x="687888" y="24493"/>
                </a:cubicBezTo>
                <a:close/>
                <a:moveTo>
                  <a:pt x="2052887" y="20314"/>
                </a:moveTo>
                <a:cubicBezTo>
                  <a:pt x="2055597" y="20761"/>
                  <a:pt x="2058928" y="21729"/>
                  <a:pt x="2062878" y="23219"/>
                </a:cubicBezTo>
                <a:cubicBezTo>
                  <a:pt x="2078681" y="29177"/>
                  <a:pt x="2084991" y="35688"/>
                  <a:pt x="2081807" y="42750"/>
                </a:cubicBezTo>
                <a:cubicBezTo>
                  <a:pt x="2078624" y="49813"/>
                  <a:pt x="2076616" y="66874"/>
                  <a:pt x="2075784" y="93934"/>
                </a:cubicBezTo>
                <a:cubicBezTo>
                  <a:pt x="2082094" y="92256"/>
                  <a:pt x="2088092" y="90711"/>
                  <a:pt x="2093778" y="89299"/>
                </a:cubicBezTo>
                <a:cubicBezTo>
                  <a:pt x="2099464" y="87886"/>
                  <a:pt x="2105085" y="89410"/>
                  <a:pt x="2110642" y="93870"/>
                </a:cubicBezTo>
                <a:cubicBezTo>
                  <a:pt x="2116199" y="98329"/>
                  <a:pt x="2114180" y="102839"/>
                  <a:pt x="2104587" y="107400"/>
                </a:cubicBezTo>
                <a:cubicBezTo>
                  <a:pt x="2094993" y="111960"/>
                  <a:pt x="2085321" y="115373"/>
                  <a:pt x="2075569" y="117639"/>
                </a:cubicBezTo>
                <a:lnTo>
                  <a:pt x="2074429" y="138460"/>
                </a:lnTo>
                <a:cubicBezTo>
                  <a:pt x="2081470" y="136826"/>
                  <a:pt x="2088529" y="135069"/>
                  <a:pt x="2095606" y="133190"/>
                </a:cubicBezTo>
                <a:cubicBezTo>
                  <a:pt x="2102683" y="131312"/>
                  <a:pt x="2109021" y="132685"/>
                  <a:pt x="2114621" y="137310"/>
                </a:cubicBezTo>
                <a:cubicBezTo>
                  <a:pt x="2120221" y="141934"/>
                  <a:pt x="2115994" y="146663"/>
                  <a:pt x="2101941" y="151496"/>
                </a:cubicBezTo>
                <a:cubicBezTo>
                  <a:pt x="2087888" y="156328"/>
                  <a:pt x="2078717" y="159218"/>
                  <a:pt x="2074429" y="160164"/>
                </a:cubicBezTo>
                <a:cubicBezTo>
                  <a:pt x="2078029" y="165442"/>
                  <a:pt x="2079588" y="169339"/>
                  <a:pt x="2079108" y="171855"/>
                </a:cubicBezTo>
                <a:cubicBezTo>
                  <a:pt x="2078627" y="174372"/>
                  <a:pt x="2077964" y="180341"/>
                  <a:pt x="2077118" y="189763"/>
                </a:cubicBezTo>
                <a:cubicBezTo>
                  <a:pt x="2078954" y="189863"/>
                  <a:pt x="2083134" y="188762"/>
                  <a:pt x="2089659" y="186461"/>
                </a:cubicBezTo>
                <a:cubicBezTo>
                  <a:pt x="2096183" y="184159"/>
                  <a:pt x="2102701" y="185858"/>
                  <a:pt x="2109212" y="191559"/>
                </a:cubicBezTo>
                <a:cubicBezTo>
                  <a:pt x="2115722" y="197259"/>
                  <a:pt x="2114593" y="201328"/>
                  <a:pt x="2105824" y="203766"/>
                </a:cubicBezTo>
                <a:cubicBezTo>
                  <a:pt x="2097055" y="206204"/>
                  <a:pt x="2087414" y="207795"/>
                  <a:pt x="2076903" y="208541"/>
                </a:cubicBezTo>
                <a:lnTo>
                  <a:pt x="2075784" y="234332"/>
                </a:lnTo>
                <a:cubicBezTo>
                  <a:pt x="2102041" y="246206"/>
                  <a:pt x="2125835" y="254588"/>
                  <a:pt x="2147166" y="259478"/>
                </a:cubicBezTo>
                <a:cubicBezTo>
                  <a:pt x="2168497" y="264368"/>
                  <a:pt x="2185763" y="267472"/>
                  <a:pt x="2198963" y="268792"/>
                </a:cubicBezTo>
                <a:cubicBezTo>
                  <a:pt x="2212163" y="270111"/>
                  <a:pt x="2230917" y="270771"/>
                  <a:pt x="2255224" y="270771"/>
                </a:cubicBezTo>
                <a:cubicBezTo>
                  <a:pt x="2283173" y="270771"/>
                  <a:pt x="2286944" y="275281"/>
                  <a:pt x="2266538" y="284300"/>
                </a:cubicBezTo>
                <a:cubicBezTo>
                  <a:pt x="2246132" y="293321"/>
                  <a:pt x="2228537" y="299641"/>
                  <a:pt x="2213752" y="303262"/>
                </a:cubicBezTo>
                <a:cubicBezTo>
                  <a:pt x="2198967" y="306883"/>
                  <a:pt x="2184702" y="306123"/>
                  <a:pt x="2170957" y="300982"/>
                </a:cubicBezTo>
                <a:cubicBezTo>
                  <a:pt x="2157212" y="295841"/>
                  <a:pt x="2140097" y="288595"/>
                  <a:pt x="2119612" y="279246"/>
                </a:cubicBezTo>
                <a:cubicBezTo>
                  <a:pt x="2099127" y="269896"/>
                  <a:pt x="2067374" y="252716"/>
                  <a:pt x="2024353" y="227707"/>
                </a:cubicBezTo>
                <a:cubicBezTo>
                  <a:pt x="2009253" y="251296"/>
                  <a:pt x="1992199" y="268444"/>
                  <a:pt x="1973191" y="279149"/>
                </a:cubicBezTo>
                <a:cubicBezTo>
                  <a:pt x="1954183" y="289854"/>
                  <a:pt x="1951254" y="287380"/>
                  <a:pt x="1964404" y="271728"/>
                </a:cubicBezTo>
                <a:cubicBezTo>
                  <a:pt x="1977554" y="256075"/>
                  <a:pt x="1988352" y="241172"/>
                  <a:pt x="1996799" y="227018"/>
                </a:cubicBezTo>
                <a:cubicBezTo>
                  <a:pt x="2005245" y="212865"/>
                  <a:pt x="2008794" y="201091"/>
                  <a:pt x="2007446" y="191699"/>
                </a:cubicBezTo>
                <a:cubicBezTo>
                  <a:pt x="2006098" y="182306"/>
                  <a:pt x="2011752" y="181212"/>
                  <a:pt x="2024407" y="188418"/>
                </a:cubicBezTo>
                <a:cubicBezTo>
                  <a:pt x="2037062" y="195624"/>
                  <a:pt x="2041791" y="201120"/>
                  <a:pt x="2038593" y="204906"/>
                </a:cubicBezTo>
                <a:cubicBezTo>
                  <a:pt x="2035395" y="208692"/>
                  <a:pt x="2032491" y="211624"/>
                  <a:pt x="2029881" y="213704"/>
                </a:cubicBezTo>
                <a:cubicBezTo>
                  <a:pt x="2038500" y="217891"/>
                  <a:pt x="2046172" y="221605"/>
                  <a:pt x="2052898" y="224846"/>
                </a:cubicBezTo>
                <a:cubicBezTo>
                  <a:pt x="2053643" y="209574"/>
                  <a:pt x="2053797" y="196965"/>
                  <a:pt x="2053360" y="187020"/>
                </a:cubicBezTo>
                <a:cubicBezTo>
                  <a:pt x="2052923" y="177075"/>
                  <a:pt x="2051958" y="170396"/>
                  <a:pt x="2050467" y="166983"/>
                </a:cubicBezTo>
                <a:cubicBezTo>
                  <a:pt x="2018187" y="175731"/>
                  <a:pt x="1999294" y="182191"/>
                  <a:pt x="1993787" y="186364"/>
                </a:cubicBezTo>
                <a:cubicBezTo>
                  <a:pt x="1988281" y="190537"/>
                  <a:pt x="1979619" y="188275"/>
                  <a:pt x="1967803" y="179577"/>
                </a:cubicBezTo>
                <a:cubicBezTo>
                  <a:pt x="1955986" y="170880"/>
                  <a:pt x="1955126" y="165922"/>
                  <a:pt x="1965221" y="164703"/>
                </a:cubicBezTo>
                <a:cubicBezTo>
                  <a:pt x="1975317" y="163484"/>
                  <a:pt x="1987004" y="161548"/>
                  <a:pt x="2000283" y="158895"/>
                </a:cubicBezTo>
                <a:cubicBezTo>
                  <a:pt x="2013562" y="156242"/>
                  <a:pt x="2030577" y="152421"/>
                  <a:pt x="2051327" y="147430"/>
                </a:cubicBezTo>
                <a:lnTo>
                  <a:pt x="2051327" y="122435"/>
                </a:lnTo>
                <a:cubicBezTo>
                  <a:pt x="2048172" y="123339"/>
                  <a:pt x="2043247" y="123790"/>
                  <a:pt x="2036550" y="123790"/>
                </a:cubicBezTo>
                <a:cubicBezTo>
                  <a:pt x="2030469" y="123790"/>
                  <a:pt x="2024436" y="121794"/>
                  <a:pt x="2018449" y="117800"/>
                </a:cubicBezTo>
                <a:cubicBezTo>
                  <a:pt x="2012462" y="113806"/>
                  <a:pt x="2013315" y="111107"/>
                  <a:pt x="2021008" y="109701"/>
                </a:cubicBezTo>
                <a:cubicBezTo>
                  <a:pt x="2028702" y="108296"/>
                  <a:pt x="2038808" y="105249"/>
                  <a:pt x="2051327" y="100559"/>
                </a:cubicBezTo>
                <a:lnTo>
                  <a:pt x="2051327" y="64314"/>
                </a:lnTo>
                <a:cubicBezTo>
                  <a:pt x="2051327" y="52398"/>
                  <a:pt x="2049302" y="41080"/>
                  <a:pt x="2045251" y="30360"/>
                </a:cubicBezTo>
                <a:cubicBezTo>
                  <a:pt x="2042212" y="22321"/>
                  <a:pt x="2044758" y="18972"/>
                  <a:pt x="2052887" y="20314"/>
                </a:cubicBezTo>
                <a:close/>
                <a:moveTo>
                  <a:pt x="1872672" y="13456"/>
                </a:moveTo>
                <a:cubicBezTo>
                  <a:pt x="1876150" y="13737"/>
                  <a:pt x="1880095" y="15092"/>
                  <a:pt x="1884508" y="17519"/>
                </a:cubicBezTo>
                <a:cubicBezTo>
                  <a:pt x="1893334" y="22373"/>
                  <a:pt x="1900390" y="28027"/>
                  <a:pt x="1905674" y="34480"/>
                </a:cubicBezTo>
                <a:cubicBezTo>
                  <a:pt x="1910959" y="40933"/>
                  <a:pt x="1910926" y="45787"/>
                  <a:pt x="1905577" y="49042"/>
                </a:cubicBezTo>
                <a:cubicBezTo>
                  <a:pt x="1900228" y="52297"/>
                  <a:pt x="1892653" y="62619"/>
                  <a:pt x="1882852" y="80006"/>
                </a:cubicBezTo>
                <a:cubicBezTo>
                  <a:pt x="1873050" y="97394"/>
                  <a:pt x="1864959" y="108360"/>
                  <a:pt x="1858577" y="112906"/>
                </a:cubicBezTo>
                <a:cubicBezTo>
                  <a:pt x="1852196" y="117452"/>
                  <a:pt x="1847865" y="116126"/>
                  <a:pt x="1845585" y="108927"/>
                </a:cubicBezTo>
                <a:lnTo>
                  <a:pt x="1799231" y="117233"/>
                </a:lnTo>
                <a:lnTo>
                  <a:pt x="1809276" y="124401"/>
                </a:lnTo>
                <a:cubicBezTo>
                  <a:pt x="1811068" y="126708"/>
                  <a:pt x="1810932" y="128666"/>
                  <a:pt x="1808867" y="130276"/>
                </a:cubicBezTo>
                <a:cubicBezTo>
                  <a:pt x="1804737" y="133495"/>
                  <a:pt x="1799338" y="137919"/>
                  <a:pt x="1792670" y="143548"/>
                </a:cubicBezTo>
                <a:cubicBezTo>
                  <a:pt x="1786002" y="149176"/>
                  <a:pt x="1783091" y="151990"/>
                  <a:pt x="1783937" y="151990"/>
                </a:cubicBezTo>
                <a:cubicBezTo>
                  <a:pt x="1787938" y="151990"/>
                  <a:pt x="1797925" y="151589"/>
                  <a:pt x="1813900" y="150786"/>
                </a:cubicBezTo>
                <a:cubicBezTo>
                  <a:pt x="1824541" y="138511"/>
                  <a:pt x="1830736" y="128888"/>
                  <a:pt x="1832485" y="121919"/>
                </a:cubicBezTo>
                <a:cubicBezTo>
                  <a:pt x="1834235" y="114950"/>
                  <a:pt x="1840541" y="115498"/>
                  <a:pt x="1851404" y="123565"/>
                </a:cubicBezTo>
                <a:cubicBezTo>
                  <a:pt x="1862266" y="131631"/>
                  <a:pt x="1865124" y="137188"/>
                  <a:pt x="1859976" y="140235"/>
                </a:cubicBezTo>
                <a:cubicBezTo>
                  <a:pt x="1854827" y="143282"/>
                  <a:pt x="1844904" y="150818"/>
                  <a:pt x="1830205" y="162842"/>
                </a:cubicBezTo>
                <a:cubicBezTo>
                  <a:pt x="1815507" y="174867"/>
                  <a:pt x="1795609" y="187891"/>
                  <a:pt x="1770514" y="201916"/>
                </a:cubicBezTo>
                <a:cubicBezTo>
                  <a:pt x="1799252" y="198431"/>
                  <a:pt x="1827997" y="194366"/>
                  <a:pt x="1856749" y="189720"/>
                </a:cubicBezTo>
                <a:cubicBezTo>
                  <a:pt x="1847801" y="183869"/>
                  <a:pt x="1840387" y="177914"/>
                  <a:pt x="1834507" y="171855"/>
                </a:cubicBezTo>
                <a:cubicBezTo>
                  <a:pt x="1828628" y="165797"/>
                  <a:pt x="1832991" y="163706"/>
                  <a:pt x="1847596" y="165585"/>
                </a:cubicBezTo>
                <a:cubicBezTo>
                  <a:pt x="1862202" y="167464"/>
                  <a:pt x="1873929" y="171604"/>
                  <a:pt x="1882777" y="178007"/>
                </a:cubicBezTo>
                <a:cubicBezTo>
                  <a:pt x="1891624" y="184410"/>
                  <a:pt x="1895464" y="192494"/>
                  <a:pt x="1894295" y="202260"/>
                </a:cubicBezTo>
                <a:cubicBezTo>
                  <a:pt x="1893127" y="212026"/>
                  <a:pt x="1889735" y="215636"/>
                  <a:pt x="1884121" y="213091"/>
                </a:cubicBezTo>
                <a:cubicBezTo>
                  <a:pt x="1878507" y="210545"/>
                  <a:pt x="1873491" y="207322"/>
                  <a:pt x="1869074" y="203422"/>
                </a:cubicBezTo>
                <a:cubicBezTo>
                  <a:pt x="1854132" y="206118"/>
                  <a:pt x="1837476" y="208857"/>
                  <a:pt x="1819106" y="211639"/>
                </a:cubicBezTo>
                <a:cubicBezTo>
                  <a:pt x="1825401" y="215769"/>
                  <a:pt x="1827427" y="220931"/>
                  <a:pt x="1825183" y="227126"/>
                </a:cubicBezTo>
                <a:cubicBezTo>
                  <a:pt x="1822938" y="233321"/>
                  <a:pt x="1822490" y="246148"/>
                  <a:pt x="1823838" y="265608"/>
                </a:cubicBezTo>
                <a:cubicBezTo>
                  <a:pt x="1825186" y="285068"/>
                  <a:pt x="1821719" y="300939"/>
                  <a:pt x="1813438" y="313221"/>
                </a:cubicBezTo>
                <a:cubicBezTo>
                  <a:pt x="1805157" y="325504"/>
                  <a:pt x="1798510" y="327117"/>
                  <a:pt x="1793498" y="318061"/>
                </a:cubicBezTo>
                <a:cubicBezTo>
                  <a:pt x="1788486" y="309005"/>
                  <a:pt x="1780900" y="299082"/>
                  <a:pt x="1770740" y="288291"/>
                </a:cubicBezTo>
                <a:cubicBezTo>
                  <a:pt x="1760580" y="277500"/>
                  <a:pt x="1761172" y="273950"/>
                  <a:pt x="1772515" y="277643"/>
                </a:cubicBezTo>
                <a:cubicBezTo>
                  <a:pt x="1783858" y="281336"/>
                  <a:pt x="1790322" y="283358"/>
                  <a:pt x="1791906" y="283709"/>
                </a:cubicBezTo>
                <a:cubicBezTo>
                  <a:pt x="1793491" y="284060"/>
                  <a:pt x="1794796" y="282411"/>
                  <a:pt x="1795821" y="278762"/>
                </a:cubicBezTo>
                <a:cubicBezTo>
                  <a:pt x="1796846" y="275112"/>
                  <a:pt x="1797359" y="265716"/>
                  <a:pt x="1797359" y="250572"/>
                </a:cubicBezTo>
                <a:cubicBezTo>
                  <a:pt x="1797359" y="234913"/>
                  <a:pt x="1796427" y="223692"/>
                  <a:pt x="1794563" y="216909"/>
                </a:cubicBezTo>
                <a:cubicBezTo>
                  <a:pt x="1769768" y="223892"/>
                  <a:pt x="1753127" y="229689"/>
                  <a:pt x="1744637" y="234300"/>
                </a:cubicBezTo>
                <a:cubicBezTo>
                  <a:pt x="1736148" y="238910"/>
                  <a:pt x="1731337" y="235694"/>
                  <a:pt x="1730204" y="224652"/>
                </a:cubicBezTo>
                <a:cubicBezTo>
                  <a:pt x="1729071" y="213610"/>
                  <a:pt x="1732409" y="207351"/>
                  <a:pt x="1740217" y="205874"/>
                </a:cubicBezTo>
                <a:cubicBezTo>
                  <a:pt x="1748025" y="204397"/>
                  <a:pt x="1769317" y="190982"/>
                  <a:pt x="1804092" y="165628"/>
                </a:cubicBezTo>
                <a:cubicBezTo>
                  <a:pt x="1781750" y="170045"/>
                  <a:pt x="1766793" y="174297"/>
                  <a:pt x="1759221" y="178384"/>
                </a:cubicBezTo>
                <a:cubicBezTo>
                  <a:pt x="1751650" y="182471"/>
                  <a:pt x="1747563" y="179957"/>
                  <a:pt x="1746960" y="170844"/>
                </a:cubicBezTo>
                <a:cubicBezTo>
                  <a:pt x="1746358" y="161731"/>
                  <a:pt x="1748943" y="156207"/>
                  <a:pt x="1754715" y="154271"/>
                </a:cubicBezTo>
                <a:cubicBezTo>
                  <a:pt x="1760487" y="152335"/>
                  <a:pt x="1766560" y="147344"/>
                  <a:pt x="1772934" y="139299"/>
                </a:cubicBezTo>
                <a:lnTo>
                  <a:pt x="1780391" y="120879"/>
                </a:lnTo>
                <a:lnTo>
                  <a:pt x="1767911" y="123296"/>
                </a:lnTo>
                <a:cubicBezTo>
                  <a:pt x="1760541" y="133520"/>
                  <a:pt x="1754865" y="130778"/>
                  <a:pt x="1750886" y="115068"/>
                </a:cubicBezTo>
                <a:cubicBezTo>
                  <a:pt x="1746907" y="99358"/>
                  <a:pt x="1743798" y="85473"/>
                  <a:pt x="1741561" y="73413"/>
                </a:cubicBezTo>
                <a:cubicBezTo>
                  <a:pt x="1739324" y="61353"/>
                  <a:pt x="1735915" y="51182"/>
                  <a:pt x="1731333" y="42901"/>
                </a:cubicBezTo>
                <a:cubicBezTo>
                  <a:pt x="1726751" y="34619"/>
                  <a:pt x="1730602" y="32056"/>
                  <a:pt x="1742884" y="35211"/>
                </a:cubicBezTo>
                <a:cubicBezTo>
                  <a:pt x="1755167" y="38366"/>
                  <a:pt x="1765592" y="39509"/>
                  <a:pt x="1774160" y="38642"/>
                </a:cubicBezTo>
                <a:cubicBezTo>
                  <a:pt x="1782728" y="37774"/>
                  <a:pt x="1798513" y="34688"/>
                  <a:pt x="1821515" y="29382"/>
                </a:cubicBezTo>
                <a:cubicBezTo>
                  <a:pt x="1844517" y="24076"/>
                  <a:pt x="1858560" y="19559"/>
                  <a:pt x="1863643" y="15830"/>
                </a:cubicBezTo>
                <a:cubicBezTo>
                  <a:pt x="1866185" y="13966"/>
                  <a:pt x="1869194" y="13175"/>
                  <a:pt x="1872672" y="13456"/>
                </a:cubicBezTo>
                <a:close/>
                <a:moveTo>
                  <a:pt x="1664729" y="12562"/>
                </a:moveTo>
                <a:cubicBezTo>
                  <a:pt x="1666071" y="12432"/>
                  <a:pt x="1667827" y="12604"/>
                  <a:pt x="1669997" y="13077"/>
                </a:cubicBezTo>
                <a:cubicBezTo>
                  <a:pt x="1678672" y="14970"/>
                  <a:pt x="1687248" y="17766"/>
                  <a:pt x="1695723" y="21466"/>
                </a:cubicBezTo>
                <a:cubicBezTo>
                  <a:pt x="1704198" y="25166"/>
                  <a:pt x="1706410" y="30292"/>
                  <a:pt x="1702359" y="36846"/>
                </a:cubicBezTo>
                <a:cubicBezTo>
                  <a:pt x="1698308" y="43399"/>
                  <a:pt x="1696282" y="64673"/>
                  <a:pt x="1696282" y="100667"/>
                </a:cubicBezTo>
                <a:cubicBezTo>
                  <a:pt x="1710049" y="95275"/>
                  <a:pt x="1720015" y="94709"/>
                  <a:pt x="1726181" y="98968"/>
                </a:cubicBezTo>
                <a:cubicBezTo>
                  <a:pt x="1732348" y="103227"/>
                  <a:pt x="1731857" y="107704"/>
                  <a:pt x="1724708" y="112401"/>
                </a:cubicBezTo>
                <a:cubicBezTo>
                  <a:pt x="1717559" y="117097"/>
                  <a:pt x="1708084" y="121023"/>
                  <a:pt x="1696282" y="124178"/>
                </a:cubicBezTo>
                <a:lnTo>
                  <a:pt x="1696282" y="150614"/>
                </a:lnTo>
                <a:cubicBezTo>
                  <a:pt x="1709117" y="141020"/>
                  <a:pt x="1718850" y="135248"/>
                  <a:pt x="1725482" y="133298"/>
                </a:cubicBezTo>
                <a:cubicBezTo>
                  <a:pt x="1732115" y="131348"/>
                  <a:pt x="1732032" y="134746"/>
                  <a:pt x="1725235" y="143494"/>
                </a:cubicBezTo>
                <a:cubicBezTo>
                  <a:pt x="1718438" y="152241"/>
                  <a:pt x="1708780" y="160795"/>
                  <a:pt x="1696261" y="169156"/>
                </a:cubicBezTo>
                <a:cubicBezTo>
                  <a:pt x="1697135" y="215259"/>
                  <a:pt x="1697802" y="242703"/>
                  <a:pt x="1698261" y="251486"/>
                </a:cubicBezTo>
                <a:cubicBezTo>
                  <a:pt x="1698720" y="260270"/>
                  <a:pt x="1698240" y="268688"/>
                  <a:pt x="1696820" y="276740"/>
                </a:cubicBezTo>
                <a:cubicBezTo>
                  <a:pt x="1695400" y="284792"/>
                  <a:pt x="1691432" y="292130"/>
                  <a:pt x="1684914" y="298755"/>
                </a:cubicBezTo>
                <a:cubicBezTo>
                  <a:pt x="1678396" y="305381"/>
                  <a:pt x="1672918" y="305072"/>
                  <a:pt x="1668480" y="297830"/>
                </a:cubicBezTo>
                <a:cubicBezTo>
                  <a:pt x="1664042" y="290589"/>
                  <a:pt x="1656517" y="281565"/>
                  <a:pt x="1645905" y="270760"/>
                </a:cubicBezTo>
                <a:cubicBezTo>
                  <a:pt x="1635293" y="259954"/>
                  <a:pt x="1636709" y="256126"/>
                  <a:pt x="1650153" y="259273"/>
                </a:cubicBezTo>
                <a:cubicBezTo>
                  <a:pt x="1663597" y="262421"/>
                  <a:pt x="1670581" y="263869"/>
                  <a:pt x="1671104" y="263618"/>
                </a:cubicBezTo>
                <a:cubicBezTo>
                  <a:pt x="1671628" y="263367"/>
                  <a:pt x="1672327" y="258617"/>
                  <a:pt x="1673202" y="249368"/>
                </a:cubicBezTo>
                <a:cubicBezTo>
                  <a:pt x="1674076" y="240118"/>
                  <a:pt x="1674514" y="217604"/>
                  <a:pt x="1674514" y="181825"/>
                </a:cubicBezTo>
                <a:cubicBezTo>
                  <a:pt x="1654007" y="198159"/>
                  <a:pt x="1640205" y="210115"/>
                  <a:pt x="1633106" y="217694"/>
                </a:cubicBezTo>
                <a:cubicBezTo>
                  <a:pt x="1626008" y="225273"/>
                  <a:pt x="1616963" y="224265"/>
                  <a:pt x="1605971" y="214672"/>
                </a:cubicBezTo>
                <a:cubicBezTo>
                  <a:pt x="1594979" y="205078"/>
                  <a:pt x="1593484" y="199690"/>
                  <a:pt x="1601486" y="198507"/>
                </a:cubicBezTo>
                <a:cubicBezTo>
                  <a:pt x="1609488" y="197323"/>
                  <a:pt x="1620856" y="192491"/>
                  <a:pt x="1635591" y="184009"/>
                </a:cubicBezTo>
                <a:cubicBezTo>
                  <a:pt x="1650325" y="175526"/>
                  <a:pt x="1663300" y="168080"/>
                  <a:pt x="1674514" y="161670"/>
                </a:cubicBezTo>
                <a:lnTo>
                  <a:pt x="1674514" y="129190"/>
                </a:lnTo>
                <a:cubicBezTo>
                  <a:pt x="1655585" y="132789"/>
                  <a:pt x="1640732" y="132900"/>
                  <a:pt x="1629955" y="129523"/>
                </a:cubicBezTo>
                <a:cubicBezTo>
                  <a:pt x="1619178" y="126146"/>
                  <a:pt x="1617149" y="122969"/>
                  <a:pt x="1623868" y="119994"/>
                </a:cubicBezTo>
                <a:cubicBezTo>
                  <a:pt x="1630586" y="117018"/>
                  <a:pt x="1647468" y="112254"/>
                  <a:pt x="1674514" y="105700"/>
                </a:cubicBezTo>
                <a:cubicBezTo>
                  <a:pt x="1674514" y="80246"/>
                  <a:pt x="1673861" y="61852"/>
                  <a:pt x="1672556" y="50516"/>
                </a:cubicBezTo>
                <a:cubicBezTo>
                  <a:pt x="1671251" y="39180"/>
                  <a:pt x="1668329" y="29633"/>
                  <a:pt x="1663791" y="21875"/>
                </a:cubicBezTo>
                <a:cubicBezTo>
                  <a:pt x="1660387" y="16056"/>
                  <a:pt x="1660699" y="12952"/>
                  <a:pt x="1664729" y="12562"/>
                </a:cubicBezTo>
                <a:close/>
                <a:moveTo>
                  <a:pt x="6116981" y="11695"/>
                </a:moveTo>
                <a:cubicBezTo>
                  <a:pt x="6123784" y="11075"/>
                  <a:pt x="6129536" y="11392"/>
                  <a:pt x="6134240" y="12647"/>
                </a:cubicBezTo>
                <a:cubicBezTo>
                  <a:pt x="6143648" y="15156"/>
                  <a:pt x="6148624" y="19128"/>
                  <a:pt x="6149168" y="24563"/>
                </a:cubicBezTo>
                <a:cubicBezTo>
                  <a:pt x="6149714" y="29998"/>
                  <a:pt x="6142550" y="33928"/>
                  <a:pt x="6127679" y="36351"/>
                </a:cubicBezTo>
                <a:cubicBezTo>
                  <a:pt x="6112808" y="38775"/>
                  <a:pt x="6095356" y="41352"/>
                  <a:pt x="6075323" y="44084"/>
                </a:cubicBezTo>
                <a:cubicBezTo>
                  <a:pt x="6055290" y="46816"/>
                  <a:pt x="6030948" y="48605"/>
                  <a:pt x="6002296" y="49451"/>
                </a:cubicBezTo>
                <a:cubicBezTo>
                  <a:pt x="5999069" y="72008"/>
                  <a:pt x="5995162" y="94769"/>
                  <a:pt x="5990572" y="117735"/>
                </a:cubicBezTo>
                <a:cubicBezTo>
                  <a:pt x="5985984" y="140701"/>
                  <a:pt x="5980768" y="161416"/>
                  <a:pt x="5974924" y="179879"/>
                </a:cubicBezTo>
                <a:cubicBezTo>
                  <a:pt x="5969080" y="198342"/>
                  <a:pt x="5960878" y="217213"/>
                  <a:pt x="5950316" y="236494"/>
                </a:cubicBezTo>
                <a:cubicBezTo>
                  <a:pt x="5939754" y="255774"/>
                  <a:pt x="5925823" y="271728"/>
                  <a:pt x="5908522" y="284354"/>
                </a:cubicBezTo>
                <a:cubicBezTo>
                  <a:pt x="5891220" y="296981"/>
                  <a:pt x="5887998" y="295059"/>
                  <a:pt x="5898852" y="278590"/>
                </a:cubicBezTo>
                <a:cubicBezTo>
                  <a:pt x="5909708" y="262120"/>
                  <a:pt x="5919624" y="244682"/>
                  <a:pt x="5928601" y="226276"/>
                </a:cubicBezTo>
                <a:cubicBezTo>
                  <a:pt x="5937578" y="207871"/>
                  <a:pt x="5945648" y="186360"/>
                  <a:pt x="5952812" y="161745"/>
                </a:cubicBezTo>
                <a:cubicBezTo>
                  <a:pt x="5959974" y="137130"/>
                  <a:pt x="5965578" y="111949"/>
                  <a:pt x="5969622" y="86201"/>
                </a:cubicBezTo>
                <a:cubicBezTo>
                  <a:pt x="5973666" y="60453"/>
                  <a:pt x="5973888" y="43381"/>
                  <a:pt x="5970288" y="34985"/>
                </a:cubicBezTo>
                <a:cubicBezTo>
                  <a:pt x="5966689" y="26589"/>
                  <a:pt x="5968503" y="23323"/>
                  <a:pt x="5975730" y="25187"/>
                </a:cubicBezTo>
                <a:cubicBezTo>
                  <a:pt x="5982958" y="27051"/>
                  <a:pt x="5988920" y="28625"/>
                  <a:pt x="5993616" y="29909"/>
                </a:cubicBezTo>
                <a:cubicBezTo>
                  <a:pt x="5998312" y="31192"/>
                  <a:pt x="6011670" y="30504"/>
                  <a:pt x="6033690" y="27844"/>
                </a:cubicBezTo>
                <a:cubicBezTo>
                  <a:pt x="6055710" y="25184"/>
                  <a:pt x="6075620" y="21358"/>
                  <a:pt x="6093424" y="16368"/>
                </a:cubicBezTo>
                <a:cubicBezTo>
                  <a:pt x="6102326" y="13873"/>
                  <a:pt x="6110178" y="12315"/>
                  <a:pt x="6116981" y="11695"/>
                </a:cubicBezTo>
                <a:close/>
                <a:moveTo>
                  <a:pt x="2897531" y="11695"/>
                </a:moveTo>
                <a:cubicBezTo>
                  <a:pt x="2904334" y="11075"/>
                  <a:pt x="2910087" y="11392"/>
                  <a:pt x="2914790" y="12647"/>
                </a:cubicBezTo>
                <a:cubicBezTo>
                  <a:pt x="2924197" y="15156"/>
                  <a:pt x="2929173" y="19128"/>
                  <a:pt x="2929718" y="24563"/>
                </a:cubicBezTo>
                <a:cubicBezTo>
                  <a:pt x="2930263" y="29998"/>
                  <a:pt x="2923100" y="33928"/>
                  <a:pt x="2908230" y="36351"/>
                </a:cubicBezTo>
                <a:cubicBezTo>
                  <a:pt x="2893359" y="38775"/>
                  <a:pt x="2875907" y="41352"/>
                  <a:pt x="2855874" y="44084"/>
                </a:cubicBezTo>
                <a:cubicBezTo>
                  <a:pt x="2835840" y="46816"/>
                  <a:pt x="2811498" y="48605"/>
                  <a:pt x="2782846" y="49451"/>
                </a:cubicBezTo>
                <a:cubicBezTo>
                  <a:pt x="2779619" y="72008"/>
                  <a:pt x="2775712" y="94769"/>
                  <a:pt x="2771123" y="117735"/>
                </a:cubicBezTo>
                <a:cubicBezTo>
                  <a:pt x="2766534" y="140701"/>
                  <a:pt x="2761318" y="161416"/>
                  <a:pt x="2755474" y="179879"/>
                </a:cubicBezTo>
                <a:cubicBezTo>
                  <a:pt x="2749630" y="198342"/>
                  <a:pt x="2741428" y="217213"/>
                  <a:pt x="2730866" y="236494"/>
                </a:cubicBezTo>
                <a:cubicBezTo>
                  <a:pt x="2720305" y="255774"/>
                  <a:pt x="2706373" y="271728"/>
                  <a:pt x="2689072" y="284354"/>
                </a:cubicBezTo>
                <a:cubicBezTo>
                  <a:pt x="2671770" y="296981"/>
                  <a:pt x="2668547" y="295059"/>
                  <a:pt x="2679403" y="278590"/>
                </a:cubicBezTo>
                <a:cubicBezTo>
                  <a:pt x="2690258" y="262120"/>
                  <a:pt x="2700175" y="244682"/>
                  <a:pt x="2709152" y="226276"/>
                </a:cubicBezTo>
                <a:cubicBezTo>
                  <a:pt x="2718128" y="207871"/>
                  <a:pt x="2726199" y="186360"/>
                  <a:pt x="2733362" y="161745"/>
                </a:cubicBezTo>
                <a:cubicBezTo>
                  <a:pt x="2740524" y="137130"/>
                  <a:pt x="2746128" y="111949"/>
                  <a:pt x="2750172" y="86201"/>
                </a:cubicBezTo>
                <a:cubicBezTo>
                  <a:pt x="2754216" y="60453"/>
                  <a:pt x="2754438" y="43381"/>
                  <a:pt x="2750839" y="34985"/>
                </a:cubicBezTo>
                <a:cubicBezTo>
                  <a:pt x="2747239" y="26589"/>
                  <a:pt x="2749053" y="23323"/>
                  <a:pt x="2756281" y="25187"/>
                </a:cubicBezTo>
                <a:cubicBezTo>
                  <a:pt x="2763508" y="27051"/>
                  <a:pt x="2769470" y="28625"/>
                  <a:pt x="2774167" y="29909"/>
                </a:cubicBezTo>
                <a:cubicBezTo>
                  <a:pt x="2778863" y="31192"/>
                  <a:pt x="2792221" y="30504"/>
                  <a:pt x="2814240" y="27844"/>
                </a:cubicBezTo>
                <a:cubicBezTo>
                  <a:pt x="2836260" y="25184"/>
                  <a:pt x="2856171" y="21358"/>
                  <a:pt x="2873974" y="16368"/>
                </a:cubicBezTo>
                <a:cubicBezTo>
                  <a:pt x="2882876" y="13873"/>
                  <a:pt x="2890728" y="12315"/>
                  <a:pt x="2897531" y="11695"/>
                </a:cubicBezTo>
                <a:close/>
                <a:moveTo>
                  <a:pt x="2440516" y="4990"/>
                </a:moveTo>
                <a:cubicBezTo>
                  <a:pt x="2442237" y="4866"/>
                  <a:pt x="2444470" y="5098"/>
                  <a:pt x="2447214" y="5688"/>
                </a:cubicBezTo>
                <a:cubicBezTo>
                  <a:pt x="2458191" y="8047"/>
                  <a:pt x="2466767" y="10865"/>
                  <a:pt x="2472940" y="14142"/>
                </a:cubicBezTo>
                <a:cubicBezTo>
                  <a:pt x="2479114" y="17418"/>
                  <a:pt x="2481050" y="21211"/>
                  <a:pt x="2478748" y="25521"/>
                </a:cubicBezTo>
                <a:cubicBezTo>
                  <a:pt x="2476446" y="29830"/>
                  <a:pt x="2474442" y="40933"/>
                  <a:pt x="2472736" y="58829"/>
                </a:cubicBezTo>
                <a:cubicBezTo>
                  <a:pt x="2481426" y="57955"/>
                  <a:pt x="2492841" y="55936"/>
                  <a:pt x="2506980" y="52774"/>
                </a:cubicBezTo>
                <a:cubicBezTo>
                  <a:pt x="2521120" y="49612"/>
                  <a:pt x="2531097" y="51358"/>
                  <a:pt x="2536912" y="58012"/>
                </a:cubicBezTo>
                <a:cubicBezTo>
                  <a:pt x="2542727" y="64666"/>
                  <a:pt x="2537109" y="70316"/>
                  <a:pt x="2520059" y="74962"/>
                </a:cubicBezTo>
                <a:cubicBezTo>
                  <a:pt x="2503008" y="79608"/>
                  <a:pt x="2487191" y="83114"/>
                  <a:pt x="2472607" y="85481"/>
                </a:cubicBezTo>
                <a:lnTo>
                  <a:pt x="2471402" y="141171"/>
                </a:lnTo>
                <a:cubicBezTo>
                  <a:pt x="2485857" y="140368"/>
                  <a:pt x="2498089" y="139285"/>
                  <a:pt x="2508099" y="137923"/>
                </a:cubicBezTo>
                <a:cubicBezTo>
                  <a:pt x="2518108" y="136560"/>
                  <a:pt x="2530229" y="134287"/>
                  <a:pt x="2544462" y="131104"/>
                </a:cubicBezTo>
                <a:cubicBezTo>
                  <a:pt x="2558695" y="127920"/>
                  <a:pt x="2570995" y="131527"/>
                  <a:pt x="2581363" y="141924"/>
                </a:cubicBezTo>
                <a:cubicBezTo>
                  <a:pt x="2591731" y="152320"/>
                  <a:pt x="2589694" y="157519"/>
                  <a:pt x="2575254" y="157519"/>
                </a:cubicBezTo>
                <a:cubicBezTo>
                  <a:pt x="2564542" y="157519"/>
                  <a:pt x="2549320" y="157970"/>
                  <a:pt x="2529588" y="158874"/>
                </a:cubicBezTo>
                <a:lnTo>
                  <a:pt x="2471966" y="162559"/>
                </a:lnTo>
                <a:lnTo>
                  <a:pt x="2524629" y="205368"/>
                </a:lnTo>
                <a:cubicBezTo>
                  <a:pt x="2543852" y="219673"/>
                  <a:pt x="2560301" y="229474"/>
                  <a:pt x="2573974" y="234773"/>
                </a:cubicBezTo>
                <a:cubicBezTo>
                  <a:pt x="2587647" y="240072"/>
                  <a:pt x="2602088" y="245496"/>
                  <a:pt x="2617296" y="251045"/>
                </a:cubicBezTo>
                <a:cubicBezTo>
                  <a:pt x="2632504" y="256595"/>
                  <a:pt x="2632102" y="260614"/>
                  <a:pt x="2616091" y="263102"/>
                </a:cubicBezTo>
                <a:cubicBezTo>
                  <a:pt x="2600080" y="265590"/>
                  <a:pt x="2584926" y="267064"/>
                  <a:pt x="2570629" y="267522"/>
                </a:cubicBezTo>
                <a:cubicBezTo>
                  <a:pt x="2556332" y="267981"/>
                  <a:pt x="2542236" y="260808"/>
                  <a:pt x="2528340" y="246001"/>
                </a:cubicBezTo>
                <a:cubicBezTo>
                  <a:pt x="2514444" y="231195"/>
                  <a:pt x="2495465" y="209351"/>
                  <a:pt x="2471402" y="180470"/>
                </a:cubicBezTo>
                <a:lnTo>
                  <a:pt x="2471402" y="249239"/>
                </a:lnTo>
                <a:cubicBezTo>
                  <a:pt x="2471402" y="266490"/>
                  <a:pt x="2469703" y="284311"/>
                  <a:pt x="2466304" y="302703"/>
                </a:cubicBezTo>
                <a:cubicBezTo>
                  <a:pt x="2462906" y="321094"/>
                  <a:pt x="2457030" y="323417"/>
                  <a:pt x="2448677" y="309672"/>
                </a:cubicBezTo>
                <a:cubicBezTo>
                  <a:pt x="2440323" y="295927"/>
                  <a:pt x="2437047" y="284616"/>
                  <a:pt x="2438846" y="275739"/>
                </a:cubicBezTo>
                <a:cubicBezTo>
                  <a:pt x="2440646" y="266863"/>
                  <a:pt x="2442446" y="254541"/>
                  <a:pt x="2444245" y="238774"/>
                </a:cubicBezTo>
                <a:cubicBezTo>
                  <a:pt x="2446045" y="223007"/>
                  <a:pt x="2446945" y="204476"/>
                  <a:pt x="2446945" y="183180"/>
                </a:cubicBezTo>
                <a:cubicBezTo>
                  <a:pt x="2445597" y="193807"/>
                  <a:pt x="2434634" y="209871"/>
                  <a:pt x="2414056" y="231374"/>
                </a:cubicBezTo>
                <a:cubicBezTo>
                  <a:pt x="2393478" y="252877"/>
                  <a:pt x="2370866" y="267540"/>
                  <a:pt x="2346223" y="275363"/>
                </a:cubicBezTo>
                <a:cubicBezTo>
                  <a:pt x="2321579" y="283186"/>
                  <a:pt x="2317324" y="281820"/>
                  <a:pt x="2333457" y="271265"/>
                </a:cubicBezTo>
                <a:cubicBezTo>
                  <a:pt x="2349589" y="260711"/>
                  <a:pt x="2368981" y="243890"/>
                  <a:pt x="2391631" y="220802"/>
                </a:cubicBezTo>
                <a:cubicBezTo>
                  <a:pt x="2414282" y="197714"/>
                  <a:pt x="2429120" y="179775"/>
                  <a:pt x="2436147" y="166983"/>
                </a:cubicBezTo>
                <a:cubicBezTo>
                  <a:pt x="2409130" y="171472"/>
                  <a:pt x="2389871" y="174842"/>
                  <a:pt x="2378370" y="177093"/>
                </a:cubicBezTo>
                <a:cubicBezTo>
                  <a:pt x="2366869" y="179344"/>
                  <a:pt x="2356075" y="176398"/>
                  <a:pt x="2345986" y="168252"/>
                </a:cubicBezTo>
                <a:cubicBezTo>
                  <a:pt x="2335898" y="160107"/>
                  <a:pt x="2337178" y="156034"/>
                  <a:pt x="2349826" y="156034"/>
                </a:cubicBezTo>
                <a:cubicBezTo>
                  <a:pt x="2359821" y="156034"/>
                  <a:pt x="2372727" y="155375"/>
                  <a:pt x="2388544" y="154055"/>
                </a:cubicBezTo>
                <a:cubicBezTo>
                  <a:pt x="2404362" y="152736"/>
                  <a:pt x="2423829" y="150427"/>
                  <a:pt x="2446945" y="147129"/>
                </a:cubicBezTo>
                <a:lnTo>
                  <a:pt x="2446945" y="88686"/>
                </a:lnTo>
                <a:cubicBezTo>
                  <a:pt x="2435831" y="90464"/>
                  <a:pt x="2425947" y="91582"/>
                  <a:pt x="2417293" y="92041"/>
                </a:cubicBezTo>
                <a:cubicBezTo>
                  <a:pt x="2408639" y="92500"/>
                  <a:pt x="2399941" y="90037"/>
                  <a:pt x="2391201" y="84652"/>
                </a:cubicBezTo>
                <a:cubicBezTo>
                  <a:pt x="2382461" y="79268"/>
                  <a:pt x="2384110" y="75650"/>
                  <a:pt x="2396148" y="73800"/>
                </a:cubicBezTo>
                <a:cubicBezTo>
                  <a:pt x="2408187" y="71951"/>
                  <a:pt x="2425119" y="69004"/>
                  <a:pt x="2446945" y="64960"/>
                </a:cubicBezTo>
                <a:cubicBezTo>
                  <a:pt x="2446945" y="41227"/>
                  <a:pt x="2444245" y="24825"/>
                  <a:pt x="2438846" y="15755"/>
                </a:cubicBezTo>
                <a:cubicBezTo>
                  <a:pt x="2434797" y="8952"/>
                  <a:pt x="2435354" y="5364"/>
                  <a:pt x="2440516" y="4990"/>
                </a:cubicBezTo>
                <a:close/>
                <a:moveTo>
                  <a:pt x="5322144" y="4860"/>
                </a:moveTo>
                <a:cubicBezTo>
                  <a:pt x="5326317" y="4860"/>
                  <a:pt x="5334121" y="6957"/>
                  <a:pt x="5345558" y="11152"/>
                </a:cubicBezTo>
                <a:cubicBezTo>
                  <a:pt x="5356995" y="15346"/>
                  <a:pt x="5361042" y="19992"/>
                  <a:pt x="5357700" y="25090"/>
                </a:cubicBezTo>
                <a:cubicBezTo>
                  <a:pt x="5354359" y="30188"/>
                  <a:pt x="5351305" y="36423"/>
                  <a:pt x="5348537" y="43794"/>
                </a:cubicBezTo>
                <a:cubicBezTo>
                  <a:pt x="5345770" y="51164"/>
                  <a:pt x="5342399" y="57976"/>
                  <a:pt x="5338427" y="64228"/>
                </a:cubicBezTo>
                <a:cubicBezTo>
                  <a:pt x="5353241" y="62479"/>
                  <a:pt x="5369431" y="60253"/>
                  <a:pt x="5386997" y="57549"/>
                </a:cubicBezTo>
                <a:cubicBezTo>
                  <a:pt x="5404564" y="54846"/>
                  <a:pt x="5418622" y="52584"/>
                  <a:pt x="5429169" y="50763"/>
                </a:cubicBezTo>
                <a:cubicBezTo>
                  <a:pt x="5439716" y="48942"/>
                  <a:pt x="5450141" y="48988"/>
                  <a:pt x="5460445" y="50903"/>
                </a:cubicBezTo>
                <a:cubicBezTo>
                  <a:pt x="5470748" y="52817"/>
                  <a:pt x="5478406" y="57388"/>
                  <a:pt x="5483418" y="64616"/>
                </a:cubicBezTo>
                <a:cubicBezTo>
                  <a:pt x="5488430" y="71843"/>
                  <a:pt x="5487619" y="76088"/>
                  <a:pt x="5480987" y="77350"/>
                </a:cubicBezTo>
                <a:cubicBezTo>
                  <a:pt x="5474355" y="78612"/>
                  <a:pt x="5463757" y="78791"/>
                  <a:pt x="5449195" y="77887"/>
                </a:cubicBezTo>
                <a:cubicBezTo>
                  <a:pt x="5434632" y="76984"/>
                  <a:pt x="5417829" y="77203"/>
                  <a:pt x="5398785" y="78544"/>
                </a:cubicBezTo>
                <a:cubicBezTo>
                  <a:pt x="5379741" y="79884"/>
                  <a:pt x="5357829" y="82261"/>
                  <a:pt x="5333049" y="85674"/>
                </a:cubicBezTo>
                <a:cubicBezTo>
                  <a:pt x="5325521" y="102438"/>
                  <a:pt x="5317863" y="116126"/>
                  <a:pt x="5310076" y="126737"/>
                </a:cubicBezTo>
                <a:cubicBezTo>
                  <a:pt x="5312127" y="128257"/>
                  <a:pt x="5320950" y="127250"/>
                  <a:pt x="5336545" y="123715"/>
                </a:cubicBezTo>
                <a:cubicBezTo>
                  <a:pt x="5352140" y="120180"/>
                  <a:pt x="5362838" y="117255"/>
                  <a:pt x="5368639" y="114939"/>
                </a:cubicBezTo>
                <a:cubicBezTo>
                  <a:pt x="5374439" y="112623"/>
                  <a:pt x="5380849" y="112659"/>
                  <a:pt x="5387869" y="115047"/>
                </a:cubicBezTo>
                <a:cubicBezTo>
                  <a:pt x="5394888" y="117434"/>
                  <a:pt x="5401223" y="120213"/>
                  <a:pt x="5406873" y="123382"/>
                </a:cubicBezTo>
                <a:cubicBezTo>
                  <a:pt x="5412523" y="126551"/>
                  <a:pt x="5413771" y="133334"/>
                  <a:pt x="5410616" y="143731"/>
                </a:cubicBezTo>
                <a:cubicBezTo>
                  <a:pt x="5407461" y="154127"/>
                  <a:pt x="5406328" y="165291"/>
                  <a:pt x="5407217" y="177222"/>
                </a:cubicBezTo>
                <a:cubicBezTo>
                  <a:pt x="5408107" y="189153"/>
                  <a:pt x="5408999" y="203210"/>
                  <a:pt x="5409895" y="219393"/>
                </a:cubicBezTo>
                <a:cubicBezTo>
                  <a:pt x="5410792" y="235576"/>
                  <a:pt x="5411702" y="250332"/>
                  <a:pt x="5412627" y="263661"/>
                </a:cubicBezTo>
                <a:cubicBezTo>
                  <a:pt x="5413552" y="276991"/>
                  <a:pt x="5412082" y="288248"/>
                  <a:pt x="5408218" y="297433"/>
                </a:cubicBezTo>
                <a:cubicBezTo>
                  <a:pt x="5404353" y="306617"/>
                  <a:pt x="5398534" y="314168"/>
                  <a:pt x="5390762" y="320083"/>
                </a:cubicBezTo>
                <a:cubicBezTo>
                  <a:pt x="5382989" y="325998"/>
                  <a:pt x="5377974" y="324790"/>
                  <a:pt x="5375715" y="316458"/>
                </a:cubicBezTo>
                <a:cubicBezTo>
                  <a:pt x="5373457" y="308127"/>
                  <a:pt x="5367775" y="298200"/>
                  <a:pt x="5358668" y="286677"/>
                </a:cubicBezTo>
                <a:cubicBezTo>
                  <a:pt x="5349562" y="275155"/>
                  <a:pt x="5349703" y="270767"/>
                  <a:pt x="5359088" y="273513"/>
                </a:cubicBezTo>
                <a:cubicBezTo>
                  <a:pt x="5368473" y="276259"/>
                  <a:pt x="5374772" y="277611"/>
                  <a:pt x="5377985" y="277568"/>
                </a:cubicBezTo>
                <a:cubicBezTo>
                  <a:pt x="5381197" y="277525"/>
                  <a:pt x="5382803" y="267178"/>
                  <a:pt x="5382803" y="246528"/>
                </a:cubicBezTo>
                <a:cubicBezTo>
                  <a:pt x="5382803" y="222451"/>
                  <a:pt x="5381935" y="198295"/>
                  <a:pt x="5380200" y="174060"/>
                </a:cubicBezTo>
                <a:cubicBezTo>
                  <a:pt x="5378465" y="149825"/>
                  <a:pt x="5375063" y="136962"/>
                  <a:pt x="5369994" y="135471"/>
                </a:cubicBezTo>
                <a:cubicBezTo>
                  <a:pt x="5364924" y="133979"/>
                  <a:pt x="5346300" y="136582"/>
                  <a:pt x="5314120" y="143279"/>
                </a:cubicBezTo>
                <a:lnTo>
                  <a:pt x="5314120" y="170855"/>
                </a:lnTo>
                <a:cubicBezTo>
                  <a:pt x="5320616" y="170941"/>
                  <a:pt x="5330440" y="169163"/>
                  <a:pt x="5343590" y="165520"/>
                </a:cubicBezTo>
                <a:cubicBezTo>
                  <a:pt x="5356740" y="161878"/>
                  <a:pt x="5365240" y="163491"/>
                  <a:pt x="5369090" y="170360"/>
                </a:cubicBezTo>
                <a:cubicBezTo>
                  <a:pt x="5372941" y="177229"/>
                  <a:pt x="5368402" y="181983"/>
                  <a:pt x="5355474" y="184622"/>
                </a:cubicBezTo>
                <a:cubicBezTo>
                  <a:pt x="5342547" y="187260"/>
                  <a:pt x="5328762" y="188580"/>
                  <a:pt x="5314120" y="188580"/>
                </a:cubicBezTo>
                <a:cubicBezTo>
                  <a:pt x="5314120" y="197643"/>
                  <a:pt x="5313225" y="207035"/>
                  <a:pt x="5311432" y="216758"/>
                </a:cubicBezTo>
                <a:cubicBezTo>
                  <a:pt x="5324123" y="216830"/>
                  <a:pt x="5335631" y="215048"/>
                  <a:pt x="5345956" y="211413"/>
                </a:cubicBezTo>
                <a:cubicBezTo>
                  <a:pt x="5356281" y="207777"/>
                  <a:pt x="5364128" y="209620"/>
                  <a:pt x="5369499" y="216941"/>
                </a:cubicBezTo>
                <a:cubicBezTo>
                  <a:pt x="5374870" y="224262"/>
                  <a:pt x="5368721" y="229463"/>
                  <a:pt x="5351054" y="232547"/>
                </a:cubicBezTo>
                <a:cubicBezTo>
                  <a:pt x="5333387" y="235630"/>
                  <a:pt x="5320036" y="235372"/>
                  <a:pt x="5311001" y="231772"/>
                </a:cubicBezTo>
                <a:cubicBezTo>
                  <a:pt x="5309396" y="255018"/>
                  <a:pt x="5305018" y="273427"/>
                  <a:pt x="5297870" y="287000"/>
                </a:cubicBezTo>
                <a:cubicBezTo>
                  <a:pt x="5290721" y="300573"/>
                  <a:pt x="5284419" y="302685"/>
                  <a:pt x="5278962" y="293335"/>
                </a:cubicBezTo>
                <a:cubicBezTo>
                  <a:pt x="5273505" y="283985"/>
                  <a:pt x="5272814" y="274646"/>
                  <a:pt x="5276886" y="265318"/>
                </a:cubicBezTo>
                <a:cubicBezTo>
                  <a:pt x="5280959" y="255989"/>
                  <a:pt x="5284107" y="245550"/>
                  <a:pt x="5286329" y="233999"/>
                </a:cubicBezTo>
                <a:cubicBezTo>
                  <a:pt x="5288552" y="222448"/>
                  <a:pt x="5290338" y="206157"/>
                  <a:pt x="5291685" y="185127"/>
                </a:cubicBezTo>
                <a:cubicBezTo>
                  <a:pt x="5293033" y="164097"/>
                  <a:pt x="5293650" y="150850"/>
                  <a:pt x="5293535" y="145387"/>
                </a:cubicBezTo>
                <a:cubicBezTo>
                  <a:pt x="5283210" y="164216"/>
                  <a:pt x="5270924" y="180517"/>
                  <a:pt x="5256677" y="194291"/>
                </a:cubicBezTo>
                <a:cubicBezTo>
                  <a:pt x="5242431" y="208064"/>
                  <a:pt x="5225244" y="219554"/>
                  <a:pt x="5205117" y="228761"/>
                </a:cubicBezTo>
                <a:cubicBezTo>
                  <a:pt x="5184990" y="237967"/>
                  <a:pt x="5183596" y="234884"/>
                  <a:pt x="5200933" y="219511"/>
                </a:cubicBezTo>
                <a:cubicBezTo>
                  <a:pt x="5218270" y="204139"/>
                  <a:pt x="5236311" y="185070"/>
                  <a:pt x="5255053" y="162305"/>
                </a:cubicBezTo>
                <a:cubicBezTo>
                  <a:pt x="5273796" y="139540"/>
                  <a:pt x="5290732" y="114548"/>
                  <a:pt x="5305860" y="87330"/>
                </a:cubicBezTo>
                <a:cubicBezTo>
                  <a:pt x="5271430" y="91790"/>
                  <a:pt x="5249202" y="95157"/>
                  <a:pt x="5239178" y="97430"/>
                </a:cubicBezTo>
                <a:cubicBezTo>
                  <a:pt x="5229155" y="99702"/>
                  <a:pt x="5219540" y="97175"/>
                  <a:pt x="5210333" y="89847"/>
                </a:cubicBezTo>
                <a:cubicBezTo>
                  <a:pt x="5201127" y="82519"/>
                  <a:pt x="5199116" y="78457"/>
                  <a:pt x="5204300" y="77662"/>
                </a:cubicBezTo>
                <a:cubicBezTo>
                  <a:pt x="5209484" y="76866"/>
                  <a:pt x="5219267" y="76242"/>
                  <a:pt x="5233650" y="75790"/>
                </a:cubicBezTo>
                <a:cubicBezTo>
                  <a:pt x="5248034" y="75338"/>
                  <a:pt x="5273717" y="72539"/>
                  <a:pt x="5310700" y="67390"/>
                </a:cubicBezTo>
                <a:cubicBezTo>
                  <a:pt x="5320968" y="42281"/>
                  <a:pt x="5324080" y="25582"/>
                  <a:pt x="5320036" y="17293"/>
                </a:cubicBezTo>
                <a:cubicBezTo>
                  <a:pt x="5315992" y="9004"/>
                  <a:pt x="5316695" y="4860"/>
                  <a:pt x="5322144" y="4860"/>
                </a:cubicBezTo>
                <a:close/>
                <a:moveTo>
                  <a:pt x="5684780" y="3"/>
                </a:moveTo>
                <a:cubicBezTo>
                  <a:pt x="5686146" y="34"/>
                  <a:pt x="5687719" y="416"/>
                  <a:pt x="5689496" y="1149"/>
                </a:cubicBezTo>
                <a:cubicBezTo>
                  <a:pt x="5696610" y="4082"/>
                  <a:pt x="5703112" y="8291"/>
                  <a:pt x="5709006" y="13776"/>
                </a:cubicBezTo>
                <a:cubicBezTo>
                  <a:pt x="5714900" y="19261"/>
                  <a:pt x="5716195" y="23330"/>
                  <a:pt x="5712890" y="25983"/>
                </a:cubicBezTo>
                <a:cubicBezTo>
                  <a:pt x="5709584" y="28636"/>
                  <a:pt x="5704482" y="31045"/>
                  <a:pt x="5697584" y="33211"/>
                </a:cubicBezTo>
                <a:cubicBezTo>
                  <a:pt x="5717403" y="33211"/>
                  <a:pt x="5730879" y="31407"/>
                  <a:pt x="5738014" y="27801"/>
                </a:cubicBezTo>
                <a:cubicBezTo>
                  <a:pt x="5745148" y="24194"/>
                  <a:pt x="5752096" y="24083"/>
                  <a:pt x="5758857" y="27467"/>
                </a:cubicBezTo>
                <a:cubicBezTo>
                  <a:pt x="5765618" y="30852"/>
                  <a:pt x="5771720" y="35189"/>
                  <a:pt x="5777162" y="40481"/>
                </a:cubicBezTo>
                <a:cubicBezTo>
                  <a:pt x="5782604" y="45773"/>
                  <a:pt x="5782128" y="49845"/>
                  <a:pt x="5775732" y="52699"/>
                </a:cubicBezTo>
                <a:cubicBezTo>
                  <a:pt x="5769336" y="55553"/>
                  <a:pt x="5763274" y="60507"/>
                  <a:pt x="5757545" y="67562"/>
                </a:cubicBezTo>
                <a:cubicBezTo>
                  <a:pt x="5751816" y="74618"/>
                  <a:pt x="5743728" y="83136"/>
                  <a:pt x="5733281" y="93117"/>
                </a:cubicBezTo>
                <a:cubicBezTo>
                  <a:pt x="5722834" y="103098"/>
                  <a:pt x="5712140" y="111963"/>
                  <a:pt x="5701198" y="119714"/>
                </a:cubicBezTo>
                <a:lnTo>
                  <a:pt x="5696650" y="122226"/>
                </a:lnTo>
                <a:lnTo>
                  <a:pt x="5700680" y="121797"/>
                </a:lnTo>
                <a:cubicBezTo>
                  <a:pt x="5702300" y="121988"/>
                  <a:pt x="5704190" y="122512"/>
                  <a:pt x="5706350" y="123371"/>
                </a:cubicBezTo>
                <a:cubicBezTo>
                  <a:pt x="5714990" y="126805"/>
                  <a:pt x="5721314" y="131079"/>
                  <a:pt x="5725322" y="136191"/>
                </a:cubicBezTo>
                <a:cubicBezTo>
                  <a:pt x="5729330" y="141303"/>
                  <a:pt x="5729290" y="145308"/>
                  <a:pt x="5725204" y="148205"/>
                </a:cubicBezTo>
                <a:cubicBezTo>
                  <a:pt x="5721117" y="151101"/>
                  <a:pt x="5716866" y="153267"/>
                  <a:pt x="5712448" y="154701"/>
                </a:cubicBezTo>
                <a:cubicBezTo>
                  <a:pt x="5721038" y="154701"/>
                  <a:pt x="5730273" y="153625"/>
                  <a:pt x="5740154" y="151474"/>
                </a:cubicBezTo>
                <a:cubicBezTo>
                  <a:pt x="5750034" y="149323"/>
                  <a:pt x="5757720" y="146617"/>
                  <a:pt x="5763212" y="143354"/>
                </a:cubicBezTo>
                <a:cubicBezTo>
                  <a:pt x="5768705" y="140092"/>
                  <a:pt x="5775549" y="140389"/>
                  <a:pt x="5783744" y="144247"/>
                </a:cubicBezTo>
                <a:cubicBezTo>
                  <a:pt x="5791940" y="148104"/>
                  <a:pt x="5799426" y="153292"/>
                  <a:pt x="5806201" y="159810"/>
                </a:cubicBezTo>
                <a:cubicBezTo>
                  <a:pt x="5812977" y="166327"/>
                  <a:pt x="5812952" y="171500"/>
                  <a:pt x="5806126" y="175329"/>
                </a:cubicBezTo>
                <a:cubicBezTo>
                  <a:pt x="5799300" y="179158"/>
                  <a:pt x="5790976" y="186873"/>
                  <a:pt x="5781152" y="198474"/>
                </a:cubicBezTo>
                <a:cubicBezTo>
                  <a:pt x="5771330" y="210075"/>
                  <a:pt x="5755788" y="225602"/>
                  <a:pt x="5734529" y="245055"/>
                </a:cubicBezTo>
                <a:cubicBezTo>
                  <a:pt x="5713270" y="264507"/>
                  <a:pt x="5688916" y="280862"/>
                  <a:pt x="5661468" y="294120"/>
                </a:cubicBezTo>
                <a:cubicBezTo>
                  <a:pt x="5634022" y="307377"/>
                  <a:pt x="5607058" y="315372"/>
                  <a:pt x="5580580" y="318104"/>
                </a:cubicBezTo>
                <a:cubicBezTo>
                  <a:pt x="5554100" y="320836"/>
                  <a:pt x="5552902" y="317520"/>
                  <a:pt x="5576987" y="308155"/>
                </a:cubicBezTo>
                <a:cubicBezTo>
                  <a:pt x="5601072" y="298791"/>
                  <a:pt x="5625084" y="287455"/>
                  <a:pt x="5649026" y="274148"/>
                </a:cubicBezTo>
                <a:cubicBezTo>
                  <a:pt x="5672966" y="260840"/>
                  <a:pt x="5689999" y="249683"/>
                  <a:pt x="5700122" y="240678"/>
                </a:cubicBezTo>
                <a:cubicBezTo>
                  <a:pt x="5693798" y="236777"/>
                  <a:pt x="5685470" y="228897"/>
                  <a:pt x="5675139" y="217038"/>
                </a:cubicBezTo>
                <a:cubicBezTo>
                  <a:pt x="5664807" y="205178"/>
                  <a:pt x="5662648" y="198342"/>
                  <a:pt x="5668664" y="196528"/>
                </a:cubicBezTo>
                <a:cubicBezTo>
                  <a:pt x="5674680" y="194714"/>
                  <a:pt x="5683904" y="196248"/>
                  <a:pt x="5696337" y="201131"/>
                </a:cubicBezTo>
                <a:cubicBezTo>
                  <a:pt x="5708770" y="206014"/>
                  <a:pt x="5715338" y="215718"/>
                  <a:pt x="5716040" y="230245"/>
                </a:cubicBezTo>
                <a:cubicBezTo>
                  <a:pt x="5725677" y="220350"/>
                  <a:pt x="5735784" y="208570"/>
                  <a:pt x="5746360" y="194904"/>
                </a:cubicBezTo>
                <a:cubicBezTo>
                  <a:pt x="5756936" y="181237"/>
                  <a:pt x="5762223" y="172354"/>
                  <a:pt x="5762223" y="168252"/>
                </a:cubicBezTo>
                <a:cubicBezTo>
                  <a:pt x="5762223" y="166503"/>
                  <a:pt x="5758064" y="166528"/>
                  <a:pt x="5749747" y="168328"/>
                </a:cubicBezTo>
                <a:cubicBezTo>
                  <a:pt x="5741430" y="170127"/>
                  <a:pt x="5732934" y="171701"/>
                  <a:pt x="5724258" y="173049"/>
                </a:cubicBezTo>
                <a:cubicBezTo>
                  <a:pt x="5715582" y="174397"/>
                  <a:pt x="5708139" y="172375"/>
                  <a:pt x="5701930" y="166983"/>
                </a:cubicBezTo>
                <a:cubicBezTo>
                  <a:pt x="5688995" y="180836"/>
                  <a:pt x="5673357" y="192573"/>
                  <a:pt x="5655016" y="202196"/>
                </a:cubicBezTo>
                <a:cubicBezTo>
                  <a:pt x="5636675" y="211818"/>
                  <a:pt x="5619588" y="218475"/>
                  <a:pt x="5603756" y="222168"/>
                </a:cubicBezTo>
                <a:cubicBezTo>
                  <a:pt x="5587925" y="225861"/>
                  <a:pt x="5587882" y="222645"/>
                  <a:pt x="5603628" y="212521"/>
                </a:cubicBezTo>
                <a:cubicBezTo>
                  <a:pt x="5619373" y="202396"/>
                  <a:pt x="5635438" y="191358"/>
                  <a:pt x="5651822" y="179405"/>
                </a:cubicBezTo>
                <a:cubicBezTo>
                  <a:pt x="5668206" y="167453"/>
                  <a:pt x="5679229" y="156898"/>
                  <a:pt x="5684894" y="147742"/>
                </a:cubicBezTo>
                <a:cubicBezTo>
                  <a:pt x="5690558" y="138586"/>
                  <a:pt x="5693390" y="132373"/>
                  <a:pt x="5693390" y="129104"/>
                </a:cubicBezTo>
                <a:cubicBezTo>
                  <a:pt x="5693390" y="127289"/>
                  <a:pt x="5693660" y="125810"/>
                  <a:pt x="5694200" y="124664"/>
                </a:cubicBezTo>
                <a:lnTo>
                  <a:pt x="5696612" y="122247"/>
                </a:lnTo>
                <a:lnTo>
                  <a:pt x="5655252" y="145086"/>
                </a:lnTo>
                <a:cubicBezTo>
                  <a:pt x="5635564" y="154249"/>
                  <a:pt x="5616975" y="159290"/>
                  <a:pt x="5599487" y="160207"/>
                </a:cubicBezTo>
                <a:cubicBezTo>
                  <a:pt x="5581999" y="161125"/>
                  <a:pt x="5580390" y="158010"/>
                  <a:pt x="5594658" y="150861"/>
                </a:cubicBezTo>
                <a:cubicBezTo>
                  <a:pt x="5608926" y="143713"/>
                  <a:pt x="5622872" y="136847"/>
                  <a:pt x="5636495" y="130265"/>
                </a:cubicBezTo>
                <a:cubicBezTo>
                  <a:pt x="5650119" y="123683"/>
                  <a:pt x="5664580" y="115746"/>
                  <a:pt x="5679882" y="106453"/>
                </a:cubicBezTo>
                <a:cubicBezTo>
                  <a:pt x="5665011" y="95354"/>
                  <a:pt x="5656568" y="86441"/>
                  <a:pt x="5654554" y="79716"/>
                </a:cubicBezTo>
                <a:lnTo>
                  <a:pt x="5656000" y="74080"/>
                </a:lnTo>
                <a:lnTo>
                  <a:pt x="5654382" y="75360"/>
                </a:lnTo>
                <a:cubicBezTo>
                  <a:pt x="5639388" y="86710"/>
                  <a:pt x="5622568" y="94920"/>
                  <a:pt x="5603918" y="99989"/>
                </a:cubicBezTo>
                <a:cubicBezTo>
                  <a:pt x="5585268" y="105059"/>
                  <a:pt x="5584211" y="101882"/>
                  <a:pt x="5600745" y="90460"/>
                </a:cubicBezTo>
                <a:cubicBezTo>
                  <a:pt x="5617280" y="79038"/>
                  <a:pt x="5634162" y="64716"/>
                  <a:pt x="5651392" y="47493"/>
                </a:cubicBezTo>
                <a:cubicBezTo>
                  <a:pt x="5668621" y="30271"/>
                  <a:pt x="5677502" y="17508"/>
                  <a:pt x="5678032" y="9205"/>
                </a:cubicBezTo>
                <a:cubicBezTo>
                  <a:pt x="5678430" y="2978"/>
                  <a:pt x="5680679" y="-89"/>
                  <a:pt x="5684780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19952" y="3982055"/>
            <a:ext cx="3857248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1÷100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utoShape 27"/>
              <p:cNvSpPr>
                <a:spLocks noChangeArrowheads="1"/>
              </p:cNvSpPr>
              <p:nvPr/>
            </p:nvSpPr>
            <p:spPr bwMode="auto">
              <a:xfrm>
                <a:off x="2445184" y="2754988"/>
                <a:ext cx="6449864" cy="739361"/>
              </a:xfrm>
              <a:prstGeom prst="wedgeRoundRectCallout">
                <a:avLst>
                  <a:gd name="adj1" fmla="val 57254"/>
                  <a:gd name="adj2" fmla="val -13315"/>
                  <a:gd name="adj3" fmla="val 16667"/>
                </a:avLst>
              </a:prstGeom>
              <a:noFill/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100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张纸厚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1cm,1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张纸就是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1cm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缩小到它的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100</m:t>
                        </m:r>
                      </m:den>
                    </m:f>
                    <m:r>
                      <a:rPr kumimoji="0" lang="zh-CN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。</m:t>
                    </m:r>
                  </m:oMath>
                </a14:m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" name="AutoShap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5184" y="2754988"/>
                <a:ext cx="6449864" cy="739361"/>
              </a:xfrm>
              <a:prstGeom prst="wedgeRoundRectCallout">
                <a:avLst>
                  <a:gd name="adj1" fmla="val 57254"/>
                  <a:gd name="adj2" fmla="val -13315"/>
                  <a:gd name="adj3" fmla="val 16667"/>
                </a:avLst>
              </a:prstGeom>
              <a:blipFill rotWithShape="1">
                <a:blip r:embed="rId3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684064" y="5225759"/>
            <a:ext cx="4611395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纸有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0.01cm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厚。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16" y="2463800"/>
            <a:ext cx="121285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184060" y="3926823"/>
            <a:ext cx="3647359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0.85×100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85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kg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63600" y="3345353"/>
            <a:ext cx="72517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100kg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小麦可以磨多少千克面粉？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1000kg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呢？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03" y="1478543"/>
            <a:ext cx="5450520" cy="160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001988" y="4420133"/>
            <a:ext cx="407854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0.85×1000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850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kg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63600" y="5139397"/>
            <a:ext cx="5829862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100kg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小麦可以磨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85kg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面粉，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1000kg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小麦可以磨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850kg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面粉。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422" y="1253337"/>
            <a:ext cx="4298053" cy="1914310"/>
          </a:xfrm>
          <a:prstGeom prst="rect">
            <a:avLst/>
          </a:prstGeom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15174" y="3577404"/>
            <a:ext cx="5859631" cy="325416"/>
          </a:xfrm>
          <a:custGeom>
            <a:avLst/>
            <a:gdLst/>
            <a:ahLst/>
            <a:cxnLst/>
            <a:rect l="l" t="t" r="r" b="b"/>
            <a:pathLst>
              <a:path w="5859631" h="325416">
                <a:moveTo>
                  <a:pt x="5766301" y="243775"/>
                </a:moveTo>
                <a:lnTo>
                  <a:pt x="5812355" y="243775"/>
                </a:lnTo>
                <a:lnTo>
                  <a:pt x="5812355" y="289807"/>
                </a:lnTo>
                <a:lnTo>
                  <a:pt x="5766301" y="289807"/>
                </a:lnTo>
                <a:close/>
                <a:moveTo>
                  <a:pt x="373793" y="192043"/>
                </a:moveTo>
                <a:cubicBezTo>
                  <a:pt x="377521" y="192796"/>
                  <a:pt x="382383" y="194452"/>
                  <a:pt x="388377" y="197012"/>
                </a:cubicBezTo>
                <a:cubicBezTo>
                  <a:pt x="409629" y="205343"/>
                  <a:pt x="425622" y="216554"/>
                  <a:pt x="436356" y="230643"/>
                </a:cubicBezTo>
                <a:cubicBezTo>
                  <a:pt x="447089" y="244732"/>
                  <a:pt x="449757" y="259915"/>
                  <a:pt x="444358" y="276191"/>
                </a:cubicBezTo>
                <a:cubicBezTo>
                  <a:pt x="438958" y="292467"/>
                  <a:pt x="428422" y="290115"/>
                  <a:pt x="412748" y="269136"/>
                </a:cubicBezTo>
                <a:cubicBezTo>
                  <a:pt x="397075" y="248156"/>
                  <a:pt x="383100" y="228331"/>
                  <a:pt x="370825" y="209660"/>
                </a:cubicBezTo>
                <a:cubicBezTo>
                  <a:pt x="361618" y="195656"/>
                  <a:pt x="362608" y="189784"/>
                  <a:pt x="373793" y="192043"/>
                </a:cubicBezTo>
                <a:close/>
                <a:moveTo>
                  <a:pt x="264765" y="178081"/>
                </a:moveTo>
                <a:cubicBezTo>
                  <a:pt x="266475" y="178340"/>
                  <a:pt x="268527" y="179015"/>
                  <a:pt x="270920" y="180105"/>
                </a:cubicBezTo>
                <a:cubicBezTo>
                  <a:pt x="280492" y="184464"/>
                  <a:pt x="288031" y="189390"/>
                  <a:pt x="293538" y="194882"/>
                </a:cubicBezTo>
                <a:cubicBezTo>
                  <a:pt x="300493" y="200690"/>
                  <a:pt x="301576" y="206010"/>
                  <a:pt x="296786" y="210843"/>
                </a:cubicBezTo>
                <a:cubicBezTo>
                  <a:pt x="291996" y="215675"/>
                  <a:pt x="285282" y="222638"/>
                  <a:pt x="276642" y="231729"/>
                </a:cubicBezTo>
                <a:cubicBezTo>
                  <a:pt x="268002" y="240821"/>
                  <a:pt x="255633" y="252039"/>
                  <a:pt x="239536" y="265382"/>
                </a:cubicBezTo>
                <a:cubicBezTo>
                  <a:pt x="223440" y="278726"/>
                  <a:pt x="206956" y="287706"/>
                  <a:pt x="190084" y="292324"/>
                </a:cubicBezTo>
                <a:cubicBezTo>
                  <a:pt x="173213" y="296941"/>
                  <a:pt x="168775" y="295801"/>
                  <a:pt x="176769" y="288904"/>
                </a:cubicBezTo>
                <a:cubicBezTo>
                  <a:pt x="184764" y="282006"/>
                  <a:pt x="195440" y="272767"/>
                  <a:pt x="208798" y="261188"/>
                </a:cubicBezTo>
                <a:cubicBezTo>
                  <a:pt x="222156" y="249608"/>
                  <a:pt x="234134" y="236576"/>
                  <a:pt x="244731" y="222093"/>
                </a:cubicBezTo>
                <a:cubicBezTo>
                  <a:pt x="255329" y="207609"/>
                  <a:pt x="259950" y="195900"/>
                  <a:pt x="258595" y="186966"/>
                </a:cubicBezTo>
                <a:cubicBezTo>
                  <a:pt x="257578" y="180266"/>
                  <a:pt x="259635" y="177304"/>
                  <a:pt x="264765" y="178081"/>
                </a:cubicBezTo>
                <a:close/>
                <a:moveTo>
                  <a:pt x="5494101" y="163408"/>
                </a:moveTo>
                <a:cubicBezTo>
                  <a:pt x="5496583" y="162954"/>
                  <a:pt x="5499801" y="163024"/>
                  <a:pt x="5503757" y="163617"/>
                </a:cubicBezTo>
                <a:cubicBezTo>
                  <a:pt x="5519581" y="165990"/>
                  <a:pt x="5529731" y="170941"/>
                  <a:pt x="5534205" y="178470"/>
                </a:cubicBezTo>
                <a:cubicBezTo>
                  <a:pt x="5538679" y="185998"/>
                  <a:pt x="5539726" y="193839"/>
                  <a:pt x="5537345" y="201991"/>
                </a:cubicBezTo>
                <a:cubicBezTo>
                  <a:pt x="5534965" y="210144"/>
                  <a:pt x="5528857" y="211119"/>
                  <a:pt x="5519019" y="204917"/>
                </a:cubicBezTo>
                <a:cubicBezTo>
                  <a:pt x="5509181" y="198715"/>
                  <a:pt x="5500068" y="190953"/>
                  <a:pt x="5491679" y="181632"/>
                </a:cubicBezTo>
                <a:cubicBezTo>
                  <a:pt x="5485850" y="170844"/>
                  <a:pt x="5486657" y="164770"/>
                  <a:pt x="5494101" y="163408"/>
                </a:cubicBezTo>
                <a:close/>
                <a:moveTo>
                  <a:pt x="1048260" y="153070"/>
                </a:moveTo>
                <a:cubicBezTo>
                  <a:pt x="1050745" y="153399"/>
                  <a:pt x="1053795" y="154190"/>
                  <a:pt x="1057408" y="155443"/>
                </a:cubicBezTo>
                <a:cubicBezTo>
                  <a:pt x="1071863" y="160455"/>
                  <a:pt x="1077714" y="166076"/>
                  <a:pt x="1074961" y="172307"/>
                </a:cubicBezTo>
                <a:cubicBezTo>
                  <a:pt x="1072207" y="178538"/>
                  <a:pt x="1069985" y="190207"/>
                  <a:pt x="1068293" y="207315"/>
                </a:cubicBezTo>
                <a:cubicBezTo>
                  <a:pt x="1069239" y="206799"/>
                  <a:pt x="1075359" y="202199"/>
                  <a:pt x="1086652" y="193516"/>
                </a:cubicBezTo>
                <a:cubicBezTo>
                  <a:pt x="1097945" y="184833"/>
                  <a:pt x="1105369" y="176638"/>
                  <a:pt x="1108926" y="168930"/>
                </a:cubicBezTo>
                <a:cubicBezTo>
                  <a:pt x="1112482" y="161222"/>
                  <a:pt x="1118971" y="163689"/>
                  <a:pt x="1128392" y="176329"/>
                </a:cubicBezTo>
                <a:cubicBezTo>
                  <a:pt x="1137814" y="188970"/>
                  <a:pt x="1138244" y="196388"/>
                  <a:pt x="1129683" y="198582"/>
                </a:cubicBezTo>
                <a:cubicBezTo>
                  <a:pt x="1121122" y="200776"/>
                  <a:pt x="1111578" y="204508"/>
                  <a:pt x="1101053" y="209778"/>
                </a:cubicBezTo>
                <a:cubicBezTo>
                  <a:pt x="1090527" y="215048"/>
                  <a:pt x="1079542" y="220142"/>
                  <a:pt x="1068099" y="225061"/>
                </a:cubicBezTo>
                <a:cubicBezTo>
                  <a:pt x="1067296" y="240047"/>
                  <a:pt x="1068350" y="251071"/>
                  <a:pt x="1071261" y="258133"/>
                </a:cubicBezTo>
                <a:cubicBezTo>
                  <a:pt x="1074172" y="265196"/>
                  <a:pt x="1081148" y="269738"/>
                  <a:pt x="1092191" y="271760"/>
                </a:cubicBezTo>
                <a:cubicBezTo>
                  <a:pt x="1103232" y="273782"/>
                  <a:pt x="1115830" y="273757"/>
                  <a:pt x="1129985" y="271685"/>
                </a:cubicBezTo>
                <a:cubicBezTo>
                  <a:pt x="1144138" y="269613"/>
                  <a:pt x="1152448" y="265285"/>
                  <a:pt x="1154915" y="258703"/>
                </a:cubicBezTo>
                <a:cubicBezTo>
                  <a:pt x="1157381" y="252121"/>
                  <a:pt x="1161016" y="241233"/>
                  <a:pt x="1165820" y="226040"/>
                </a:cubicBezTo>
                <a:cubicBezTo>
                  <a:pt x="1170624" y="210846"/>
                  <a:pt x="1173779" y="211965"/>
                  <a:pt x="1175285" y="229395"/>
                </a:cubicBezTo>
                <a:cubicBezTo>
                  <a:pt x="1176791" y="246826"/>
                  <a:pt x="1179580" y="259786"/>
                  <a:pt x="1183653" y="268275"/>
                </a:cubicBezTo>
                <a:cubicBezTo>
                  <a:pt x="1187725" y="276765"/>
                  <a:pt x="1182932" y="284275"/>
                  <a:pt x="1169273" y="290807"/>
                </a:cubicBezTo>
                <a:cubicBezTo>
                  <a:pt x="1155614" y="297339"/>
                  <a:pt x="1136441" y="300376"/>
                  <a:pt x="1111754" y="299917"/>
                </a:cubicBezTo>
                <a:cubicBezTo>
                  <a:pt x="1087067" y="299458"/>
                  <a:pt x="1070046" y="295289"/>
                  <a:pt x="1060689" y="287409"/>
                </a:cubicBezTo>
                <a:cubicBezTo>
                  <a:pt x="1051332" y="279529"/>
                  <a:pt x="1046183" y="268964"/>
                  <a:pt x="1045244" y="255713"/>
                </a:cubicBezTo>
                <a:cubicBezTo>
                  <a:pt x="1044305" y="242463"/>
                  <a:pt x="1044284" y="226072"/>
                  <a:pt x="1045180" y="206541"/>
                </a:cubicBezTo>
                <a:cubicBezTo>
                  <a:pt x="1046076" y="187009"/>
                  <a:pt x="1044724" y="172357"/>
                  <a:pt x="1041125" y="162584"/>
                </a:cubicBezTo>
                <a:cubicBezTo>
                  <a:pt x="1038426" y="155255"/>
                  <a:pt x="1040804" y="152083"/>
                  <a:pt x="1048260" y="153070"/>
                </a:cubicBezTo>
                <a:close/>
                <a:moveTo>
                  <a:pt x="987931" y="135102"/>
                </a:moveTo>
                <a:cubicBezTo>
                  <a:pt x="992610" y="134525"/>
                  <a:pt x="998486" y="136745"/>
                  <a:pt x="1005558" y="141762"/>
                </a:cubicBezTo>
                <a:cubicBezTo>
                  <a:pt x="1014986" y="148452"/>
                  <a:pt x="1018557" y="153665"/>
                  <a:pt x="1016270" y="157400"/>
                </a:cubicBezTo>
                <a:cubicBezTo>
                  <a:pt x="1013983" y="161136"/>
                  <a:pt x="1012620" y="171271"/>
                  <a:pt x="1012183" y="187805"/>
                </a:cubicBezTo>
                <a:cubicBezTo>
                  <a:pt x="1011745" y="204339"/>
                  <a:pt x="1011989" y="218579"/>
                  <a:pt x="1012914" y="230525"/>
                </a:cubicBezTo>
                <a:cubicBezTo>
                  <a:pt x="1013839" y="242470"/>
                  <a:pt x="1014302" y="254107"/>
                  <a:pt x="1014302" y="265436"/>
                </a:cubicBezTo>
                <a:cubicBezTo>
                  <a:pt x="1014302" y="277969"/>
                  <a:pt x="1010276" y="289438"/>
                  <a:pt x="1002224" y="299842"/>
                </a:cubicBezTo>
                <a:cubicBezTo>
                  <a:pt x="994172" y="310246"/>
                  <a:pt x="987952" y="310253"/>
                  <a:pt x="983563" y="299863"/>
                </a:cubicBezTo>
                <a:cubicBezTo>
                  <a:pt x="979175" y="289474"/>
                  <a:pt x="973053" y="280450"/>
                  <a:pt x="965194" y="272792"/>
                </a:cubicBezTo>
                <a:cubicBezTo>
                  <a:pt x="957335" y="265135"/>
                  <a:pt x="957493" y="261984"/>
                  <a:pt x="965667" y="263339"/>
                </a:cubicBezTo>
                <a:cubicBezTo>
                  <a:pt x="973841" y="264694"/>
                  <a:pt x="980129" y="265371"/>
                  <a:pt x="984531" y="265371"/>
                </a:cubicBezTo>
                <a:cubicBezTo>
                  <a:pt x="987170" y="265371"/>
                  <a:pt x="988490" y="257742"/>
                  <a:pt x="988490" y="242484"/>
                </a:cubicBezTo>
                <a:cubicBezTo>
                  <a:pt x="988490" y="224574"/>
                  <a:pt x="988274" y="206408"/>
                  <a:pt x="987844" y="187988"/>
                </a:cubicBezTo>
                <a:cubicBezTo>
                  <a:pt x="987414" y="169568"/>
                  <a:pt x="986026" y="159885"/>
                  <a:pt x="983682" y="158938"/>
                </a:cubicBezTo>
                <a:cubicBezTo>
                  <a:pt x="981338" y="157992"/>
                  <a:pt x="976601" y="158178"/>
                  <a:pt x="969474" y="159498"/>
                </a:cubicBezTo>
                <a:cubicBezTo>
                  <a:pt x="962347" y="160817"/>
                  <a:pt x="956145" y="161806"/>
                  <a:pt x="950868" y="162466"/>
                </a:cubicBezTo>
                <a:lnTo>
                  <a:pt x="950868" y="181653"/>
                </a:lnTo>
                <a:cubicBezTo>
                  <a:pt x="957493" y="181739"/>
                  <a:pt x="963695" y="181087"/>
                  <a:pt x="969474" y="179696"/>
                </a:cubicBezTo>
                <a:cubicBezTo>
                  <a:pt x="975253" y="178305"/>
                  <a:pt x="979896" y="179922"/>
                  <a:pt x="983402" y="184546"/>
                </a:cubicBezTo>
                <a:cubicBezTo>
                  <a:pt x="986908" y="189171"/>
                  <a:pt x="985607" y="193021"/>
                  <a:pt x="979498" y="196097"/>
                </a:cubicBezTo>
                <a:cubicBezTo>
                  <a:pt x="973389" y="199173"/>
                  <a:pt x="963200" y="199815"/>
                  <a:pt x="948932" y="198023"/>
                </a:cubicBezTo>
                <a:cubicBezTo>
                  <a:pt x="948358" y="202927"/>
                  <a:pt x="947648" y="210520"/>
                  <a:pt x="946802" y="220802"/>
                </a:cubicBezTo>
                <a:cubicBezTo>
                  <a:pt x="953184" y="220902"/>
                  <a:pt x="959547" y="220028"/>
                  <a:pt x="965893" y="218178"/>
                </a:cubicBezTo>
                <a:cubicBezTo>
                  <a:pt x="972238" y="216328"/>
                  <a:pt x="977619" y="218594"/>
                  <a:pt x="982036" y="224975"/>
                </a:cubicBezTo>
                <a:cubicBezTo>
                  <a:pt x="986453" y="231356"/>
                  <a:pt x="984381" y="235433"/>
                  <a:pt x="975820" y="237204"/>
                </a:cubicBezTo>
                <a:cubicBezTo>
                  <a:pt x="967259" y="238975"/>
                  <a:pt x="956977" y="238964"/>
                  <a:pt x="944974" y="237171"/>
                </a:cubicBezTo>
                <a:cubicBezTo>
                  <a:pt x="942493" y="261378"/>
                  <a:pt x="937470" y="279350"/>
                  <a:pt x="929906" y="291087"/>
                </a:cubicBezTo>
                <a:cubicBezTo>
                  <a:pt x="922341" y="302824"/>
                  <a:pt x="916491" y="302595"/>
                  <a:pt x="912354" y="290399"/>
                </a:cubicBezTo>
                <a:cubicBezTo>
                  <a:pt x="908216" y="278202"/>
                  <a:pt x="908851" y="267085"/>
                  <a:pt x="914257" y="257047"/>
                </a:cubicBezTo>
                <a:cubicBezTo>
                  <a:pt x="919663" y="247009"/>
                  <a:pt x="923940" y="230690"/>
                  <a:pt x="927088" y="208089"/>
                </a:cubicBezTo>
                <a:cubicBezTo>
                  <a:pt x="930236" y="185489"/>
                  <a:pt x="930010" y="169134"/>
                  <a:pt x="926411" y="159024"/>
                </a:cubicBezTo>
                <a:cubicBezTo>
                  <a:pt x="922811" y="148915"/>
                  <a:pt x="924406" y="144311"/>
                  <a:pt x="931197" y="145215"/>
                </a:cubicBezTo>
                <a:cubicBezTo>
                  <a:pt x="937987" y="146118"/>
                  <a:pt x="944361" y="146362"/>
                  <a:pt x="950319" y="145946"/>
                </a:cubicBezTo>
                <a:cubicBezTo>
                  <a:pt x="956278" y="145530"/>
                  <a:pt x="962028" y="144684"/>
                  <a:pt x="967571" y="143408"/>
                </a:cubicBezTo>
                <a:cubicBezTo>
                  <a:pt x="973113" y="142132"/>
                  <a:pt x="978473" y="139866"/>
                  <a:pt x="983649" y="136611"/>
                </a:cubicBezTo>
                <a:cubicBezTo>
                  <a:pt x="984944" y="135797"/>
                  <a:pt x="986371" y="135294"/>
                  <a:pt x="987931" y="135102"/>
                </a:cubicBezTo>
                <a:close/>
                <a:moveTo>
                  <a:pt x="2259743" y="127275"/>
                </a:moveTo>
                <a:cubicBezTo>
                  <a:pt x="2258302" y="126745"/>
                  <a:pt x="2254491" y="126931"/>
                  <a:pt x="2248310" y="127834"/>
                </a:cubicBezTo>
                <a:cubicBezTo>
                  <a:pt x="2242129" y="128738"/>
                  <a:pt x="2233669" y="130279"/>
                  <a:pt x="2222928" y="132459"/>
                </a:cubicBezTo>
                <a:cubicBezTo>
                  <a:pt x="2223788" y="146312"/>
                  <a:pt x="2224598" y="158214"/>
                  <a:pt x="2225359" y="168166"/>
                </a:cubicBezTo>
                <a:cubicBezTo>
                  <a:pt x="2238164" y="166474"/>
                  <a:pt x="2249515" y="164108"/>
                  <a:pt x="2259409" y="161068"/>
                </a:cubicBezTo>
                <a:cubicBezTo>
                  <a:pt x="2261073" y="148535"/>
                  <a:pt x="2261905" y="139679"/>
                  <a:pt x="2261905" y="134503"/>
                </a:cubicBezTo>
                <a:cubicBezTo>
                  <a:pt x="2261905" y="130215"/>
                  <a:pt x="2261184" y="127806"/>
                  <a:pt x="2259743" y="127275"/>
                </a:cubicBezTo>
                <a:close/>
                <a:moveTo>
                  <a:pt x="4475181" y="114028"/>
                </a:moveTo>
                <a:cubicBezTo>
                  <a:pt x="4477084" y="114248"/>
                  <a:pt x="4479398" y="114828"/>
                  <a:pt x="4482123" y="115767"/>
                </a:cubicBezTo>
                <a:cubicBezTo>
                  <a:pt x="4490311" y="118836"/>
                  <a:pt x="4497083" y="123540"/>
                  <a:pt x="4502439" y="129878"/>
                </a:cubicBezTo>
                <a:cubicBezTo>
                  <a:pt x="4507795" y="136216"/>
                  <a:pt x="4507853" y="141719"/>
                  <a:pt x="4502611" y="146387"/>
                </a:cubicBezTo>
                <a:cubicBezTo>
                  <a:pt x="4497370" y="151055"/>
                  <a:pt x="4489365" y="163481"/>
                  <a:pt x="4478595" y="183664"/>
                </a:cubicBezTo>
                <a:cubicBezTo>
                  <a:pt x="4467826" y="203848"/>
                  <a:pt x="4454693" y="222376"/>
                  <a:pt x="4439199" y="239247"/>
                </a:cubicBezTo>
                <a:cubicBezTo>
                  <a:pt x="4423704" y="256118"/>
                  <a:pt x="4405180" y="271201"/>
                  <a:pt x="4383627" y="284494"/>
                </a:cubicBezTo>
                <a:cubicBezTo>
                  <a:pt x="4362074" y="297787"/>
                  <a:pt x="4338882" y="307170"/>
                  <a:pt x="4314052" y="312640"/>
                </a:cubicBezTo>
                <a:cubicBezTo>
                  <a:pt x="4289222" y="318111"/>
                  <a:pt x="4287616" y="315315"/>
                  <a:pt x="4309233" y="304251"/>
                </a:cubicBezTo>
                <a:cubicBezTo>
                  <a:pt x="4330851" y="293188"/>
                  <a:pt x="4351914" y="279636"/>
                  <a:pt x="4372420" y="263597"/>
                </a:cubicBezTo>
                <a:cubicBezTo>
                  <a:pt x="4392927" y="247557"/>
                  <a:pt x="4410508" y="231324"/>
                  <a:pt x="4425163" y="214897"/>
                </a:cubicBezTo>
                <a:cubicBezTo>
                  <a:pt x="4439819" y="198471"/>
                  <a:pt x="4451377" y="180775"/>
                  <a:pt x="4459838" y="161810"/>
                </a:cubicBezTo>
                <a:cubicBezTo>
                  <a:pt x="4468299" y="142845"/>
                  <a:pt x="4471404" y="129491"/>
                  <a:pt x="4469152" y="121747"/>
                </a:cubicBezTo>
                <a:cubicBezTo>
                  <a:pt x="4467463" y="115939"/>
                  <a:pt x="4469473" y="113366"/>
                  <a:pt x="4475181" y="114028"/>
                </a:cubicBezTo>
                <a:close/>
                <a:moveTo>
                  <a:pt x="3046431" y="114028"/>
                </a:moveTo>
                <a:cubicBezTo>
                  <a:pt x="3048334" y="114248"/>
                  <a:pt x="3050648" y="114828"/>
                  <a:pt x="3053372" y="115767"/>
                </a:cubicBezTo>
                <a:cubicBezTo>
                  <a:pt x="3061561" y="118836"/>
                  <a:pt x="3068333" y="123540"/>
                  <a:pt x="3073689" y="129878"/>
                </a:cubicBezTo>
                <a:cubicBezTo>
                  <a:pt x="3079045" y="136216"/>
                  <a:pt x="3079102" y="141719"/>
                  <a:pt x="3073861" y="146387"/>
                </a:cubicBezTo>
                <a:cubicBezTo>
                  <a:pt x="3068620" y="151055"/>
                  <a:pt x="3060614" y="163481"/>
                  <a:pt x="3049845" y="183664"/>
                </a:cubicBezTo>
                <a:cubicBezTo>
                  <a:pt x="3039075" y="203848"/>
                  <a:pt x="3025943" y="222376"/>
                  <a:pt x="3010449" y="239247"/>
                </a:cubicBezTo>
                <a:cubicBezTo>
                  <a:pt x="2994954" y="256118"/>
                  <a:pt x="2976430" y="271201"/>
                  <a:pt x="2954877" y="284494"/>
                </a:cubicBezTo>
                <a:cubicBezTo>
                  <a:pt x="2933323" y="297787"/>
                  <a:pt x="2910132" y="307170"/>
                  <a:pt x="2885302" y="312640"/>
                </a:cubicBezTo>
                <a:cubicBezTo>
                  <a:pt x="2860471" y="318111"/>
                  <a:pt x="2858865" y="315315"/>
                  <a:pt x="2880483" y="304251"/>
                </a:cubicBezTo>
                <a:cubicBezTo>
                  <a:pt x="2902101" y="293188"/>
                  <a:pt x="2923163" y="279636"/>
                  <a:pt x="2943670" y="263597"/>
                </a:cubicBezTo>
                <a:cubicBezTo>
                  <a:pt x="2964176" y="247557"/>
                  <a:pt x="2981757" y="231324"/>
                  <a:pt x="2996413" y="214897"/>
                </a:cubicBezTo>
                <a:cubicBezTo>
                  <a:pt x="3011069" y="198471"/>
                  <a:pt x="3022627" y="180775"/>
                  <a:pt x="3031088" y="161810"/>
                </a:cubicBezTo>
                <a:cubicBezTo>
                  <a:pt x="3039549" y="142845"/>
                  <a:pt x="3042653" y="129491"/>
                  <a:pt x="3040402" y="121747"/>
                </a:cubicBezTo>
                <a:cubicBezTo>
                  <a:pt x="3038713" y="115939"/>
                  <a:pt x="3040723" y="113366"/>
                  <a:pt x="3046431" y="114028"/>
                </a:cubicBezTo>
                <a:close/>
                <a:moveTo>
                  <a:pt x="1267908" y="110922"/>
                </a:moveTo>
                <a:cubicBezTo>
                  <a:pt x="1270069" y="111277"/>
                  <a:pt x="1272688" y="112053"/>
                  <a:pt x="1275766" y="113250"/>
                </a:cubicBezTo>
                <a:cubicBezTo>
                  <a:pt x="1288077" y="118040"/>
                  <a:pt x="1296431" y="123654"/>
                  <a:pt x="1300826" y="130093"/>
                </a:cubicBezTo>
                <a:cubicBezTo>
                  <a:pt x="1305221" y="136532"/>
                  <a:pt x="1305662" y="145190"/>
                  <a:pt x="1302149" y="156067"/>
                </a:cubicBezTo>
                <a:cubicBezTo>
                  <a:pt x="1298635" y="166944"/>
                  <a:pt x="1288934" y="163778"/>
                  <a:pt x="1273045" y="146570"/>
                </a:cubicBezTo>
                <a:cubicBezTo>
                  <a:pt x="1267252" y="136948"/>
                  <a:pt x="1263179" y="127791"/>
                  <a:pt x="1260827" y="119101"/>
                </a:cubicBezTo>
                <a:cubicBezTo>
                  <a:pt x="1259063" y="112584"/>
                  <a:pt x="1261424" y="109857"/>
                  <a:pt x="1267908" y="110922"/>
                </a:cubicBezTo>
                <a:close/>
                <a:moveTo>
                  <a:pt x="3678523" y="104883"/>
                </a:moveTo>
                <a:cubicBezTo>
                  <a:pt x="3662863" y="106675"/>
                  <a:pt x="3646265" y="109522"/>
                  <a:pt x="3628726" y="113423"/>
                </a:cubicBezTo>
                <a:cubicBezTo>
                  <a:pt x="3634089" y="145200"/>
                  <a:pt x="3638406" y="171099"/>
                  <a:pt x="3641676" y="191118"/>
                </a:cubicBezTo>
                <a:cubicBezTo>
                  <a:pt x="3649118" y="189311"/>
                  <a:pt x="3660985" y="187691"/>
                  <a:pt x="3677275" y="186256"/>
                </a:cubicBezTo>
                <a:cubicBezTo>
                  <a:pt x="3678107" y="170654"/>
                  <a:pt x="3678523" y="160631"/>
                  <a:pt x="3678523" y="156185"/>
                </a:cubicBezTo>
                <a:cubicBezTo>
                  <a:pt x="3663824" y="157978"/>
                  <a:pt x="3652499" y="157185"/>
                  <a:pt x="3644547" y="153808"/>
                </a:cubicBezTo>
                <a:cubicBezTo>
                  <a:pt x="3636596" y="150431"/>
                  <a:pt x="3636904" y="146835"/>
                  <a:pt x="3645472" y="143021"/>
                </a:cubicBezTo>
                <a:cubicBezTo>
                  <a:pt x="3654040" y="139206"/>
                  <a:pt x="3665057" y="136109"/>
                  <a:pt x="3678523" y="133728"/>
                </a:cubicBezTo>
                <a:close/>
                <a:moveTo>
                  <a:pt x="753473" y="104824"/>
                </a:moveTo>
                <a:cubicBezTo>
                  <a:pt x="757298" y="104627"/>
                  <a:pt x="761240" y="105363"/>
                  <a:pt x="765298" y="107034"/>
                </a:cubicBezTo>
                <a:cubicBezTo>
                  <a:pt x="773415" y="110375"/>
                  <a:pt x="781377" y="114692"/>
                  <a:pt x="789185" y="119983"/>
                </a:cubicBezTo>
                <a:cubicBezTo>
                  <a:pt x="796994" y="125275"/>
                  <a:pt x="797524" y="131129"/>
                  <a:pt x="790777" y="137546"/>
                </a:cubicBezTo>
                <a:cubicBezTo>
                  <a:pt x="784030" y="143964"/>
                  <a:pt x="781101" y="157318"/>
                  <a:pt x="781990" y="177609"/>
                </a:cubicBezTo>
                <a:cubicBezTo>
                  <a:pt x="782879" y="197901"/>
                  <a:pt x="781442" y="214166"/>
                  <a:pt x="777678" y="226405"/>
                </a:cubicBezTo>
                <a:cubicBezTo>
                  <a:pt x="773913" y="238645"/>
                  <a:pt x="766478" y="249346"/>
                  <a:pt x="755371" y="258510"/>
                </a:cubicBezTo>
                <a:cubicBezTo>
                  <a:pt x="744265" y="267673"/>
                  <a:pt x="736378" y="267770"/>
                  <a:pt x="731710" y="258800"/>
                </a:cubicBezTo>
                <a:cubicBezTo>
                  <a:pt x="727042" y="249830"/>
                  <a:pt x="719833" y="240807"/>
                  <a:pt x="710081" y="231729"/>
                </a:cubicBezTo>
                <a:cubicBezTo>
                  <a:pt x="700330" y="222652"/>
                  <a:pt x="701710" y="219235"/>
                  <a:pt x="714222" y="221480"/>
                </a:cubicBezTo>
                <a:cubicBezTo>
                  <a:pt x="726734" y="223724"/>
                  <a:pt x="735338" y="224330"/>
                  <a:pt x="740034" y="223297"/>
                </a:cubicBezTo>
                <a:cubicBezTo>
                  <a:pt x="744731" y="222265"/>
                  <a:pt x="748373" y="214854"/>
                  <a:pt x="750962" y="201066"/>
                </a:cubicBezTo>
                <a:cubicBezTo>
                  <a:pt x="753550" y="187278"/>
                  <a:pt x="754414" y="173282"/>
                  <a:pt x="753554" y="159078"/>
                </a:cubicBezTo>
                <a:cubicBezTo>
                  <a:pt x="752693" y="144874"/>
                  <a:pt x="751320" y="136790"/>
                  <a:pt x="749434" y="134825"/>
                </a:cubicBezTo>
                <a:cubicBezTo>
                  <a:pt x="747549" y="132861"/>
                  <a:pt x="741436" y="132538"/>
                  <a:pt x="731097" y="133857"/>
                </a:cubicBezTo>
                <a:cubicBezTo>
                  <a:pt x="720758" y="135177"/>
                  <a:pt x="702632" y="137607"/>
                  <a:pt x="676719" y="141149"/>
                </a:cubicBezTo>
                <a:cubicBezTo>
                  <a:pt x="688420" y="146068"/>
                  <a:pt x="693371" y="151693"/>
                  <a:pt x="691572" y="158024"/>
                </a:cubicBezTo>
                <a:cubicBezTo>
                  <a:pt x="689772" y="164355"/>
                  <a:pt x="688872" y="172260"/>
                  <a:pt x="688872" y="181739"/>
                </a:cubicBezTo>
                <a:lnTo>
                  <a:pt x="688872" y="228976"/>
                </a:lnTo>
                <a:cubicBezTo>
                  <a:pt x="688872" y="251189"/>
                  <a:pt x="688169" y="271237"/>
                  <a:pt x="686764" y="289119"/>
                </a:cubicBezTo>
                <a:cubicBezTo>
                  <a:pt x="685359" y="307001"/>
                  <a:pt x="681394" y="318333"/>
                  <a:pt x="674869" y="323116"/>
                </a:cubicBezTo>
                <a:cubicBezTo>
                  <a:pt x="668344" y="327898"/>
                  <a:pt x="664296" y="320402"/>
                  <a:pt x="662726" y="300627"/>
                </a:cubicBezTo>
                <a:cubicBezTo>
                  <a:pt x="661156" y="280852"/>
                  <a:pt x="660593" y="263998"/>
                  <a:pt x="661038" y="250067"/>
                </a:cubicBezTo>
                <a:cubicBezTo>
                  <a:pt x="661482" y="236135"/>
                  <a:pt x="661264" y="216063"/>
                  <a:pt x="660382" y="189849"/>
                </a:cubicBezTo>
                <a:cubicBezTo>
                  <a:pt x="659500" y="163635"/>
                  <a:pt x="658292" y="148814"/>
                  <a:pt x="656757" y="145387"/>
                </a:cubicBezTo>
                <a:cubicBezTo>
                  <a:pt x="642818" y="148083"/>
                  <a:pt x="632777" y="150105"/>
                  <a:pt x="626632" y="151453"/>
                </a:cubicBezTo>
                <a:cubicBezTo>
                  <a:pt x="620487" y="152801"/>
                  <a:pt x="614561" y="153926"/>
                  <a:pt x="608854" y="154830"/>
                </a:cubicBezTo>
                <a:cubicBezTo>
                  <a:pt x="603146" y="155733"/>
                  <a:pt x="594557" y="152112"/>
                  <a:pt x="583084" y="143967"/>
                </a:cubicBezTo>
                <a:cubicBezTo>
                  <a:pt x="571612" y="135822"/>
                  <a:pt x="574000" y="131749"/>
                  <a:pt x="590247" y="131749"/>
                </a:cubicBezTo>
                <a:cubicBezTo>
                  <a:pt x="604473" y="131749"/>
                  <a:pt x="620071" y="130631"/>
                  <a:pt x="637043" y="128394"/>
                </a:cubicBezTo>
                <a:cubicBezTo>
                  <a:pt x="654015" y="126157"/>
                  <a:pt x="674012" y="123267"/>
                  <a:pt x="697035" y="119725"/>
                </a:cubicBezTo>
                <a:cubicBezTo>
                  <a:pt x="720058" y="116183"/>
                  <a:pt x="735162" y="112347"/>
                  <a:pt x="742347" y="108217"/>
                </a:cubicBezTo>
                <a:cubicBezTo>
                  <a:pt x="745939" y="106152"/>
                  <a:pt x="749648" y="105021"/>
                  <a:pt x="753473" y="104824"/>
                </a:cubicBezTo>
                <a:close/>
                <a:moveTo>
                  <a:pt x="2270492" y="99237"/>
                </a:moveTo>
                <a:cubicBezTo>
                  <a:pt x="2276254" y="100004"/>
                  <a:pt x="2283300" y="102538"/>
                  <a:pt x="2291632" y="106840"/>
                </a:cubicBezTo>
                <a:cubicBezTo>
                  <a:pt x="2303419" y="115516"/>
                  <a:pt x="2306513" y="122697"/>
                  <a:pt x="2300913" y="128383"/>
                </a:cubicBezTo>
                <a:cubicBezTo>
                  <a:pt x="2295314" y="134069"/>
                  <a:pt x="2290019" y="143666"/>
                  <a:pt x="2285028" y="157175"/>
                </a:cubicBezTo>
                <a:cubicBezTo>
                  <a:pt x="2295826" y="171558"/>
                  <a:pt x="2295715" y="179033"/>
                  <a:pt x="2284695" y="179599"/>
                </a:cubicBezTo>
                <a:cubicBezTo>
                  <a:pt x="2273674" y="180165"/>
                  <a:pt x="2254247" y="182550"/>
                  <a:pt x="2226413" y="186751"/>
                </a:cubicBezTo>
                <a:cubicBezTo>
                  <a:pt x="2224348" y="197865"/>
                  <a:pt x="2220831" y="202536"/>
                  <a:pt x="2215862" y="200765"/>
                </a:cubicBezTo>
                <a:cubicBezTo>
                  <a:pt x="2210893" y="198994"/>
                  <a:pt x="2207021" y="191860"/>
                  <a:pt x="2204246" y="179362"/>
                </a:cubicBezTo>
                <a:cubicBezTo>
                  <a:pt x="2201471" y="166865"/>
                  <a:pt x="2199177" y="156074"/>
                  <a:pt x="2197363" y="146989"/>
                </a:cubicBezTo>
                <a:cubicBezTo>
                  <a:pt x="2195549" y="137905"/>
                  <a:pt x="2192580" y="129494"/>
                  <a:pt x="2188458" y="121758"/>
                </a:cubicBezTo>
                <a:cubicBezTo>
                  <a:pt x="2184335" y="114021"/>
                  <a:pt x="2185901" y="110153"/>
                  <a:pt x="2193158" y="110153"/>
                </a:cubicBezTo>
                <a:cubicBezTo>
                  <a:pt x="2198349" y="110153"/>
                  <a:pt x="2203565" y="111049"/>
                  <a:pt x="2208806" y="112842"/>
                </a:cubicBezTo>
                <a:cubicBezTo>
                  <a:pt x="2214048" y="114634"/>
                  <a:pt x="2221806" y="114699"/>
                  <a:pt x="2232080" y="113035"/>
                </a:cubicBezTo>
                <a:cubicBezTo>
                  <a:pt x="2242355" y="111372"/>
                  <a:pt x="2250683" y="107772"/>
                  <a:pt x="2257065" y="102237"/>
                </a:cubicBezTo>
                <a:cubicBezTo>
                  <a:pt x="2260255" y="99470"/>
                  <a:pt x="2264731" y="98469"/>
                  <a:pt x="2270492" y="99237"/>
                </a:cubicBezTo>
                <a:close/>
                <a:moveTo>
                  <a:pt x="3762155" y="96505"/>
                </a:moveTo>
                <a:cubicBezTo>
                  <a:pt x="3756720" y="95795"/>
                  <a:pt x="3749468" y="95881"/>
                  <a:pt x="3740397" y="96763"/>
                </a:cubicBezTo>
                <a:cubicBezTo>
                  <a:pt x="3731327" y="97645"/>
                  <a:pt x="3719593" y="99283"/>
                  <a:pt x="3705195" y="101678"/>
                </a:cubicBezTo>
                <a:cubicBezTo>
                  <a:pt x="3703718" y="112878"/>
                  <a:pt x="3702980" y="121991"/>
                  <a:pt x="3702980" y="129018"/>
                </a:cubicBezTo>
                <a:cubicBezTo>
                  <a:pt x="3714509" y="128143"/>
                  <a:pt x="3723479" y="127705"/>
                  <a:pt x="3729889" y="127705"/>
                </a:cubicBezTo>
                <a:cubicBezTo>
                  <a:pt x="3737289" y="127705"/>
                  <a:pt x="3742975" y="129469"/>
                  <a:pt x="3746947" y="132997"/>
                </a:cubicBezTo>
                <a:cubicBezTo>
                  <a:pt x="3750919" y="136525"/>
                  <a:pt x="3749270" y="140357"/>
                  <a:pt x="3742000" y="144494"/>
                </a:cubicBezTo>
                <a:cubicBezTo>
                  <a:pt x="3734729" y="148631"/>
                  <a:pt x="3721622" y="151933"/>
                  <a:pt x="3702679" y="154400"/>
                </a:cubicBezTo>
                <a:cubicBezTo>
                  <a:pt x="3701976" y="164122"/>
                  <a:pt x="3701625" y="173207"/>
                  <a:pt x="3701625" y="181653"/>
                </a:cubicBezTo>
                <a:cubicBezTo>
                  <a:pt x="3715320" y="180836"/>
                  <a:pt x="3725548" y="179958"/>
                  <a:pt x="3732309" y="179018"/>
                </a:cubicBezTo>
                <a:cubicBezTo>
                  <a:pt x="3739071" y="178079"/>
                  <a:pt x="3745312" y="178513"/>
                  <a:pt x="3751034" y="180320"/>
                </a:cubicBezTo>
                <a:cubicBezTo>
                  <a:pt x="3757573" y="159483"/>
                  <a:pt x="3762420" y="140483"/>
                  <a:pt x="3765575" y="123317"/>
                </a:cubicBezTo>
                <a:cubicBezTo>
                  <a:pt x="3768730" y="106152"/>
                  <a:pt x="3767590" y="97215"/>
                  <a:pt x="3762155" y="96505"/>
                </a:cubicBezTo>
                <a:close/>
                <a:moveTo>
                  <a:pt x="4339593" y="85395"/>
                </a:moveTo>
                <a:cubicBezTo>
                  <a:pt x="4341516" y="85169"/>
                  <a:pt x="4343897" y="86599"/>
                  <a:pt x="4346737" y="89686"/>
                </a:cubicBezTo>
                <a:cubicBezTo>
                  <a:pt x="4352415" y="95859"/>
                  <a:pt x="4355255" y="104947"/>
                  <a:pt x="4355255" y="116950"/>
                </a:cubicBezTo>
                <a:cubicBezTo>
                  <a:pt x="4355255" y="128365"/>
                  <a:pt x="4350723" y="142031"/>
                  <a:pt x="4341660" y="157949"/>
                </a:cubicBezTo>
                <a:cubicBezTo>
                  <a:pt x="4332597" y="173867"/>
                  <a:pt x="4325148" y="176684"/>
                  <a:pt x="4319311" y="166402"/>
                </a:cubicBezTo>
                <a:cubicBezTo>
                  <a:pt x="4313475" y="156121"/>
                  <a:pt x="4312363" y="147699"/>
                  <a:pt x="4315977" y="141139"/>
                </a:cubicBezTo>
                <a:cubicBezTo>
                  <a:pt x="4319591" y="134578"/>
                  <a:pt x="4323247" y="126214"/>
                  <a:pt x="4326947" y="116047"/>
                </a:cubicBezTo>
                <a:cubicBezTo>
                  <a:pt x="4330432" y="106453"/>
                  <a:pt x="4333182" y="98118"/>
                  <a:pt x="4335196" y="91041"/>
                </a:cubicBezTo>
                <a:cubicBezTo>
                  <a:pt x="4336204" y="87503"/>
                  <a:pt x="4337669" y="85620"/>
                  <a:pt x="4339593" y="85395"/>
                </a:cubicBezTo>
                <a:close/>
                <a:moveTo>
                  <a:pt x="2910843" y="85395"/>
                </a:moveTo>
                <a:cubicBezTo>
                  <a:pt x="2912766" y="85169"/>
                  <a:pt x="2915147" y="86599"/>
                  <a:pt x="2917987" y="89686"/>
                </a:cubicBezTo>
                <a:cubicBezTo>
                  <a:pt x="2923665" y="95859"/>
                  <a:pt x="2926505" y="104947"/>
                  <a:pt x="2926505" y="116950"/>
                </a:cubicBezTo>
                <a:cubicBezTo>
                  <a:pt x="2926505" y="128365"/>
                  <a:pt x="2921973" y="142031"/>
                  <a:pt x="2912910" y="157949"/>
                </a:cubicBezTo>
                <a:cubicBezTo>
                  <a:pt x="2903847" y="173867"/>
                  <a:pt x="2896397" y="176684"/>
                  <a:pt x="2890561" y="166402"/>
                </a:cubicBezTo>
                <a:cubicBezTo>
                  <a:pt x="2884724" y="156121"/>
                  <a:pt x="2883613" y="147699"/>
                  <a:pt x="2887227" y="141139"/>
                </a:cubicBezTo>
                <a:cubicBezTo>
                  <a:pt x="2890841" y="134578"/>
                  <a:pt x="2894497" y="126214"/>
                  <a:pt x="2898197" y="116047"/>
                </a:cubicBezTo>
                <a:cubicBezTo>
                  <a:pt x="2901682" y="106453"/>
                  <a:pt x="2904432" y="98118"/>
                  <a:pt x="2906446" y="91041"/>
                </a:cubicBezTo>
                <a:cubicBezTo>
                  <a:pt x="2907454" y="87503"/>
                  <a:pt x="2908919" y="85620"/>
                  <a:pt x="2910843" y="85395"/>
                </a:cubicBezTo>
                <a:close/>
                <a:moveTo>
                  <a:pt x="5426680" y="80466"/>
                </a:moveTo>
                <a:cubicBezTo>
                  <a:pt x="5421134" y="81106"/>
                  <a:pt x="5413317" y="83057"/>
                  <a:pt x="5403229" y="86320"/>
                </a:cubicBezTo>
                <a:lnTo>
                  <a:pt x="5403229" y="146570"/>
                </a:lnTo>
                <a:cubicBezTo>
                  <a:pt x="5405524" y="145021"/>
                  <a:pt x="5410671" y="143060"/>
                  <a:pt x="5418673" y="140687"/>
                </a:cubicBezTo>
                <a:cubicBezTo>
                  <a:pt x="5426675" y="138314"/>
                  <a:pt x="5432627" y="140253"/>
                  <a:pt x="5436527" y="146505"/>
                </a:cubicBezTo>
                <a:cubicBezTo>
                  <a:pt x="5440427" y="152758"/>
                  <a:pt x="5437745" y="157282"/>
                  <a:pt x="5428482" y="160078"/>
                </a:cubicBezTo>
                <a:cubicBezTo>
                  <a:pt x="5419219" y="162875"/>
                  <a:pt x="5410356" y="164273"/>
                  <a:pt x="5401895" y="164273"/>
                </a:cubicBezTo>
                <a:lnTo>
                  <a:pt x="5401895" y="228911"/>
                </a:lnTo>
                <a:cubicBezTo>
                  <a:pt x="5414099" y="227119"/>
                  <a:pt x="5425191" y="226223"/>
                  <a:pt x="5435171" y="226223"/>
                </a:cubicBezTo>
                <a:cubicBezTo>
                  <a:pt x="5438069" y="219712"/>
                  <a:pt x="5439517" y="208936"/>
                  <a:pt x="5439517" y="193893"/>
                </a:cubicBezTo>
                <a:lnTo>
                  <a:pt x="5439517" y="129104"/>
                </a:lnTo>
                <a:cubicBezTo>
                  <a:pt x="5439517" y="101986"/>
                  <a:pt x="5438513" y="86445"/>
                  <a:pt x="5436505" y="82480"/>
                </a:cubicBezTo>
                <a:cubicBezTo>
                  <a:pt x="5435501" y="80497"/>
                  <a:pt x="5432227" y="79826"/>
                  <a:pt x="5426680" y="80466"/>
                </a:cubicBezTo>
                <a:close/>
                <a:moveTo>
                  <a:pt x="1523759" y="80436"/>
                </a:moveTo>
                <a:cubicBezTo>
                  <a:pt x="1533073" y="78637"/>
                  <a:pt x="1542085" y="80730"/>
                  <a:pt x="1550797" y="86717"/>
                </a:cubicBezTo>
                <a:cubicBezTo>
                  <a:pt x="1559509" y="92705"/>
                  <a:pt x="1561843" y="97448"/>
                  <a:pt x="1557799" y="100947"/>
                </a:cubicBezTo>
                <a:cubicBezTo>
                  <a:pt x="1553755" y="104446"/>
                  <a:pt x="1543283" y="106425"/>
                  <a:pt x="1526383" y="106883"/>
                </a:cubicBezTo>
                <a:cubicBezTo>
                  <a:pt x="1509483" y="107342"/>
                  <a:pt x="1492285" y="109278"/>
                  <a:pt x="1474790" y="112691"/>
                </a:cubicBezTo>
                <a:cubicBezTo>
                  <a:pt x="1482878" y="117868"/>
                  <a:pt x="1486238" y="123117"/>
                  <a:pt x="1484868" y="128437"/>
                </a:cubicBezTo>
                <a:cubicBezTo>
                  <a:pt x="1483498" y="133757"/>
                  <a:pt x="1483040" y="148900"/>
                  <a:pt x="1483491" y="173867"/>
                </a:cubicBezTo>
                <a:cubicBezTo>
                  <a:pt x="1483943" y="198833"/>
                  <a:pt x="1484624" y="220214"/>
                  <a:pt x="1485535" y="238010"/>
                </a:cubicBezTo>
                <a:cubicBezTo>
                  <a:pt x="1486445" y="255807"/>
                  <a:pt x="1485248" y="269673"/>
                  <a:pt x="1481943" y="279611"/>
                </a:cubicBezTo>
                <a:cubicBezTo>
                  <a:pt x="1478637" y="289549"/>
                  <a:pt x="1473625" y="297780"/>
                  <a:pt x="1466907" y="304305"/>
                </a:cubicBezTo>
                <a:cubicBezTo>
                  <a:pt x="1460189" y="310830"/>
                  <a:pt x="1454936" y="308855"/>
                  <a:pt x="1451151" y="298379"/>
                </a:cubicBezTo>
                <a:cubicBezTo>
                  <a:pt x="1447365" y="287903"/>
                  <a:pt x="1439531" y="275954"/>
                  <a:pt x="1427651" y="262532"/>
                </a:cubicBezTo>
                <a:cubicBezTo>
                  <a:pt x="1415770" y="249110"/>
                  <a:pt x="1415895" y="244872"/>
                  <a:pt x="1428027" y="249819"/>
                </a:cubicBezTo>
                <a:cubicBezTo>
                  <a:pt x="1440159" y="254767"/>
                  <a:pt x="1448257" y="256359"/>
                  <a:pt x="1452323" y="254595"/>
                </a:cubicBezTo>
                <a:cubicBezTo>
                  <a:pt x="1456388" y="252831"/>
                  <a:pt x="1458195" y="230679"/>
                  <a:pt x="1457743" y="188139"/>
                </a:cubicBezTo>
                <a:cubicBezTo>
                  <a:pt x="1457292" y="145598"/>
                  <a:pt x="1454377" y="121898"/>
                  <a:pt x="1449000" y="117036"/>
                </a:cubicBezTo>
                <a:cubicBezTo>
                  <a:pt x="1436079" y="118800"/>
                  <a:pt x="1425310" y="120815"/>
                  <a:pt x="1416691" y="123081"/>
                </a:cubicBezTo>
                <a:cubicBezTo>
                  <a:pt x="1408073" y="125346"/>
                  <a:pt x="1398250" y="122242"/>
                  <a:pt x="1387222" y="113767"/>
                </a:cubicBezTo>
                <a:cubicBezTo>
                  <a:pt x="1376194" y="105292"/>
                  <a:pt x="1379539" y="100782"/>
                  <a:pt x="1397256" y="100237"/>
                </a:cubicBezTo>
                <a:cubicBezTo>
                  <a:pt x="1414974" y="99692"/>
                  <a:pt x="1438158" y="96705"/>
                  <a:pt x="1466810" y="91278"/>
                </a:cubicBezTo>
                <a:cubicBezTo>
                  <a:pt x="1495462" y="85850"/>
                  <a:pt x="1514445" y="82236"/>
                  <a:pt x="1523759" y="80436"/>
                </a:cubicBezTo>
                <a:close/>
                <a:moveTo>
                  <a:pt x="2542525" y="79743"/>
                </a:moveTo>
                <a:cubicBezTo>
                  <a:pt x="2543869" y="79470"/>
                  <a:pt x="2545625" y="79512"/>
                  <a:pt x="2547794" y="79866"/>
                </a:cubicBezTo>
                <a:cubicBezTo>
                  <a:pt x="2556470" y="81286"/>
                  <a:pt x="2564106" y="83882"/>
                  <a:pt x="2570703" y="87653"/>
                </a:cubicBezTo>
                <a:cubicBezTo>
                  <a:pt x="2579249" y="92170"/>
                  <a:pt x="2582160" y="97896"/>
                  <a:pt x="2579436" y="104829"/>
                </a:cubicBezTo>
                <a:cubicBezTo>
                  <a:pt x="2576711" y="111763"/>
                  <a:pt x="2575130" y="126777"/>
                  <a:pt x="2574693" y="149872"/>
                </a:cubicBezTo>
                <a:cubicBezTo>
                  <a:pt x="2574255" y="172967"/>
                  <a:pt x="2574051" y="187640"/>
                  <a:pt x="2574080" y="193893"/>
                </a:cubicBezTo>
                <a:cubicBezTo>
                  <a:pt x="2574080" y="197435"/>
                  <a:pt x="2576873" y="196495"/>
                  <a:pt x="2582458" y="191075"/>
                </a:cubicBezTo>
                <a:cubicBezTo>
                  <a:pt x="2588043" y="185654"/>
                  <a:pt x="2600519" y="174408"/>
                  <a:pt x="2619886" y="157336"/>
                </a:cubicBezTo>
                <a:cubicBezTo>
                  <a:pt x="2639252" y="140264"/>
                  <a:pt x="2650857" y="133065"/>
                  <a:pt x="2654700" y="135740"/>
                </a:cubicBezTo>
                <a:cubicBezTo>
                  <a:pt x="2658543" y="138414"/>
                  <a:pt x="2653628" y="147581"/>
                  <a:pt x="2639955" y="163240"/>
                </a:cubicBezTo>
                <a:cubicBezTo>
                  <a:pt x="2626282" y="178900"/>
                  <a:pt x="2613286" y="193111"/>
                  <a:pt x="2600968" y="205874"/>
                </a:cubicBezTo>
                <a:cubicBezTo>
                  <a:pt x="2588649" y="218637"/>
                  <a:pt x="2578981" y="230865"/>
                  <a:pt x="2571961" y="242560"/>
                </a:cubicBezTo>
                <a:cubicBezTo>
                  <a:pt x="2564941" y="254254"/>
                  <a:pt x="2558872" y="260101"/>
                  <a:pt x="2553752" y="260101"/>
                </a:cubicBezTo>
                <a:cubicBezTo>
                  <a:pt x="2548633" y="260101"/>
                  <a:pt x="2543739" y="256312"/>
                  <a:pt x="2539072" y="248733"/>
                </a:cubicBezTo>
                <a:cubicBezTo>
                  <a:pt x="2534404" y="241154"/>
                  <a:pt x="2534339" y="234038"/>
                  <a:pt x="2538878" y="227384"/>
                </a:cubicBezTo>
                <a:cubicBezTo>
                  <a:pt x="2543417" y="220730"/>
                  <a:pt x="2547016" y="211000"/>
                  <a:pt x="2549676" y="198195"/>
                </a:cubicBezTo>
                <a:cubicBezTo>
                  <a:pt x="2552336" y="185389"/>
                  <a:pt x="2552781" y="166420"/>
                  <a:pt x="2551010" y="141289"/>
                </a:cubicBezTo>
                <a:cubicBezTo>
                  <a:pt x="2549239" y="116158"/>
                  <a:pt x="2546091" y="99283"/>
                  <a:pt x="2541567" y="90665"/>
                </a:cubicBezTo>
                <a:cubicBezTo>
                  <a:pt x="2538174" y="84201"/>
                  <a:pt x="2538493" y="80560"/>
                  <a:pt x="2542525" y="79743"/>
                </a:cubicBezTo>
                <a:close/>
                <a:moveTo>
                  <a:pt x="4510172" y="69681"/>
                </a:moveTo>
                <a:cubicBezTo>
                  <a:pt x="4514202" y="68742"/>
                  <a:pt x="4522806" y="70596"/>
                  <a:pt x="4535984" y="75242"/>
                </a:cubicBezTo>
                <a:cubicBezTo>
                  <a:pt x="4551271" y="78311"/>
                  <a:pt x="4559166" y="86492"/>
                  <a:pt x="4559667" y="99785"/>
                </a:cubicBezTo>
                <a:cubicBezTo>
                  <a:pt x="4560169" y="113078"/>
                  <a:pt x="4554451" y="117173"/>
                  <a:pt x="4542513" y="112067"/>
                </a:cubicBezTo>
                <a:cubicBezTo>
                  <a:pt x="4530575" y="106962"/>
                  <a:pt x="4517274" y="99197"/>
                  <a:pt x="4502611" y="88772"/>
                </a:cubicBezTo>
                <a:cubicBezTo>
                  <a:pt x="4487948" y="78346"/>
                  <a:pt x="4484536" y="72793"/>
                  <a:pt x="4492372" y="72112"/>
                </a:cubicBezTo>
                <a:cubicBezTo>
                  <a:pt x="4500209" y="71431"/>
                  <a:pt x="4506143" y="70621"/>
                  <a:pt x="4510172" y="69681"/>
                </a:cubicBezTo>
                <a:close/>
                <a:moveTo>
                  <a:pt x="3081422" y="69681"/>
                </a:moveTo>
                <a:cubicBezTo>
                  <a:pt x="3085451" y="68742"/>
                  <a:pt x="3094055" y="70596"/>
                  <a:pt x="3107234" y="75242"/>
                </a:cubicBezTo>
                <a:cubicBezTo>
                  <a:pt x="3122521" y="78311"/>
                  <a:pt x="3130415" y="86492"/>
                  <a:pt x="3130917" y="99785"/>
                </a:cubicBezTo>
                <a:cubicBezTo>
                  <a:pt x="3131419" y="113078"/>
                  <a:pt x="3125701" y="117173"/>
                  <a:pt x="3113763" y="112067"/>
                </a:cubicBezTo>
                <a:cubicBezTo>
                  <a:pt x="3101824" y="106962"/>
                  <a:pt x="3088524" y="99197"/>
                  <a:pt x="3073861" y="88772"/>
                </a:cubicBezTo>
                <a:cubicBezTo>
                  <a:pt x="3059198" y="78346"/>
                  <a:pt x="3055785" y="72793"/>
                  <a:pt x="3063622" y="72112"/>
                </a:cubicBezTo>
                <a:cubicBezTo>
                  <a:pt x="3071459" y="71431"/>
                  <a:pt x="3077392" y="70621"/>
                  <a:pt x="3081422" y="69681"/>
                </a:cubicBezTo>
                <a:close/>
                <a:moveTo>
                  <a:pt x="360414" y="69404"/>
                </a:moveTo>
                <a:cubicBezTo>
                  <a:pt x="353667" y="70112"/>
                  <a:pt x="344381" y="71592"/>
                  <a:pt x="332558" y="73844"/>
                </a:cubicBezTo>
                <a:lnTo>
                  <a:pt x="281019" y="82641"/>
                </a:lnTo>
                <a:cubicBezTo>
                  <a:pt x="284547" y="104998"/>
                  <a:pt x="287121" y="124056"/>
                  <a:pt x="288741" y="139816"/>
                </a:cubicBezTo>
                <a:cubicBezTo>
                  <a:pt x="315070" y="134424"/>
                  <a:pt x="341384" y="130107"/>
                  <a:pt x="367684" y="126866"/>
                </a:cubicBezTo>
                <a:cubicBezTo>
                  <a:pt x="370093" y="116585"/>
                  <a:pt x="372424" y="104887"/>
                  <a:pt x="374675" y="91772"/>
                </a:cubicBezTo>
                <a:cubicBezTo>
                  <a:pt x="376926" y="78658"/>
                  <a:pt x="376381" y="71266"/>
                  <a:pt x="373040" y="69595"/>
                </a:cubicBezTo>
                <a:cubicBezTo>
                  <a:pt x="371370" y="68760"/>
                  <a:pt x="367161" y="68696"/>
                  <a:pt x="360414" y="69404"/>
                </a:cubicBezTo>
                <a:close/>
                <a:moveTo>
                  <a:pt x="2626844" y="63629"/>
                </a:moveTo>
                <a:cubicBezTo>
                  <a:pt x="2630014" y="62512"/>
                  <a:pt x="2635527" y="62543"/>
                  <a:pt x="2643386" y="63723"/>
                </a:cubicBezTo>
                <a:cubicBezTo>
                  <a:pt x="2659103" y="66082"/>
                  <a:pt x="2669930" y="70746"/>
                  <a:pt x="2675866" y="77715"/>
                </a:cubicBezTo>
                <a:cubicBezTo>
                  <a:pt x="2681803" y="84685"/>
                  <a:pt x="2683904" y="92981"/>
                  <a:pt x="2682169" y="102603"/>
                </a:cubicBezTo>
                <a:cubicBezTo>
                  <a:pt x="2680434" y="112225"/>
                  <a:pt x="2674762" y="114157"/>
                  <a:pt x="2665154" y="108400"/>
                </a:cubicBezTo>
                <a:cubicBezTo>
                  <a:pt x="2655546" y="102642"/>
                  <a:pt x="2647186" y="96652"/>
                  <a:pt x="2640073" y="90428"/>
                </a:cubicBezTo>
                <a:cubicBezTo>
                  <a:pt x="2632645" y="83918"/>
                  <a:pt x="2627411" y="77249"/>
                  <a:pt x="2624371" y="70423"/>
                </a:cubicBezTo>
                <a:cubicBezTo>
                  <a:pt x="2622851" y="67010"/>
                  <a:pt x="2623675" y="64746"/>
                  <a:pt x="2626844" y="63629"/>
                </a:cubicBezTo>
                <a:close/>
                <a:moveTo>
                  <a:pt x="5443531" y="58286"/>
                </a:moveTo>
                <a:cubicBezTo>
                  <a:pt x="5447759" y="59003"/>
                  <a:pt x="5453089" y="60887"/>
                  <a:pt x="5459521" y="63938"/>
                </a:cubicBezTo>
                <a:cubicBezTo>
                  <a:pt x="5472385" y="70040"/>
                  <a:pt x="5477174" y="75554"/>
                  <a:pt x="5473890" y="80479"/>
                </a:cubicBezTo>
                <a:cubicBezTo>
                  <a:pt x="5470607" y="85405"/>
                  <a:pt x="5467677" y="92156"/>
                  <a:pt x="5465103" y="100731"/>
                </a:cubicBezTo>
                <a:cubicBezTo>
                  <a:pt x="5462529" y="109307"/>
                  <a:pt x="5461917" y="133381"/>
                  <a:pt x="5463264" y="172952"/>
                </a:cubicBezTo>
                <a:cubicBezTo>
                  <a:pt x="5464612" y="212524"/>
                  <a:pt x="5463171" y="239193"/>
                  <a:pt x="5458941" y="252960"/>
                </a:cubicBezTo>
                <a:cubicBezTo>
                  <a:pt x="5454711" y="266727"/>
                  <a:pt x="5450232" y="272165"/>
                  <a:pt x="5445507" y="269276"/>
                </a:cubicBezTo>
                <a:cubicBezTo>
                  <a:pt x="5440782" y="266386"/>
                  <a:pt x="5437193" y="257929"/>
                  <a:pt x="5434741" y="243904"/>
                </a:cubicBezTo>
                <a:cubicBezTo>
                  <a:pt x="5424833" y="244793"/>
                  <a:pt x="5413769" y="246385"/>
                  <a:pt x="5401551" y="248679"/>
                </a:cubicBezTo>
                <a:cubicBezTo>
                  <a:pt x="5399099" y="268899"/>
                  <a:pt x="5393567" y="272585"/>
                  <a:pt x="5384956" y="259736"/>
                </a:cubicBezTo>
                <a:cubicBezTo>
                  <a:pt x="5376344" y="246887"/>
                  <a:pt x="5373387" y="235357"/>
                  <a:pt x="5376083" y="225147"/>
                </a:cubicBezTo>
                <a:cubicBezTo>
                  <a:pt x="5378779" y="214937"/>
                  <a:pt x="5380352" y="190706"/>
                  <a:pt x="5380804" y="152453"/>
                </a:cubicBezTo>
                <a:cubicBezTo>
                  <a:pt x="5381256" y="114200"/>
                  <a:pt x="5379008" y="89259"/>
                  <a:pt x="5374061" y="77629"/>
                </a:cubicBezTo>
                <a:cubicBezTo>
                  <a:pt x="5369114" y="65999"/>
                  <a:pt x="5370806" y="61533"/>
                  <a:pt x="5379137" y="64228"/>
                </a:cubicBezTo>
                <a:cubicBezTo>
                  <a:pt x="5387469" y="66924"/>
                  <a:pt x="5397708" y="67641"/>
                  <a:pt x="5409854" y="66379"/>
                </a:cubicBezTo>
                <a:cubicBezTo>
                  <a:pt x="5422000" y="65118"/>
                  <a:pt x="5430099" y="62870"/>
                  <a:pt x="5434149" y="59636"/>
                </a:cubicBezTo>
                <a:cubicBezTo>
                  <a:pt x="5436175" y="58019"/>
                  <a:pt x="5439303" y="57569"/>
                  <a:pt x="5443531" y="58286"/>
                </a:cubicBezTo>
                <a:close/>
                <a:moveTo>
                  <a:pt x="4078826" y="46848"/>
                </a:moveTo>
                <a:cubicBezTo>
                  <a:pt x="4074932" y="50677"/>
                  <a:pt x="4070138" y="54967"/>
                  <a:pt x="4064443" y="59719"/>
                </a:cubicBezTo>
                <a:lnTo>
                  <a:pt x="4047862" y="72826"/>
                </a:lnTo>
                <a:lnTo>
                  <a:pt x="4057907" y="72499"/>
                </a:lnTo>
                <a:cubicBezTo>
                  <a:pt x="4068641" y="74414"/>
                  <a:pt x="4076542" y="77934"/>
                  <a:pt x="4081611" y="83061"/>
                </a:cubicBezTo>
                <a:cubicBezTo>
                  <a:pt x="4086680" y="88187"/>
                  <a:pt x="4088763" y="92256"/>
                  <a:pt x="4087860" y="95268"/>
                </a:cubicBezTo>
                <a:cubicBezTo>
                  <a:pt x="4090083" y="91582"/>
                  <a:pt x="4095600" y="84889"/>
                  <a:pt x="4104412" y="75188"/>
                </a:cubicBezTo>
                <a:cubicBezTo>
                  <a:pt x="4113224" y="65487"/>
                  <a:pt x="4118491" y="58786"/>
                  <a:pt x="4120212" y="55087"/>
                </a:cubicBezTo>
                <a:cubicBezTo>
                  <a:pt x="4121932" y="51387"/>
                  <a:pt x="4120570" y="49537"/>
                  <a:pt x="4116125" y="49537"/>
                </a:cubicBezTo>
                <a:cubicBezTo>
                  <a:pt x="4110216" y="49537"/>
                  <a:pt x="4103885" y="49989"/>
                  <a:pt x="4097131" y="50892"/>
                </a:cubicBezTo>
                <a:cubicBezTo>
                  <a:pt x="4090377" y="51795"/>
                  <a:pt x="4084275" y="50447"/>
                  <a:pt x="4078826" y="46848"/>
                </a:cubicBezTo>
                <a:close/>
                <a:moveTo>
                  <a:pt x="2737321" y="42654"/>
                </a:moveTo>
                <a:cubicBezTo>
                  <a:pt x="2741796" y="42654"/>
                  <a:pt x="2749002" y="45407"/>
                  <a:pt x="2758939" y="50914"/>
                </a:cubicBezTo>
                <a:cubicBezTo>
                  <a:pt x="2768877" y="56420"/>
                  <a:pt x="2773595" y="61142"/>
                  <a:pt x="2773093" y="65078"/>
                </a:cubicBezTo>
                <a:cubicBezTo>
                  <a:pt x="2772591" y="69014"/>
                  <a:pt x="2770982" y="73700"/>
                  <a:pt x="2768264" y="79135"/>
                </a:cubicBezTo>
                <a:cubicBezTo>
                  <a:pt x="2765546" y="84570"/>
                  <a:pt x="2761026" y="99695"/>
                  <a:pt x="2754702" y="124511"/>
                </a:cubicBezTo>
                <a:cubicBezTo>
                  <a:pt x="2748378" y="149327"/>
                  <a:pt x="2739013" y="171357"/>
                  <a:pt x="2726609" y="190602"/>
                </a:cubicBezTo>
                <a:cubicBezTo>
                  <a:pt x="2752766" y="205042"/>
                  <a:pt x="2770304" y="216020"/>
                  <a:pt x="2779224" y="223534"/>
                </a:cubicBezTo>
                <a:cubicBezTo>
                  <a:pt x="2788143" y="231048"/>
                  <a:pt x="2793302" y="239609"/>
                  <a:pt x="2794700" y="249217"/>
                </a:cubicBezTo>
                <a:cubicBezTo>
                  <a:pt x="2796098" y="258825"/>
                  <a:pt x="2794585" y="266866"/>
                  <a:pt x="2790162" y="273341"/>
                </a:cubicBezTo>
                <a:cubicBezTo>
                  <a:pt x="2785738" y="279816"/>
                  <a:pt x="2779754" y="278263"/>
                  <a:pt x="2772211" y="268684"/>
                </a:cubicBezTo>
                <a:cubicBezTo>
                  <a:pt x="2764668" y="259105"/>
                  <a:pt x="2758011" y="250103"/>
                  <a:pt x="2752239" y="241678"/>
                </a:cubicBezTo>
                <a:cubicBezTo>
                  <a:pt x="2746467" y="233253"/>
                  <a:pt x="2735765" y="219597"/>
                  <a:pt x="2720135" y="200711"/>
                </a:cubicBezTo>
                <a:cubicBezTo>
                  <a:pt x="2703930" y="225061"/>
                  <a:pt x="2687270" y="243488"/>
                  <a:pt x="2670155" y="255993"/>
                </a:cubicBezTo>
                <a:cubicBezTo>
                  <a:pt x="2653041" y="268498"/>
                  <a:pt x="2636997" y="276360"/>
                  <a:pt x="2622026" y="279579"/>
                </a:cubicBezTo>
                <a:cubicBezTo>
                  <a:pt x="2607055" y="282798"/>
                  <a:pt x="2599835" y="282601"/>
                  <a:pt x="2600365" y="278987"/>
                </a:cubicBezTo>
                <a:cubicBezTo>
                  <a:pt x="2600896" y="275374"/>
                  <a:pt x="2609159" y="268992"/>
                  <a:pt x="2625156" y="259843"/>
                </a:cubicBezTo>
                <a:cubicBezTo>
                  <a:pt x="2641152" y="250694"/>
                  <a:pt x="2657575" y="236587"/>
                  <a:pt x="2674425" y="217522"/>
                </a:cubicBezTo>
                <a:cubicBezTo>
                  <a:pt x="2691275" y="198456"/>
                  <a:pt x="2704382" y="178233"/>
                  <a:pt x="2713746" y="156852"/>
                </a:cubicBezTo>
                <a:cubicBezTo>
                  <a:pt x="2723110" y="135471"/>
                  <a:pt x="2729366" y="115663"/>
                  <a:pt x="2732514" y="97430"/>
                </a:cubicBezTo>
                <a:cubicBezTo>
                  <a:pt x="2735662" y="79196"/>
                  <a:pt x="2735888" y="65508"/>
                  <a:pt x="2733191" y="56366"/>
                </a:cubicBezTo>
                <a:cubicBezTo>
                  <a:pt x="2730495" y="47225"/>
                  <a:pt x="2731872" y="42654"/>
                  <a:pt x="2737321" y="42654"/>
                </a:cubicBezTo>
                <a:close/>
                <a:moveTo>
                  <a:pt x="1666619" y="42654"/>
                </a:moveTo>
                <a:lnTo>
                  <a:pt x="1689528" y="42654"/>
                </a:lnTo>
                <a:lnTo>
                  <a:pt x="1689528" y="281698"/>
                </a:lnTo>
                <a:lnTo>
                  <a:pt x="1654272" y="281698"/>
                </a:lnTo>
                <a:lnTo>
                  <a:pt x="1654272" y="95440"/>
                </a:lnTo>
                <a:cubicBezTo>
                  <a:pt x="1647131" y="106496"/>
                  <a:pt x="1632282" y="117746"/>
                  <a:pt x="1609725" y="129190"/>
                </a:cubicBezTo>
                <a:lnTo>
                  <a:pt x="1609725" y="98387"/>
                </a:lnTo>
                <a:cubicBezTo>
                  <a:pt x="1632640" y="82828"/>
                  <a:pt x="1651605" y="64250"/>
                  <a:pt x="1666619" y="42654"/>
                </a:cubicBezTo>
                <a:close/>
                <a:moveTo>
                  <a:pt x="56894" y="42654"/>
                </a:moveTo>
                <a:lnTo>
                  <a:pt x="79803" y="42654"/>
                </a:lnTo>
                <a:lnTo>
                  <a:pt x="79803" y="281698"/>
                </a:lnTo>
                <a:lnTo>
                  <a:pt x="44547" y="281698"/>
                </a:lnTo>
                <a:lnTo>
                  <a:pt x="44547" y="95440"/>
                </a:lnTo>
                <a:cubicBezTo>
                  <a:pt x="37406" y="106496"/>
                  <a:pt x="22557" y="117746"/>
                  <a:pt x="0" y="129190"/>
                </a:cubicBezTo>
                <a:lnTo>
                  <a:pt x="0" y="98387"/>
                </a:lnTo>
                <a:cubicBezTo>
                  <a:pt x="22915" y="82828"/>
                  <a:pt x="41880" y="64250"/>
                  <a:pt x="56894" y="42654"/>
                </a:cubicBezTo>
                <a:close/>
                <a:moveTo>
                  <a:pt x="386683" y="35878"/>
                </a:moveTo>
                <a:cubicBezTo>
                  <a:pt x="390594" y="36050"/>
                  <a:pt x="394730" y="37570"/>
                  <a:pt x="399089" y="40438"/>
                </a:cubicBezTo>
                <a:cubicBezTo>
                  <a:pt x="407808" y="46174"/>
                  <a:pt x="415957" y="52914"/>
                  <a:pt x="423536" y="60658"/>
                </a:cubicBezTo>
                <a:cubicBezTo>
                  <a:pt x="431114" y="68401"/>
                  <a:pt x="430917" y="74815"/>
                  <a:pt x="422944" y="79899"/>
                </a:cubicBezTo>
                <a:cubicBezTo>
                  <a:pt x="414971" y="84982"/>
                  <a:pt x="405012" y="101241"/>
                  <a:pt x="393066" y="128673"/>
                </a:cubicBezTo>
                <a:cubicBezTo>
                  <a:pt x="406560" y="142225"/>
                  <a:pt x="402853" y="149517"/>
                  <a:pt x="381945" y="150549"/>
                </a:cubicBezTo>
                <a:cubicBezTo>
                  <a:pt x="361038" y="151582"/>
                  <a:pt x="329704" y="155145"/>
                  <a:pt x="287946" y="161240"/>
                </a:cubicBezTo>
                <a:cubicBezTo>
                  <a:pt x="280130" y="175867"/>
                  <a:pt x="273408" y="174307"/>
                  <a:pt x="267780" y="156561"/>
                </a:cubicBezTo>
                <a:cubicBezTo>
                  <a:pt x="262151" y="138815"/>
                  <a:pt x="257795" y="122235"/>
                  <a:pt x="254712" y="106819"/>
                </a:cubicBezTo>
                <a:cubicBezTo>
                  <a:pt x="251629" y="91403"/>
                  <a:pt x="246893" y="78881"/>
                  <a:pt x="240504" y="69251"/>
                </a:cubicBezTo>
                <a:cubicBezTo>
                  <a:pt x="234116" y="59622"/>
                  <a:pt x="235898" y="54807"/>
                  <a:pt x="245850" y="54807"/>
                </a:cubicBezTo>
                <a:cubicBezTo>
                  <a:pt x="253565" y="54807"/>
                  <a:pt x="260728" y="55703"/>
                  <a:pt x="267339" y="57496"/>
                </a:cubicBezTo>
                <a:cubicBezTo>
                  <a:pt x="273950" y="59288"/>
                  <a:pt x="291918" y="57983"/>
                  <a:pt x="321243" y="53581"/>
                </a:cubicBezTo>
                <a:cubicBezTo>
                  <a:pt x="350569" y="49178"/>
                  <a:pt x="368695" y="44453"/>
                  <a:pt x="375621" y="39406"/>
                </a:cubicBezTo>
                <a:cubicBezTo>
                  <a:pt x="379085" y="36882"/>
                  <a:pt x="382772" y="35706"/>
                  <a:pt x="386683" y="35878"/>
                </a:cubicBezTo>
                <a:close/>
                <a:moveTo>
                  <a:pt x="5794867" y="34695"/>
                </a:moveTo>
                <a:cubicBezTo>
                  <a:pt x="5820851" y="30995"/>
                  <a:pt x="5841480" y="43815"/>
                  <a:pt x="5856752" y="73155"/>
                </a:cubicBezTo>
                <a:cubicBezTo>
                  <a:pt x="5865844" y="105120"/>
                  <a:pt x="5853404" y="136840"/>
                  <a:pt x="5819431" y="168317"/>
                </a:cubicBezTo>
                <a:cubicBezTo>
                  <a:pt x="5809308" y="183518"/>
                  <a:pt x="5804245" y="201514"/>
                  <a:pt x="5804245" y="222308"/>
                </a:cubicBezTo>
                <a:lnTo>
                  <a:pt x="5771808" y="222308"/>
                </a:lnTo>
                <a:cubicBezTo>
                  <a:pt x="5770833" y="185798"/>
                  <a:pt x="5785783" y="152550"/>
                  <a:pt x="5816657" y="122564"/>
                </a:cubicBezTo>
                <a:cubicBezTo>
                  <a:pt x="5823583" y="112211"/>
                  <a:pt x="5826609" y="101205"/>
                  <a:pt x="5825735" y="89546"/>
                </a:cubicBezTo>
                <a:cubicBezTo>
                  <a:pt x="5821017" y="73671"/>
                  <a:pt x="5812061" y="66186"/>
                  <a:pt x="5798868" y="67089"/>
                </a:cubicBezTo>
                <a:lnTo>
                  <a:pt x="5793577" y="67089"/>
                </a:lnTo>
                <a:cubicBezTo>
                  <a:pt x="5777301" y="67864"/>
                  <a:pt x="5769614" y="81810"/>
                  <a:pt x="5770517" y="108927"/>
                </a:cubicBezTo>
                <a:lnTo>
                  <a:pt x="5736703" y="108927"/>
                </a:lnTo>
                <a:cubicBezTo>
                  <a:pt x="5735743" y="71814"/>
                  <a:pt x="5747479" y="49028"/>
                  <a:pt x="5771915" y="40567"/>
                </a:cubicBezTo>
                <a:cubicBezTo>
                  <a:pt x="5775888" y="37584"/>
                  <a:pt x="5783539" y="35627"/>
                  <a:pt x="5794867" y="34695"/>
                </a:cubicBezTo>
                <a:close/>
                <a:moveTo>
                  <a:pt x="1984058" y="34247"/>
                </a:moveTo>
                <a:cubicBezTo>
                  <a:pt x="1992047" y="33459"/>
                  <a:pt x="1999511" y="35652"/>
                  <a:pt x="2006448" y="40825"/>
                </a:cubicBezTo>
                <a:cubicBezTo>
                  <a:pt x="2015697" y="47723"/>
                  <a:pt x="2014593" y="53147"/>
                  <a:pt x="2003135" y="57098"/>
                </a:cubicBezTo>
                <a:cubicBezTo>
                  <a:pt x="1991678" y="61049"/>
                  <a:pt x="1967715" y="65813"/>
                  <a:pt x="1931248" y="71391"/>
                </a:cubicBezTo>
                <a:cubicBezTo>
                  <a:pt x="1939350" y="78303"/>
                  <a:pt x="1942480" y="83986"/>
                  <a:pt x="1940637" y="88438"/>
                </a:cubicBezTo>
                <a:cubicBezTo>
                  <a:pt x="1938794" y="92891"/>
                  <a:pt x="1937013" y="105966"/>
                  <a:pt x="1935292" y="127662"/>
                </a:cubicBezTo>
                <a:cubicBezTo>
                  <a:pt x="1961176" y="122443"/>
                  <a:pt x="1980872" y="117990"/>
                  <a:pt x="1994381" y="114304"/>
                </a:cubicBezTo>
                <a:cubicBezTo>
                  <a:pt x="2007889" y="110619"/>
                  <a:pt x="2019641" y="113634"/>
                  <a:pt x="2029636" y="123350"/>
                </a:cubicBezTo>
                <a:cubicBezTo>
                  <a:pt x="2039631" y="133065"/>
                  <a:pt x="2035544" y="138708"/>
                  <a:pt x="2017375" y="140278"/>
                </a:cubicBezTo>
                <a:cubicBezTo>
                  <a:pt x="1999206" y="141848"/>
                  <a:pt x="1983626" y="143541"/>
                  <a:pt x="1970633" y="145355"/>
                </a:cubicBezTo>
                <a:cubicBezTo>
                  <a:pt x="1957641" y="147169"/>
                  <a:pt x="1945273" y="149216"/>
                  <a:pt x="1933528" y="151496"/>
                </a:cubicBezTo>
                <a:cubicBezTo>
                  <a:pt x="1932868" y="157633"/>
                  <a:pt x="1932108" y="163513"/>
                  <a:pt x="1931248" y="169134"/>
                </a:cubicBezTo>
                <a:cubicBezTo>
                  <a:pt x="1951367" y="192710"/>
                  <a:pt x="1969716" y="211216"/>
                  <a:pt x="1986293" y="224652"/>
                </a:cubicBezTo>
                <a:cubicBezTo>
                  <a:pt x="2002870" y="238089"/>
                  <a:pt x="2015970" y="247869"/>
                  <a:pt x="2025592" y="253992"/>
                </a:cubicBezTo>
                <a:cubicBezTo>
                  <a:pt x="2035214" y="260116"/>
                  <a:pt x="2044643" y="264439"/>
                  <a:pt x="2053878" y="266963"/>
                </a:cubicBezTo>
                <a:cubicBezTo>
                  <a:pt x="2063113" y="269487"/>
                  <a:pt x="2072205" y="272273"/>
                  <a:pt x="2081153" y="275320"/>
                </a:cubicBezTo>
                <a:cubicBezTo>
                  <a:pt x="2090102" y="278367"/>
                  <a:pt x="2094576" y="281820"/>
                  <a:pt x="2094576" y="285677"/>
                </a:cubicBezTo>
                <a:cubicBezTo>
                  <a:pt x="2094576" y="289965"/>
                  <a:pt x="2085093" y="293073"/>
                  <a:pt x="2066128" y="295002"/>
                </a:cubicBezTo>
                <a:cubicBezTo>
                  <a:pt x="2047163" y="296931"/>
                  <a:pt x="2033745" y="297167"/>
                  <a:pt x="2025872" y="295712"/>
                </a:cubicBezTo>
                <a:cubicBezTo>
                  <a:pt x="2017999" y="294256"/>
                  <a:pt x="2010786" y="290252"/>
                  <a:pt x="2004232" y="283698"/>
                </a:cubicBezTo>
                <a:cubicBezTo>
                  <a:pt x="1997679" y="277145"/>
                  <a:pt x="1987548" y="265644"/>
                  <a:pt x="1973838" y="249196"/>
                </a:cubicBezTo>
                <a:cubicBezTo>
                  <a:pt x="1960129" y="232747"/>
                  <a:pt x="1944556" y="211187"/>
                  <a:pt x="1927118" y="184514"/>
                </a:cubicBezTo>
                <a:cubicBezTo>
                  <a:pt x="1917739" y="215848"/>
                  <a:pt x="1902388" y="239860"/>
                  <a:pt x="1881064" y="256552"/>
                </a:cubicBezTo>
                <a:cubicBezTo>
                  <a:pt x="1859740" y="273244"/>
                  <a:pt x="1838001" y="282508"/>
                  <a:pt x="1815845" y="284344"/>
                </a:cubicBezTo>
                <a:cubicBezTo>
                  <a:pt x="1793690" y="286179"/>
                  <a:pt x="1789445" y="283562"/>
                  <a:pt x="1803111" y="276492"/>
                </a:cubicBezTo>
                <a:cubicBezTo>
                  <a:pt x="1816777" y="269423"/>
                  <a:pt x="1829303" y="262604"/>
                  <a:pt x="1840690" y="256036"/>
                </a:cubicBezTo>
                <a:cubicBezTo>
                  <a:pt x="1852076" y="249468"/>
                  <a:pt x="1862393" y="241337"/>
                  <a:pt x="1871643" y="231643"/>
                </a:cubicBezTo>
                <a:cubicBezTo>
                  <a:pt x="1880892" y="221949"/>
                  <a:pt x="1888389" y="210481"/>
                  <a:pt x="1894132" y="197237"/>
                </a:cubicBezTo>
                <a:cubicBezTo>
                  <a:pt x="1899875" y="183994"/>
                  <a:pt x="1903643" y="170310"/>
                  <a:pt x="1905436" y="156185"/>
                </a:cubicBezTo>
                <a:cubicBezTo>
                  <a:pt x="1883438" y="160674"/>
                  <a:pt x="1869517" y="163595"/>
                  <a:pt x="1863673" y="164951"/>
                </a:cubicBezTo>
                <a:cubicBezTo>
                  <a:pt x="1857830" y="166306"/>
                  <a:pt x="1849383" y="162986"/>
                  <a:pt x="1838334" y="154991"/>
                </a:cubicBezTo>
                <a:cubicBezTo>
                  <a:pt x="1827285" y="146997"/>
                  <a:pt x="1828852" y="142709"/>
                  <a:pt x="1843034" y="142128"/>
                </a:cubicBezTo>
                <a:cubicBezTo>
                  <a:pt x="1857217" y="141547"/>
                  <a:pt x="1878533" y="138324"/>
                  <a:pt x="1906984" y="132459"/>
                </a:cubicBezTo>
                <a:cubicBezTo>
                  <a:pt x="1907759" y="125461"/>
                  <a:pt x="1908146" y="116240"/>
                  <a:pt x="1908146" y="104797"/>
                </a:cubicBezTo>
                <a:cubicBezTo>
                  <a:pt x="1908146" y="92464"/>
                  <a:pt x="1907809" y="82598"/>
                  <a:pt x="1907135" y="75199"/>
                </a:cubicBezTo>
                <a:cubicBezTo>
                  <a:pt x="1908239" y="75199"/>
                  <a:pt x="1904274" y="75873"/>
                  <a:pt x="1895240" y="77221"/>
                </a:cubicBezTo>
                <a:cubicBezTo>
                  <a:pt x="1886205" y="78569"/>
                  <a:pt x="1877099" y="75762"/>
                  <a:pt x="1867922" y="68799"/>
                </a:cubicBezTo>
                <a:cubicBezTo>
                  <a:pt x="1858744" y="61837"/>
                  <a:pt x="1860777" y="57779"/>
                  <a:pt x="1874020" y="56625"/>
                </a:cubicBezTo>
                <a:cubicBezTo>
                  <a:pt x="1887263" y="55470"/>
                  <a:pt x="1904772" y="52674"/>
                  <a:pt x="1926548" y="48236"/>
                </a:cubicBezTo>
                <a:cubicBezTo>
                  <a:pt x="1948324" y="43797"/>
                  <a:pt x="1964772" y="39728"/>
                  <a:pt x="1975893" y="36028"/>
                </a:cubicBezTo>
                <a:cubicBezTo>
                  <a:pt x="1978673" y="35103"/>
                  <a:pt x="1981394" y="34510"/>
                  <a:pt x="1984058" y="34247"/>
                </a:cubicBezTo>
                <a:close/>
                <a:moveTo>
                  <a:pt x="2412383" y="33894"/>
                </a:moveTo>
                <a:cubicBezTo>
                  <a:pt x="2419450" y="34568"/>
                  <a:pt x="2425483" y="36380"/>
                  <a:pt x="2430481" y="39330"/>
                </a:cubicBezTo>
                <a:cubicBezTo>
                  <a:pt x="2440476" y="45231"/>
                  <a:pt x="2445728" y="51333"/>
                  <a:pt x="2446237" y="57636"/>
                </a:cubicBezTo>
                <a:cubicBezTo>
                  <a:pt x="2446746" y="63938"/>
                  <a:pt x="2439730" y="66415"/>
                  <a:pt x="2425189" y="65067"/>
                </a:cubicBezTo>
                <a:cubicBezTo>
                  <a:pt x="2410648" y="63719"/>
                  <a:pt x="2396975" y="63271"/>
                  <a:pt x="2384169" y="63723"/>
                </a:cubicBezTo>
                <a:cubicBezTo>
                  <a:pt x="2371364" y="64175"/>
                  <a:pt x="2356758" y="65017"/>
                  <a:pt x="2340353" y="66250"/>
                </a:cubicBezTo>
                <a:cubicBezTo>
                  <a:pt x="2352958" y="73679"/>
                  <a:pt x="2358134" y="80089"/>
                  <a:pt x="2355883" y="85481"/>
                </a:cubicBezTo>
                <a:cubicBezTo>
                  <a:pt x="2353632" y="90873"/>
                  <a:pt x="2352506" y="104510"/>
                  <a:pt x="2352506" y="126393"/>
                </a:cubicBezTo>
                <a:cubicBezTo>
                  <a:pt x="2352506" y="148979"/>
                  <a:pt x="2352958" y="171310"/>
                  <a:pt x="2353861" y="193387"/>
                </a:cubicBezTo>
                <a:cubicBezTo>
                  <a:pt x="2354765" y="215464"/>
                  <a:pt x="2355216" y="234526"/>
                  <a:pt x="2355216" y="250572"/>
                </a:cubicBezTo>
                <a:cubicBezTo>
                  <a:pt x="2355216" y="268512"/>
                  <a:pt x="2350577" y="283583"/>
                  <a:pt x="2341299" y="295787"/>
                </a:cubicBezTo>
                <a:cubicBezTo>
                  <a:pt x="2332021" y="307991"/>
                  <a:pt x="2324482" y="308471"/>
                  <a:pt x="2318681" y="297228"/>
                </a:cubicBezTo>
                <a:cubicBezTo>
                  <a:pt x="2312880" y="285985"/>
                  <a:pt x="2303545" y="274710"/>
                  <a:pt x="2290675" y="263403"/>
                </a:cubicBezTo>
                <a:cubicBezTo>
                  <a:pt x="2277804" y="252096"/>
                  <a:pt x="2278521" y="248242"/>
                  <a:pt x="2292826" y="251841"/>
                </a:cubicBezTo>
                <a:cubicBezTo>
                  <a:pt x="2307130" y="255441"/>
                  <a:pt x="2315928" y="256767"/>
                  <a:pt x="2319219" y="255821"/>
                </a:cubicBezTo>
                <a:cubicBezTo>
                  <a:pt x="2322510" y="254874"/>
                  <a:pt x="2324804" y="249450"/>
                  <a:pt x="2326102" y="239548"/>
                </a:cubicBezTo>
                <a:cubicBezTo>
                  <a:pt x="2327400" y="229646"/>
                  <a:pt x="2327823" y="204379"/>
                  <a:pt x="2327371" y="163746"/>
                </a:cubicBezTo>
                <a:cubicBezTo>
                  <a:pt x="2326919" y="123113"/>
                  <a:pt x="2325604" y="98204"/>
                  <a:pt x="2323424" y="89019"/>
                </a:cubicBezTo>
                <a:cubicBezTo>
                  <a:pt x="2321244" y="79834"/>
                  <a:pt x="2318878" y="72976"/>
                  <a:pt x="2316326" y="68444"/>
                </a:cubicBezTo>
                <a:cubicBezTo>
                  <a:pt x="2283300" y="70208"/>
                  <a:pt x="2258660" y="72223"/>
                  <a:pt x="2242405" y="74489"/>
                </a:cubicBezTo>
                <a:cubicBezTo>
                  <a:pt x="2226151" y="76755"/>
                  <a:pt x="2210312" y="79013"/>
                  <a:pt x="2194889" y="81265"/>
                </a:cubicBezTo>
                <a:cubicBezTo>
                  <a:pt x="2179466" y="83516"/>
                  <a:pt x="2166309" y="79440"/>
                  <a:pt x="2155418" y="69036"/>
                </a:cubicBezTo>
                <a:cubicBezTo>
                  <a:pt x="2144526" y="58632"/>
                  <a:pt x="2144964" y="54115"/>
                  <a:pt x="2156730" y="55485"/>
                </a:cubicBezTo>
                <a:cubicBezTo>
                  <a:pt x="2168496" y="56854"/>
                  <a:pt x="2184346" y="57098"/>
                  <a:pt x="2204278" y="56216"/>
                </a:cubicBezTo>
                <a:cubicBezTo>
                  <a:pt x="2224211" y="55334"/>
                  <a:pt x="2255258" y="52426"/>
                  <a:pt x="2297418" y="47493"/>
                </a:cubicBezTo>
                <a:cubicBezTo>
                  <a:pt x="2339578" y="42560"/>
                  <a:pt x="2369797" y="38491"/>
                  <a:pt x="2388073" y="35286"/>
                </a:cubicBezTo>
                <a:cubicBezTo>
                  <a:pt x="2397212" y="33684"/>
                  <a:pt x="2405315" y="33220"/>
                  <a:pt x="2412383" y="33894"/>
                </a:cubicBezTo>
                <a:close/>
                <a:moveTo>
                  <a:pt x="5186300" y="32089"/>
                </a:moveTo>
                <a:cubicBezTo>
                  <a:pt x="5195235" y="31363"/>
                  <a:pt x="5203488" y="34211"/>
                  <a:pt x="5211060" y="40632"/>
                </a:cubicBezTo>
                <a:cubicBezTo>
                  <a:pt x="5221156" y="49193"/>
                  <a:pt x="5221937" y="54337"/>
                  <a:pt x="5213404" y="56065"/>
                </a:cubicBezTo>
                <a:cubicBezTo>
                  <a:pt x="5204872" y="57793"/>
                  <a:pt x="5191891" y="60030"/>
                  <a:pt x="5174460" y="62777"/>
                </a:cubicBezTo>
                <a:cubicBezTo>
                  <a:pt x="5157029" y="65523"/>
                  <a:pt x="5126137" y="70560"/>
                  <a:pt x="5081783" y="77888"/>
                </a:cubicBezTo>
                <a:cubicBezTo>
                  <a:pt x="5092581" y="84972"/>
                  <a:pt x="5097052" y="90130"/>
                  <a:pt x="5095195" y="93364"/>
                </a:cubicBezTo>
                <a:cubicBezTo>
                  <a:pt x="5093337" y="96598"/>
                  <a:pt x="5091563" y="106231"/>
                  <a:pt x="5089871" y="122263"/>
                </a:cubicBezTo>
                <a:cubicBezTo>
                  <a:pt x="5107036" y="121460"/>
                  <a:pt x="5121168" y="119137"/>
                  <a:pt x="5132268" y="115294"/>
                </a:cubicBezTo>
                <a:cubicBezTo>
                  <a:pt x="5143367" y="111451"/>
                  <a:pt x="5150705" y="107378"/>
                  <a:pt x="5154284" y="103076"/>
                </a:cubicBezTo>
                <a:cubicBezTo>
                  <a:pt x="5157861" y="98774"/>
                  <a:pt x="5163289" y="97845"/>
                  <a:pt x="5170567" y="100290"/>
                </a:cubicBezTo>
                <a:cubicBezTo>
                  <a:pt x="5177844" y="102736"/>
                  <a:pt x="5184211" y="106722"/>
                  <a:pt x="5189668" y="112250"/>
                </a:cubicBezTo>
                <a:cubicBezTo>
                  <a:pt x="5195124" y="117778"/>
                  <a:pt x="5195451" y="122435"/>
                  <a:pt x="5190647" y="126221"/>
                </a:cubicBezTo>
                <a:cubicBezTo>
                  <a:pt x="5185843" y="130007"/>
                  <a:pt x="5181766" y="135248"/>
                  <a:pt x="5178418" y="141945"/>
                </a:cubicBezTo>
                <a:cubicBezTo>
                  <a:pt x="5175070" y="148642"/>
                  <a:pt x="5172298" y="158562"/>
                  <a:pt x="5170104" y="171705"/>
                </a:cubicBezTo>
                <a:cubicBezTo>
                  <a:pt x="5167910" y="184848"/>
                  <a:pt x="5168129" y="201267"/>
                  <a:pt x="5170761" y="220963"/>
                </a:cubicBezTo>
                <a:cubicBezTo>
                  <a:pt x="5173392" y="240660"/>
                  <a:pt x="5182362" y="254125"/>
                  <a:pt x="5197670" y="261360"/>
                </a:cubicBezTo>
                <a:cubicBezTo>
                  <a:pt x="5212978" y="268594"/>
                  <a:pt x="5226598" y="272194"/>
                  <a:pt x="5238528" y="272158"/>
                </a:cubicBezTo>
                <a:cubicBezTo>
                  <a:pt x="5250460" y="272122"/>
                  <a:pt x="5257917" y="266565"/>
                  <a:pt x="5260899" y="255487"/>
                </a:cubicBezTo>
                <a:cubicBezTo>
                  <a:pt x="5263882" y="244410"/>
                  <a:pt x="5268517" y="233160"/>
                  <a:pt x="5274806" y="221738"/>
                </a:cubicBezTo>
                <a:cubicBezTo>
                  <a:pt x="5281094" y="210316"/>
                  <a:pt x="5284238" y="210929"/>
                  <a:pt x="5284238" y="223577"/>
                </a:cubicBezTo>
                <a:cubicBezTo>
                  <a:pt x="5284238" y="231837"/>
                  <a:pt x="5284009" y="240835"/>
                  <a:pt x="5283550" y="250572"/>
                </a:cubicBezTo>
                <a:cubicBezTo>
                  <a:pt x="5283091" y="260309"/>
                  <a:pt x="5284891" y="270903"/>
                  <a:pt x="5288949" y="282354"/>
                </a:cubicBezTo>
                <a:cubicBezTo>
                  <a:pt x="5293007" y="293804"/>
                  <a:pt x="5289465" y="300835"/>
                  <a:pt x="5278323" y="303445"/>
                </a:cubicBezTo>
                <a:cubicBezTo>
                  <a:pt x="5267180" y="306055"/>
                  <a:pt x="5255332" y="306901"/>
                  <a:pt x="5242777" y="305983"/>
                </a:cubicBezTo>
                <a:cubicBezTo>
                  <a:pt x="5230222" y="305065"/>
                  <a:pt x="5218130" y="302982"/>
                  <a:pt x="5206500" y="299734"/>
                </a:cubicBezTo>
                <a:cubicBezTo>
                  <a:pt x="5194870" y="296486"/>
                  <a:pt x="5184778" y="291302"/>
                  <a:pt x="5176224" y="284182"/>
                </a:cubicBezTo>
                <a:cubicBezTo>
                  <a:pt x="5167670" y="277062"/>
                  <a:pt x="5160568" y="267616"/>
                  <a:pt x="5154918" y="255842"/>
                </a:cubicBezTo>
                <a:cubicBezTo>
                  <a:pt x="5149268" y="244069"/>
                  <a:pt x="5145988" y="231037"/>
                  <a:pt x="5145077" y="216747"/>
                </a:cubicBezTo>
                <a:cubicBezTo>
                  <a:pt x="5144166" y="202457"/>
                  <a:pt x="5144611" y="185669"/>
                  <a:pt x="5146411" y="166381"/>
                </a:cubicBezTo>
                <a:cubicBezTo>
                  <a:pt x="5148210" y="147093"/>
                  <a:pt x="5148820" y="135847"/>
                  <a:pt x="5148239" y="132642"/>
                </a:cubicBezTo>
                <a:cubicBezTo>
                  <a:pt x="5147658" y="129437"/>
                  <a:pt x="5142636" y="129401"/>
                  <a:pt x="5133171" y="132534"/>
                </a:cubicBezTo>
                <a:cubicBezTo>
                  <a:pt x="5123706" y="135668"/>
                  <a:pt x="5109130" y="138461"/>
                  <a:pt x="5089440" y="140913"/>
                </a:cubicBezTo>
                <a:lnTo>
                  <a:pt x="5085827" y="170898"/>
                </a:lnTo>
                <a:cubicBezTo>
                  <a:pt x="5091047" y="170898"/>
                  <a:pt x="5099694" y="171400"/>
                  <a:pt x="5111768" y="172404"/>
                </a:cubicBezTo>
                <a:cubicBezTo>
                  <a:pt x="5123843" y="173408"/>
                  <a:pt x="5130862" y="179954"/>
                  <a:pt x="5132827" y="192043"/>
                </a:cubicBezTo>
                <a:cubicBezTo>
                  <a:pt x="5134792" y="204132"/>
                  <a:pt x="5127969" y="207157"/>
                  <a:pt x="5112360" y="201120"/>
                </a:cubicBezTo>
                <a:cubicBezTo>
                  <a:pt x="5096751" y="195083"/>
                  <a:pt x="5087110" y="190451"/>
                  <a:pt x="5083439" y="187224"/>
                </a:cubicBezTo>
                <a:cubicBezTo>
                  <a:pt x="5078736" y="215044"/>
                  <a:pt x="5075484" y="232321"/>
                  <a:pt x="5073684" y="239054"/>
                </a:cubicBezTo>
                <a:cubicBezTo>
                  <a:pt x="5071885" y="245786"/>
                  <a:pt x="5074800" y="248059"/>
                  <a:pt x="5082428" y="245872"/>
                </a:cubicBezTo>
                <a:cubicBezTo>
                  <a:pt x="5090057" y="243685"/>
                  <a:pt x="5102655" y="240534"/>
                  <a:pt x="5120222" y="236419"/>
                </a:cubicBezTo>
                <a:cubicBezTo>
                  <a:pt x="5137789" y="232303"/>
                  <a:pt x="5142238" y="233644"/>
                  <a:pt x="5133569" y="240441"/>
                </a:cubicBezTo>
                <a:cubicBezTo>
                  <a:pt x="5124901" y="247238"/>
                  <a:pt x="5109069" y="256384"/>
                  <a:pt x="5086074" y="267877"/>
                </a:cubicBezTo>
                <a:cubicBezTo>
                  <a:pt x="5063080" y="279371"/>
                  <a:pt x="5047133" y="288599"/>
                  <a:pt x="5038235" y="295561"/>
                </a:cubicBezTo>
                <a:cubicBezTo>
                  <a:pt x="5029337" y="302523"/>
                  <a:pt x="5023770" y="300010"/>
                  <a:pt x="5021532" y="288022"/>
                </a:cubicBezTo>
                <a:cubicBezTo>
                  <a:pt x="5019295" y="276033"/>
                  <a:pt x="5021848" y="267254"/>
                  <a:pt x="5029190" y="261682"/>
                </a:cubicBezTo>
                <a:cubicBezTo>
                  <a:pt x="5036533" y="256111"/>
                  <a:pt x="5042831" y="247410"/>
                  <a:pt x="5048087" y="235580"/>
                </a:cubicBezTo>
                <a:cubicBezTo>
                  <a:pt x="5053343" y="223749"/>
                  <a:pt x="5058444" y="200364"/>
                  <a:pt x="5063392" y="165424"/>
                </a:cubicBezTo>
                <a:cubicBezTo>
                  <a:pt x="5068339" y="130484"/>
                  <a:pt x="5068841" y="102209"/>
                  <a:pt x="5064897" y="80598"/>
                </a:cubicBezTo>
                <a:cubicBezTo>
                  <a:pt x="5058086" y="82390"/>
                  <a:pt x="5052081" y="82785"/>
                  <a:pt x="5046883" y="81781"/>
                </a:cubicBezTo>
                <a:cubicBezTo>
                  <a:pt x="5041684" y="80777"/>
                  <a:pt x="5036275" y="76704"/>
                  <a:pt x="5030653" y="69563"/>
                </a:cubicBezTo>
                <a:cubicBezTo>
                  <a:pt x="5025032" y="62422"/>
                  <a:pt x="5027197" y="58851"/>
                  <a:pt x="5037149" y="58851"/>
                </a:cubicBezTo>
                <a:cubicBezTo>
                  <a:pt x="5044161" y="58851"/>
                  <a:pt x="5057251" y="57517"/>
                  <a:pt x="5076416" y="54850"/>
                </a:cubicBezTo>
                <a:cubicBezTo>
                  <a:pt x="5095582" y="52183"/>
                  <a:pt x="5114030" y="49078"/>
                  <a:pt x="5131762" y="45536"/>
                </a:cubicBezTo>
                <a:cubicBezTo>
                  <a:pt x="5149494" y="41994"/>
                  <a:pt x="5164619" y="38151"/>
                  <a:pt x="5177138" y="34006"/>
                </a:cubicBezTo>
                <a:cubicBezTo>
                  <a:pt x="5180268" y="32970"/>
                  <a:pt x="5183322" y="32331"/>
                  <a:pt x="5186300" y="32089"/>
                </a:cubicBezTo>
                <a:close/>
                <a:moveTo>
                  <a:pt x="3438473" y="27900"/>
                </a:moveTo>
                <a:cubicBezTo>
                  <a:pt x="3442312" y="28393"/>
                  <a:pt x="3446706" y="29826"/>
                  <a:pt x="3451653" y="32200"/>
                </a:cubicBezTo>
                <a:cubicBezTo>
                  <a:pt x="3461548" y="36946"/>
                  <a:pt x="3469891" y="42109"/>
                  <a:pt x="3476681" y="47687"/>
                </a:cubicBezTo>
                <a:cubicBezTo>
                  <a:pt x="3483471" y="53265"/>
                  <a:pt x="3485037" y="59034"/>
                  <a:pt x="3481381" y="64992"/>
                </a:cubicBezTo>
                <a:cubicBezTo>
                  <a:pt x="3477724" y="70950"/>
                  <a:pt x="3475476" y="77726"/>
                  <a:pt x="3474637" y="85319"/>
                </a:cubicBezTo>
                <a:cubicBezTo>
                  <a:pt x="3473798" y="92912"/>
                  <a:pt x="3473379" y="109759"/>
                  <a:pt x="3473379" y="135858"/>
                </a:cubicBezTo>
                <a:cubicBezTo>
                  <a:pt x="3473379" y="162631"/>
                  <a:pt x="3474035" y="187895"/>
                  <a:pt x="3475347" y="211649"/>
                </a:cubicBezTo>
                <a:cubicBezTo>
                  <a:pt x="3476659" y="235404"/>
                  <a:pt x="3478007" y="252483"/>
                  <a:pt x="3479391" y="262887"/>
                </a:cubicBezTo>
                <a:cubicBezTo>
                  <a:pt x="3480775" y="273291"/>
                  <a:pt x="3476559" y="286003"/>
                  <a:pt x="3466743" y="301025"/>
                </a:cubicBezTo>
                <a:cubicBezTo>
                  <a:pt x="3456927" y="316046"/>
                  <a:pt x="3449592" y="317265"/>
                  <a:pt x="3444738" y="304682"/>
                </a:cubicBezTo>
                <a:cubicBezTo>
                  <a:pt x="3439883" y="292098"/>
                  <a:pt x="3430595" y="280823"/>
                  <a:pt x="3416871" y="270857"/>
                </a:cubicBezTo>
                <a:cubicBezTo>
                  <a:pt x="3403148" y="260890"/>
                  <a:pt x="3404230" y="257707"/>
                  <a:pt x="3420119" y="261306"/>
                </a:cubicBezTo>
                <a:cubicBezTo>
                  <a:pt x="3436008" y="264905"/>
                  <a:pt x="3444555" y="262163"/>
                  <a:pt x="3445760" y="253078"/>
                </a:cubicBezTo>
                <a:cubicBezTo>
                  <a:pt x="3446964" y="243994"/>
                  <a:pt x="3447566" y="232360"/>
                  <a:pt x="3447566" y="218178"/>
                </a:cubicBezTo>
                <a:cubicBezTo>
                  <a:pt x="3447566" y="203020"/>
                  <a:pt x="3446900" y="174307"/>
                  <a:pt x="3445566" y="132040"/>
                </a:cubicBezTo>
                <a:cubicBezTo>
                  <a:pt x="3444232" y="89772"/>
                  <a:pt x="3441239" y="65906"/>
                  <a:pt x="3436585" y="60443"/>
                </a:cubicBezTo>
                <a:cubicBezTo>
                  <a:pt x="3431932" y="54979"/>
                  <a:pt x="3425092" y="52469"/>
                  <a:pt x="3416065" y="52914"/>
                </a:cubicBezTo>
                <a:cubicBezTo>
                  <a:pt x="3407038" y="53359"/>
                  <a:pt x="3391948" y="54821"/>
                  <a:pt x="3370796" y="57302"/>
                </a:cubicBezTo>
                <a:cubicBezTo>
                  <a:pt x="3383387" y="61446"/>
                  <a:pt x="3388108" y="66749"/>
                  <a:pt x="3384961" y="73209"/>
                </a:cubicBezTo>
                <a:cubicBezTo>
                  <a:pt x="3381813" y="79669"/>
                  <a:pt x="3380239" y="90622"/>
                  <a:pt x="3380239" y="106066"/>
                </a:cubicBezTo>
                <a:cubicBezTo>
                  <a:pt x="3387137" y="105191"/>
                  <a:pt x="3392507" y="104754"/>
                  <a:pt x="3396350" y="104754"/>
                </a:cubicBezTo>
                <a:cubicBezTo>
                  <a:pt x="3402115" y="104754"/>
                  <a:pt x="3407396" y="107396"/>
                  <a:pt x="3412193" y="112680"/>
                </a:cubicBezTo>
                <a:cubicBezTo>
                  <a:pt x="3416990" y="117965"/>
                  <a:pt x="3413741" y="122227"/>
                  <a:pt x="3402449" y="125468"/>
                </a:cubicBezTo>
                <a:cubicBezTo>
                  <a:pt x="3391156" y="128709"/>
                  <a:pt x="3383695" y="130939"/>
                  <a:pt x="3380067" y="132158"/>
                </a:cubicBezTo>
                <a:lnTo>
                  <a:pt x="3378884" y="164122"/>
                </a:lnTo>
                <a:cubicBezTo>
                  <a:pt x="3389811" y="161512"/>
                  <a:pt x="3398756" y="159734"/>
                  <a:pt x="3405718" y="158788"/>
                </a:cubicBezTo>
                <a:cubicBezTo>
                  <a:pt x="3412680" y="157841"/>
                  <a:pt x="3418047" y="160458"/>
                  <a:pt x="3421819" y="166639"/>
                </a:cubicBezTo>
                <a:cubicBezTo>
                  <a:pt x="3425590" y="172820"/>
                  <a:pt x="3422923" y="177548"/>
                  <a:pt x="3413817" y="180825"/>
                </a:cubicBezTo>
                <a:cubicBezTo>
                  <a:pt x="3404711" y="184102"/>
                  <a:pt x="3393066" y="187712"/>
                  <a:pt x="3378884" y="191656"/>
                </a:cubicBezTo>
                <a:cubicBezTo>
                  <a:pt x="3378884" y="212105"/>
                  <a:pt x="3377461" y="233264"/>
                  <a:pt x="3374614" y="255133"/>
                </a:cubicBezTo>
                <a:cubicBezTo>
                  <a:pt x="3371768" y="277001"/>
                  <a:pt x="3367749" y="288248"/>
                  <a:pt x="3362558" y="288871"/>
                </a:cubicBezTo>
                <a:cubicBezTo>
                  <a:pt x="3357366" y="289495"/>
                  <a:pt x="3354265" y="283297"/>
                  <a:pt x="3353254" y="270276"/>
                </a:cubicBezTo>
                <a:cubicBezTo>
                  <a:pt x="3352243" y="257255"/>
                  <a:pt x="3352190" y="232267"/>
                  <a:pt x="3353093" y="195312"/>
                </a:cubicBezTo>
                <a:cubicBezTo>
                  <a:pt x="3345479" y="197119"/>
                  <a:pt x="3338301" y="198023"/>
                  <a:pt x="3331561" y="198023"/>
                </a:cubicBezTo>
                <a:cubicBezTo>
                  <a:pt x="3325567" y="198023"/>
                  <a:pt x="3318659" y="195915"/>
                  <a:pt x="3310836" y="191699"/>
                </a:cubicBezTo>
                <a:cubicBezTo>
                  <a:pt x="3303013" y="187483"/>
                  <a:pt x="3302981" y="184331"/>
                  <a:pt x="3310739" y="182245"/>
                </a:cubicBezTo>
                <a:cubicBezTo>
                  <a:pt x="3318497" y="180158"/>
                  <a:pt x="3333060" y="176240"/>
                  <a:pt x="3354427" y="170489"/>
                </a:cubicBezTo>
                <a:lnTo>
                  <a:pt x="3354427" y="135922"/>
                </a:lnTo>
                <a:cubicBezTo>
                  <a:pt x="3344345" y="138633"/>
                  <a:pt x="3334627" y="137679"/>
                  <a:pt x="3325270" y="133061"/>
                </a:cubicBezTo>
                <a:cubicBezTo>
                  <a:pt x="3315913" y="128444"/>
                  <a:pt x="3314923" y="125060"/>
                  <a:pt x="3322301" y="122909"/>
                </a:cubicBezTo>
                <a:cubicBezTo>
                  <a:pt x="3329679" y="120758"/>
                  <a:pt x="3340388" y="118119"/>
                  <a:pt x="3354427" y="114993"/>
                </a:cubicBezTo>
                <a:cubicBezTo>
                  <a:pt x="3354427" y="95132"/>
                  <a:pt x="3353273" y="77364"/>
                  <a:pt x="3350964" y="61690"/>
                </a:cubicBezTo>
                <a:cubicBezTo>
                  <a:pt x="3335634" y="63497"/>
                  <a:pt x="3321960" y="65146"/>
                  <a:pt x="3309943" y="66638"/>
                </a:cubicBezTo>
                <a:cubicBezTo>
                  <a:pt x="3309069" y="128415"/>
                  <a:pt x="3307498" y="168833"/>
                  <a:pt x="3305233" y="187891"/>
                </a:cubicBezTo>
                <a:cubicBezTo>
                  <a:pt x="3302967" y="206949"/>
                  <a:pt x="3298833" y="226642"/>
                  <a:pt x="3292832" y="246969"/>
                </a:cubicBezTo>
                <a:cubicBezTo>
                  <a:pt x="3286831" y="267297"/>
                  <a:pt x="3274451" y="283343"/>
                  <a:pt x="3255694" y="295109"/>
                </a:cubicBezTo>
                <a:cubicBezTo>
                  <a:pt x="3236937" y="306876"/>
                  <a:pt x="3233650" y="304524"/>
                  <a:pt x="3245832" y="288054"/>
                </a:cubicBezTo>
                <a:cubicBezTo>
                  <a:pt x="3258014" y="271584"/>
                  <a:pt x="3267238" y="248798"/>
                  <a:pt x="3273505" y="219694"/>
                </a:cubicBezTo>
                <a:cubicBezTo>
                  <a:pt x="3279771" y="190591"/>
                  <a:pt x="3282905" y="166245"/>
                  <a:pt x="3282905" y="146656"/>
                </a:cubicBezTo>
                <a:lnTo>
                  <a:pt x="3282905" y="91310"/>
                </a:lnTo>
                <a:cubicBezTo>
                  <a:pt x="3282905" y="75220"/>
                  <a:pt x="3280428" y="63085"/>
                  <a:pt x="3275473" y="54904"/>
                </a:cubicBezTo>
                <a:cubicBezTo>
                  <a:pt x="3270519" y="46723"/>
                  <a:pt x="3274172" y="43984"/>
                  <a:pt x="3286433" y="46687"/>
                </a:cubicBezTo>
                <a:cubicBezTo>
                  <a:pt x="3298694" y="49390"/>
                  <a:pt x="3313661" y="49627"/>
                  <a:pt x="3331335" y="47397"/>
                </a:cubicBezTo>
                <a:cubicBezTo>
                  <a:pt x="3349010" y="45167"/>
                  <a:pt x="3368276" y="42277"/>
                  <a:pt x="3389134" y="38728"/>
                </a:cubicBezTo>
                <a:cubicBezTo>
                  <a:pt x="3409991" y="35179"/>
                  <a:pt x="3423152" y="32017"/>
                  <a:pt x="3428616" y="29242"/>
                </a:cubicBezTo>
                <a:cubicBezTo>
                  <a:pt x="3431348" y="27855"/>
                  <a:pt x="3434633" y="27407"/>
                  <a:pt x="3438473" y="27900"/>
                </a:cubicBezTo>
                <a:close/>
                <a:moveTo>
                  <a:pt x="4822116" y="19170"/>
                </a:moveTo>
                <a:cubicBezTo>
                  <a:pt x="4824615" y="18994"/>
                  <a:pt x="4828212" y="19996"/>
                  <a:pt x="4832908" y="22176"/>
                </a:cubicBezTo>
                <a:cubicBezTo>
                  <a:pt x="4842302" y="26535"/>
                  <a:pt x="4849436" y="31698"/>
                  <a:pt x="4854311" y="37663"/>
                </a:cubicBezTo>
                <a:cubicBezTo>
                  <a:pt x="4859187" y="43629"/>
                  <a:pt x="4857316" y="47755"/>
                  <a:pt x="4848697" y="50042"/>
                </a:cubicBezTo>
                <a:cubicBezTo>
                  <a:pt x="4840079" y="52330"/>
                  <a:pt x="4829857" y="56098"/>
                  <a:pt x="4818034" y="61346"/>
                </a:cubicBezTo>
                <a:cubicBezTo>
                  <a:pt x="4806211" y="66595"/>
                  <a:pt x="4797345" y="69850"/>
                  <a:pt x="4791437" y="71112"/>
                </a:cubicBezTo>
                <a:cubicBezTo>
                  <a:pt x="4798621" y="72388"/>
                  <a:pt x="4804017" y="74905"/>
                  <a:pt x="4807623" y="78662"/>
                </a:cubicBezTo>
                <a:cubicBezTo>
                  <a:pt x="4811230" y="82419"/>
                  <a:pt x="4811911" y="87180"/>
                  <a:pt x="4809667" y="92945"/>
                </a:cubicBezTo>
                <a:cubicBezTo>
                  <a:pt x="4807422" y="98709"/>
                  <a:pt x="4806300" y="112082"/>
                  <a:pt x="4806300" y="133061"/>
                </a:cubicBezTo>
                <a:cubicBezTo>
                  <a:pt x="4844101" y="128673"/>
                  <a:pt x="4870985" y="124877"/>
                  <a:pt x="4886953" y="121672"/>
                </a:cubicBezTo>
                <a:cubicBezTo>
                  <a:pt x="4902921" y="118467"/>
                  <a:pt x="4914949" y="119080"/>
                  <a:pt x="4923037" y="123511"/>
                </a:cubicBezTo>
                <a:cubicBezTo>
                  <a:pt x="4931125" y="127942"/>
                  <a:pt x="4936861" y="134044"/>
                  <a:pt x="4940245" y="141816"/>
                </a:cubicBezTo>
                <a:cubicBezTo>
                  <a:pt x="4943630" y="149589"/>
                  <a:pt x="4938062" y="152801"/>
                  <a:pt x="4923542" y="151453"/>
                </a:cubicBezTo>
                <a:cubicBezTo>
                  <a:pt x="4909023" y="150105"/>
                  <a:pt x="4891750" y="149657"/>
                  <a:pt x="4871724" y="150108"/>
                </a:cubicBezTo>
                <a:cubicBezTo>
                  <a:pt x="4851698" y="150560"/>
                  <a:pt x="4829890" y="152005"/>
                  <a:pt x="4806300" y="154443"/>
                </a:cubicBezTo>
                <a:lnTo>
                  <a:pt x="4806300" y="253283"/>
                </a:lnTo>
                <a:cubicBezTo>
                  <a:pt x="4806300" y="282508"/>
                  <a:pt x="4803027" y="303549"/>
                  <a:pt x="4796481" y="316405"/>
                </a:cubicBezTo>
                <a:cubicBezTo>
                  <a:pt x="4789934" y="329261"/>
                  <a:pt x="4785407" y="328361"/>
                  <a:pt x="4782897" y="313705"/>
                </a:cubicBezTo>
                <a:cubicBezTo>
                  <a:pt x="4780388" y="299049"/>
                  <a:pt x="4779133" y="278005"/>
                  <a:pt x="4779133" y="250572"/>
                </a:cubicBezTo>
                <a:lnTo>
                  <a:pt x="4779133" y="157519"/>
                </a:lnTo>
                <a:cubicBezTo>
                  <a:pt x="4755759" y="160157"/>
                  <a:pt x="4735030" y="163061"/>
                  <a:pt x="4716946" y="166230"/>
                </a:cubicBezTo>
                <a:cubicBezTo>
                  <a:pt x="4698864" y="169400"/>
                  <a:pt x="4685829" y="171217"/>
                  <a:pt x="4677841" y="171683"/>
                </a:cubicBezTo>
                <a:cubicBezTo>
                  <a:pt x="4669853" y="172149"/>
                  <a:pt x="4662017" y="168536"/>
                  <a:pt x="4654330" y="160842"/>
                </a:cubicBezTo>
                <a:cubicBezTo>
                  <a:pt x="4646644" y="153149"/>
                  <a:pt x="4646429" y="149302"/>
                  <a:pt x="4653685" y="149302"/>
                </a:cubicBezTo>
                <a:cubicBezTo>
                  <a:pt x="4659048" y="149302"/>
                  <a:pt x="4672004" y="148183"/>
                  <a:pt x="4692554" y="145946"/>
                </a:cubicBezTo>
                <a:cubicBezTo>
                  <a:pt x="4713104" y="143709"/>
                  <a:pt x="4741963" y="140475"/>
                  <a:pt x="4779133" y="136245"/>
                </a:cubicBezTo>
                <a:cubicBezTo>
                  <a:pt x="4779133" y="102990"/>
                  <a:pt x="4777491" y="84441"/>
                  <a:pt x="4774207" y="80598"/>
                </a:cubicBezTo>
                <a:cubicBezTo>
                  <a:pt x="4759351" y="87754"/>
                  <a:pt x="4744085" y="92242"/>
                  <a:pt x="4728411" y="94063"/>
                </a:cubicBezTo>
                <a:cubicBezTo>
                  <a:pt x="4712738" y="95884"/>
                  <a:pt x="4711289" y="93031"/>
                  <a:pt x="4724066" y="85502"/>
                </a:cubicBezTo>
                <a:cubicBezTo>
                  <a:pt x="4736843" y="77974"/>
                  <a:pt x="4750570" y="70431"/>
                  <a:pt x="4765248" y="62873"/>
                </a:cubicBezTo>
                <a:cubicBezTo>
                  <a:pt x="4779925" y="55316"/>
                  <a:pt x="4792222" y="48085"/>
                  <a:pt x="4802138" y="41180"/>
                </a:cubicBezTo>
                <a:cubicBezTo>
                  <a:pt x="4812055" y="34275"/>
                  <a:pt x="4817313" y="28292"/>
                  <a:pt x="4817916" y="23230"/>
                </a:cubicBezTo>
                <a:cubicBezTo>
                  <a:pt x="4818217" y="20699"/>
                  <a:pt x="4819617" y="19345"/>
                  <a:pt x="4822116" y="19170"/>
                </a:cubicBezTo>
                <a:close/>
                <a:moveTo>
                  <a:pt x="3674761" y="15250"/>
                </a:moveTo>
                <a:cubicBezTo>
                  <a:pt x="3676362" y="15124"/>
                  <a:pt x="3678361" y="15296"/>
                  <a:pt x="3680760" y="15766"/>
                </a:cubicBezTo>
                <a:cubicBezTo>
                  <a:pt x="3690353" y="17644"/>
                  <a:pt x="3698477" y="20444"/>
                  <a:pt x="3705131" y="24166"/>
                </a:cubicBezTo>
                <a:cubicBezTo>
                  <a:pt x="3711785" y="27887"/>
                  <a:pt x="3713972" y="32551"/>
                  <a:pt x="3711692" y="38158"/>
                </a:cubicBezTo>
                <a:cubicBezTo>
                  <a:pt x="3709412" y="43765"/>
                  <a:pt x="3707404" y="58758"/>
                  <a:pt x="3705669" y="83136"/>
                </a:cubicBezTo>
                <a:cubicBezTo>
                  <a:pt x="3735224" y="79666"/>
                  <a:pt x="3754583" y="76099"/>
                  <a:pt x="3763747" y="72435"/>
                </a:cubicBezTo>
                <a:cubicBezTo>
                  <a:pt x="3772910" y="68771"/>
                  <a:pt x="3781962" y="69563"/>
                  <a:pt x="3790903" y="74812"/>
                </a:cubicBezTo>
                <a:cubicBezTo>
                  <a:pt x="3799844" y="80060"/>
                  <a:pt x="3807223" y="85068"/>
                  <a:pt x="3813037" y="89836"/>
                </a:cubicBezTo>
                <a:cubicBezTo>
                  <a:pt x="3818853" y="94605"/>
                  <a:pt x="3818512" y="100255"/>
                  <a:pt x="3812016" y="106787"/>
                </a:cubicBezTo>
                <a:cubicBezTo>
                  <a:pt x="3805520" y="113319"/>
                  <a:pt x="3800278" y="122561"/>
                  <a:pt x="3796292" y="134513"/>
                </a:cubicBezTo>
                <a:cubicBezTo>
                  <a:pt x="3792305" y="146466"/>
                  <a:pt x="3784196" y="164087"/>
                  <a:pt x="3771964" y="187375"/>
                </a:cubicBezTo>
                <a:cubicBezTo>
                  <a:pt x="3759731" y="210664"/>
                  <a:pt x="3751722" y="214213"/>
                  <a:pt x="3747936" y="198023"/>
                </a:cubicBezTo>
                <a:cubicBezTo>
                  <a:pt x="3731015" y="198897"/>
                  <a:pt x="3715499" y="200116"/>
                  <a:pt x="3701388" y="201679"/>
                </a:cubicBezTo>
                <a:cubicBezTo>
                  <a:pt x="3699739" y="234346"/>
                  <a:pt x="3705626" y="254025"/>
                  <a:pt x="3719048" y="260714"/>
                </a:cubicBezTo>
                <a:cubicBezTo>
                  <a:pt x="3732471" y="267404"/>
                  <a:pt x="3750317" y="270330"/>
                  <a:pt x="3772587" y="269491"/>
                </a:cubicBezTo>
                <a:cubicBezTo>
                  <a:pt x="3794857" y="268652"/>
                  <a:pt x="3809280" y="265357"/>
                  <a:pt x="3815855" y="259607"/>
                </a:cubicBezTo>
                <a:cubicBezTo>
                  <a:pt x="3822430" y="253856"/>
                  <a:pt x="3827689" y="242578"/>
                  <a:pt x="3831633" y="225771"/>
                </a:cubicBezTo>
                <a:cubicBezTo>
                  <a:pt x="3835576" y="208964"/>
                  <a:pt x="3838721" y="209233"/>
                  <a:pt x="3841065" y="226578"/>
                </a:cubicBezTo>
                <a:cubicBezTo>
                  <a:pt x="3843410" y="243922"/>
                  <a:pt x="3847525" y="256412"/>
                  <a:pt x="3853412" y="264049"/>
                </a:cubicBezTo>
                <a:cubicBezTo>
                  <a:pt x="3859299" y="271685"/>
                  <a:pt x="3852903" y="279235"/>
                  <a:pt x="3834225" y="286699"/>
                </a:cubicBezTo>
                <a:cubicBezTo>
                  <a:pt x="3815547" y="294163"/>
                  <a:pt x="3791566" y="297895"/>
                  <a:pt x="3762284" y="297895"/>
                </a:cubicBezTo>
                <a:cubicBezTo>
                  <a:pt x="3733374" y="297895"/>
                  <a:pt x="3711509" y="291912"/>
                  <a:pt x="3696688" y="279945"/>
                </a:cubicBezTo>
                <a:cubicBezTo>
                  <a:pt x="3681868" y="267978"/>
                  <a:pt x="3675361" y="242470"/>
                  <a:pt x="3677168" y="203422"/>
                </a:cubicBezTo>
                <a:cubicBezTo>
                  <a:pt x="3665853" y="205214"/>
                  <a:pt x="3654245" y="207301"/>
                  <a:pt x="3642342" y="209681"/>
                </a:cubicBezTo>
                <a:cubicBezTo>
                  <a:pt x="3636104" y="219906"/>
                  <a:pt x="3630695" y="221630"/>
                  <a:pt x="3626113" y="214854"/>
                </a:cubicBezTo>
                <a:cubicBezTo>
                  <a:pt x="3621531" y="208079"/>
                  <a:pt x="3618096" y="197822"/>
                  <a:pt x="3615809" y="184084"/>
                </a:cubicBezTo>
                <a:cubicBezTo>
                  <a:pt x="3613522" y="170346"/>
                  <a:pt x="3610615" y="155762"/>
                  <a:pt x="3607087" y="140332"/>
                </a:cubicBezTo>
                <a:cubicBezTo>
                  <a:pt x="3603559" y="124902"/>
                  <a:pt x="3599286" y="112412"/>
                  <a:pt x="3594267" y="102861"/>
                </a:cubicBezTo>
                <a:cubicBezTo>
                  <a:pt x="3589248" y="93310"/>
                  <a:pt x="3590488" y="89001"/>
                  <a:pt x="3597988" y="89933"/>
                </a:cubicBezTo>
                <a:cubicBezTo>
                  <a:pt x="3605488" y="90865"/>
                  <a:pt x="3613160" y="92206"/>
                  <a:pt x="3621004" y="93956"/>
                </a:cubicBezTo>
                <a:cubicBezTo>
                  <a:pt x="3637208" y="93110"/>
                  <a:pt x="3656382" y="91045"/>
                  <a:pt x="3678523" y="87761"/>
                </a:cubicBezTo>
                <a:cubicBezTo>
                  <a:pt x="3678523" y="74181"/>
                  <a:pt x="3678082" y="62142"/>
                  <a:pt x="3677200" y="51645"/>
                </a:cubicBezTo>
                <a:cubicBezTo>
                  <a:pt x="3676318" y="41148"/>
                  <a:pt x="3674292" y="32074"/>
                  <a:pt x="3671123" y="24424"/>
                </a:cubicBezTo>
                <a:cubicBezTo>
                  <a:pt x="3668746" y="18686"/>
                  <a:pt x="3669959" y="15628"/>
                  <a:pt x="3674761" y="15250"/>
                </a:cubicBezTo>
                <a:close/>
                <a:moveTo>
                  <a:pt x="5550385" y="14286"/>
                </a:moveTo>
                <a:cubicBezTo>
                  <a:pt x="5551701" y="13910"/>
                  <a:pt x="5553499" y="13959"/>
                  <a:pt x="5555780" y="14432"/>
                </a:cubicBezTo>
                <a:cubicBezTo>
                  <a:pt x="5564900" y="16325"/>
                  <a:pt x="5573701" y="19064"/>
                  <a:pt x="5582183" y="22649"/>
                </a:cubicBezTo>
                <a:cubicBezTo>
                  <a:pt x="5590666" y="26234"/>
                  <a:pt x="5593326" y="32648"/>
                  <a:pt x="5590163" y="41890"/>
                </a:cubicBezTo>
                <a:cubicBezTo>
                  <a:pt x="5587001" y="51132"/>
                  <a:pt x="5585837" y="72524"/>
                  <a:pt x="5586669" y="106066"/>
                </a:cubicBezTo>
                <a:cubicBezTo>
                  <a:pt x="5601396" y="105249"/>
                  <a:pt x="5614549" y="103470"/>
                  <a:pt x="5626129" y="100731"/>
                </a:cubicBezTo>
                <a:cubicBezTo>
                  <a:pt x="5637709" y="97992"/>
                  <a:pt x="5648224" y="101825"/>
                  <a:pt x="5657674" y="112229"/>
                </a:cubicBezTo>
                <a:cubicBezTo>
                  <a:pt x="5667125" y="122633"/>
                  <a:pt x="5663772" y="127609"/>
                  <a:pt x="5647618" y="127157"/>
                </a:cubicBezTo>
                <a:cubicBezTo>
                  <a:pt x="5631463" y="126705"/>
                  <a:pt x="5611191" y="127705"/>
                  <a:pt x="5586797" y="130158"/>
                </a:cubicBezTo>
                <a:cubicBezTo>
                  <a:pt x="5586797" y="163456"/>
                  <a:pt x="5587697" y="196743"/>
                  <a:pt x="5589497" y="230019"/>
                </a:cubicBezTo>
                <a:cubicBezTo>
                  <a:pt x="5591297" y="263296"/>
                  <a:pt x="5587332" y="287653"/>
                  <a:pt x="5577601" y="303090"/>
                </a:cubicBezTo>
                <a:cubicBezTo>
                  <a:pt x="5567872" y="318527"/>
                  <a:pt x="5560523" y="320560"/>
                  <a:pt x="5555553" y="309188"/>
                </a:cubicBezTo>
                <a:cubicBezTo>
                  <a:pt x="5550585" y="297816"/>
                  <a:pt x="5543053" y="286093"/>
                  <a:pt x="5532957" y="274019"/>
                </a:cubicBezTo>
                <a:cubicBezTo>
                  <a:pt x="5522862" y="261944"/>
                  <a:pt x="5521439" y="257072"/>
                  <a:pt x="5528687" y="259402"/>
                </a:cubicBezTo>
                <a:cubicBezTo>
                  <a:pt x="5535936" y="261733"/>
                  <a:pt x="5542461" y="263980"/>
                  <a:pt x="5548261" y="266146"/>
                </a:cubicBezTo>
                <a:cubicBezTo>
                  <a:pt x="5554063" y="268311"/>
                  <a:pt x="5557640" y="267540"/>
                  <a:pt x="5558995" y="263833"/>
                </a:cubicBezTo>
                <a:cubicBezTo>
                  <a:pt x="5560351" y="260126"/>
                  <a:pt x="5561247" y="252268"/>
                  <a:pt x="5561684" y="240258"/>
                </a:cubicBezTo>
                <a:cubicBezTo>
                  <a:pt x="5562122" y="228248"/>
                  <a:pt x="5562341" y="192122"/>
                  <a:pt x="5562341" y="131878"/>
                </a:cubicBezTo>
                <a:cubicBezTo>
                  <a:pt x="5530749" y="137285"/>
                  <a:pt x="5510300" y="140888"/>
                  <a:pt x="5500993" y="142687"/>
                </a:cubicBezTo>
                <a:cubicBezTo>
                  <a:pt x="5491687" y="144487"/>
                  <a:pt x="5482487" y="140633"/>
                  <a:pt x="5473395" y="131126"/>
                </a:cubicBezTo>
                <a:cubicBezTo>
                  <a:pt x="5464304" y="121618"/>
                  <a:pt x="5464483" y="117323"/>
                  <a:pt x="5473933" y="118241"/>
                </a:cubicBezTo>
                <a:cubicBezTo>
                  <a:pt x="5483383" y="119159"/>
                  <a:pt x="5495587" y="118958"/>
                  <a:pt x="5510543" y="117639"/>
                </a:cubicBezTo>
                <a:cubicBezTo>
                  <a:pt x="5525501" y="116319"/>
                  <a:pt x="5542322" y="114441"/>
                  <a:pt x="5561007" y="112003"/>
                </a:cubicBezTo>
                <a:cubicBezTo>
                  <a:pt x="5561007" y="68437"/>
                  <a:pt x="5557855" y="40811"/>
                  <a:pt x="5551553" y="29124"/>
                </a:cubicBezTo>
                <a:cubicBezTo>
                  <a:pt x="5546827" y="20358"/>
                  <a:pt x="5546437" y="15412"/>
                  <a:pt x="5550385" y="14286"/>
                </a:cubicBezTo>
                <a:close/>
                <a:moveTo>
                  <a:pt x="960679" y="13287"/>
                </a:moveTo>
                <a:cubicBezTo>
                  <a:pt x="964180" y="13046"/>
                  <a:pt x="970105" y="15171"/>
                  <a:pt x="978455" y="19659"/>
                </a:cubicBezTo>
                <a:cubicBezTo>
                  <a:pt x="995154" y="28636"/>
                  <a:pt x="1000105" y="36835"/>
                  <a:pt x="993308" y="44256"/>
                </a:cubicBezTo>
                <a:cubicBezTo>
                  <a:pt x="986510" y="51677"/>
                  <a:pt x="978376" y="61163"/>
                  <a:pt x="968904" y="72714"/>
                </a:cubicBezTo>
                <a:cubicBezTo>
                  <a:pt x="959432" y="84265"/>
                  <a:pt x="951133" y="93612"/>
                  <a:pt x="944006" y="100753"/>
                </a:cubicBezTo>
                <a:cubicBezTo>
                  <a:pt x="936879" y="107894"/>
                  <a:pt x="935491" y="111017"/>
                  <a:pt x="939844" y="110121"/>
                </a:cubicBezTo>
                <a:cubicBezTo>
                  <a:pt x="944196" y="109224"/>
                  <a:pt x="950621" y="108156"/>
                  <a:pt x="959117" y="106916"/>
                </a:cubicBezTo>
                <a:cubicBezTo>
                  <a:pt x="967614" y="105675"/>
                  <a:pt x="980552" y="103076"/>
                  <a:pt x="997932" y="99118"/>
                </a:cubicBezTo>
                <a:cubicBezTo>
                  <a:pt x="993558" y="91274"/>
                  <a:pt x="989991" y="82150"/>
                  <a:pt x="987231" y="71746"/>
                </a:cubicBezTo>
                <a:cubicBezTo>
                  <a:pt x="984470" y="61342"/>
                  <a:pt x="990250" y="61124"/>
                  <a:pt x="1004568" y="71090"/>
                </a:cubicBezTo>
                <a:cubicBezTo>
                  <a:pt x="1018887" y="81057"/>
                  <a:pt x="1027688" y="90123"/>
                  <a:pt x="1030972" y="98290"/>
                </a:cubicBezTo>
                <a:cubicBezTo>
                  <a:pt x="1034256" y="106457"/>
                  <a:pt x="1033535" y="114996"/>
                  <a:pt x="1028810" y="123909"/>
                </a:cubicBezTo>
                <a:cubicBezTo>
                  <a:pt x="1024085" y="132821"/>
                  <a:pt x="1018977" y="134259"/>
                  <a:pt x="1013484" y="128222"/>
                </a:cubicBezTo>
                <a:cubicBezTo>
                  <a:pt x="1007992" y="122184"/>
                  <a:pt x="1004321" y="116656"/>
                  <a:pt x="1002471" y="111637"/>
                </a:cubicBezTo>
                <a:cubicBezTo>
                  <a:pt x="986080" y="117933"/>
                  <a:pt x="970496" y="123948"/>
                  <a:pt x="955718" y="129684"/>
                </a:cubicBezTo>
                <a:cubicBezTo>
                  <a:pt x="940941" y="135420"/>
                  <a:pt x="930791" y="139694"/>
                  <a:pt x="925270" y="142505"/>
                </a:cubicBezTo>
                <a:cubicBezTo>
                  <a:pt x="919749" y="145315"/>
                  <a:pt x="915444" y="144498"/>
                  <a:pt x="912354" y="140052"/>
                </a:cubicBezTo>
                <a:cubicBezTo>
                  <a:pt x="909263" y="135607"/>
                  <a:pt x="907234" y="130731"/>
                  <a:pt x="906267" y="125425"/>
                </a:cubicBezTo>
                <a:cubicBezTo>
                  <a:pt x="905298" y="120119"/>
                  <a:pt x="906531" y="116205"/>
                  <a:pt x="909966" y="113681"/>
                </a:cubicBezTo>
                <a:cubicBezTo>
                  <a:pt x="913400" y="111157"/>
                  <a:pt x="917946" y="106636"/>
                  <a:pt x="923603" y="100118"/>
                </a:cubicBezTo>
                <a:cubicBezTo>
                  <a:pt x="929261" y="93601"/>
                  <a:pt x="936990" y="81286"/>
                  <a:pt x="946792" y="63174"/>
                </a:cubicBezTo>
                <a:cubicBezTo>
                  <a:pt x="956593" y="45063"/>
                  <a:pt x="960146" y="31038"/>
                  <a:pt x="957450" y="21100"/>
                </a:cubicBezTo>
                <a:cubicBezTo>
                  <a:pt x="956102" y="16131"/>
                  <a:pt x="957178" y="13527"/>
                  <a:pt x="960679" y="13287"/>
                </a:cubicBezTo>
                <a:close/>
                <a:moveTo>
                  <a:pt x="1318056" y="13066"/>
                </a:moveTo>
                <a:cubicBezTo>
                  <a:pt x="1319556" y="12949"/>
                  <a:pt x="1321456" y="13186"/>
                  <a:pt x="1323756" y="13776"/>
                </a:cubicBezTo>
                <a:cubicBezTo>
                  <a:pt x="1332955" y="16135"/>
                  <a:pt x="1340853" y="19200"/>
                  <a:pt x="1347449" y="22972"/>
                </a:cubicBezTo>
                <a:cubicBezTo>
                  <a:pt x="1354046" y="26743"/>
                  <a:pt x="1355526" y="31665"/>
                  <a:pt x="1351891" y="37738"/>
                </a:cubicBezTo>
                <a:cubicBezTo>
                  <a:pt x="1348256" y="43812"/>
                  <a:pt x="1345578" y="66143"/>
                  <a:pt x="1343857" y="104732"/>
                </a:cubicBezTo>
                <a:cubicBezTo>
                  <a:pt x="1358183" y="89776"/>
                  <a:pt x="1365894" y="77712"/>
                  <a:pt x="1366991" y="68541"/>
                </a:cubicBezTo>
                <a:cubicBezTo>
                  <a:pt x="1368089" y="59371"/>
                  <a:pt x="1372466" y="57008"/>
                  <a:pt x="1380124" y="61454"/>
                </a:cubicBezTo>
                <a:cubicBezTo>
                  <a:pt x="1387781" y="65899"/>
                  <a:pt x="1394224" y="72245"/>
                  <a:pt x="1399451" y="80490"/>
                </a:cubicBezTo>
                <a:cubicBezTo>
                  <a:pt x="1404678" y="88736"/>
                  <a:pt x="1402380" y="93923"/>
                  <a:pt x="1392556" y="96053"/>
                </a:cubicBezTo>
                <a:cubicBezTo>
                  <a:pt x="1382734" y="98182"/>
                  <a:pt x="1366436" y="106840"/>
                  <a:pt x="1343664" y="122027"/>
                </a:cubicBezTo>
                <a:cubicBezTo>
                  <a:pt x="1341914" y="148929"/>
                  <a:pt x="1339727" y="170195"/>
                  <a:pt x="1337103" y="185826"/>
                </a:cubicBezTo>
                <a:cubicBezTo>
                  <a:pt x="1355014" y="193427"/>
                  <a:pt x="1368264" y="200607"/>
                  <a:pt x="1376854" y="207369"/>
                </a:cubicBezTo>
                <a:cubicBezTo>
                  <a:pt x="1385444" y="214130"/>
                  <a:pt x="1387727" y="223935"/>
                  <a:pt x="1383705" y="236784"/>
                </a:cubicBezTo>
                <a:cubicBezTo>
                  <a:pt x="1379683" y="249633"/>
                  <a:pt x="1373531" y="250669"/>
                  <a:pt x="1365249" y="239892"/>
                </a:cubicBezTo>
                <a:cubicBezTo>
                  <a:pt x="1356968" y="229116"/>
                  <a:pt x="1345893" y="215159"/>
                  <a:pt x="1332026" y="198023"/>
                </a:cubicBezTo>
                <a:cubicBezTo>
                  <a:pt x="1326075" y="219174"/>
                  <a:pt x="1317296" y="236713"/>
                  <a:pt x="1305687" y="250637"/>
                </a:cubicBezTo>
                <a:cubicBezTo>
                  <a:pt x="1294079" y="264561"/>
                  <a:pt x="1278613" y="275245"/>
                  <a:pt x="1259289" y="282687"/>
                </a:cubicBezTo>
                <a:cubicBezTo>
                  <a:pt x="1239966" y="290130"/>
                  <a:pt x="1238496" y="286857"/>
                  <a:pt x="1254880" y="272868"/>
                </a:cubicBezTo>
                <a:cubicBezTo>
                  <a:pt x="1271263" y="258879"/>
                  <a:pt x="1284765" y="242370"/>
                  <a:pt x="1295384" y="223340"/>
                </a:cubicBezTo>
                <a:cubicBezTo>
                  <a:pt x="1306003" y="204311"/>
                  <a:pt x="1312660" y="183553"/>
                  <a:pt x="1315356" y="161068"/>
                </a:cubicBezTo>
                <a:cubicBezTo>
                  <a:pt x="1318052" y="138582"/>
                  <a:pt x="1319626" y="112290"/>
                  <a:pt x="1320077" y="82190"/>
                </a:cubicBezTo>
                <a:cubicBezTo>
                  <a:pt x="1320529" y="52089"/>
                  <a:pt x="1318955" y="32572"/>
                  <a:pt x="1315356" y="23638"/>
                </a:cubicBezTo>
                <a:cubicBezTo>
                  <a:pt x="1312656" y="16938"/>
                  <a:pt x="1313557" y="13414"/>
                  <a:pt x="1318056" y="13066"/>
                </a:cubicBezTo>
                <a:close/>
                <a:moveTo>
                  <a:pt x="1045819" y="9504"/>
                </a:moveTo>
                <a:cubicBezTo>
                  <a:pt x="1048585" y="9948"/>
                  <a:pt x="1052000" y="10913"/>
                  <a:pt x="1056064" y="12399"/>
                </a:cubicBezTo>
                <a:cubicBezTo>
                  <a:pt x="1072318" y="18343"/>
                  <a:pt x="1078628" y="25087"/>
                  <a:pt x="1074993" y="32630"/>
                </a:cubicBezTo>
                <a:cubicBezTo>
                  <a:pt x="1071358" y="40173"/>
                  <a:pt x="1069124" y="55208"/>
                  <a:pt x="1068293" y="77737"/>
                </a:cubicBezTo>
                <a:cubicBezTo>
                  <a:pt x="1074660" y="74553"/>
                  <a:pt x="1081446" y="70205"/>
                  <a:pt x="1088652" y="64691"/>
                </a:cubicBezTo>
                <a:cubicBezTo>
                  <a:pt x="1095858" y="59177"/>
                  <a:pt x="1100623" y="53448"/>
                  <a:pt x="1102946" y="47504"/>
                </a:cubicBezTo>
                <a:cubicBezTo>
                  <a:pt x="1105269" y="41560"/>
                  <a:pt x="1109589" y="40578"/>
                  <a:pt x="1115906" y="44557"/>
                </a:cubicBezTo>
                <a:cubicBezTo>
                  <a:pt x="1122223" y="48537"/>
                  <a:pt x="1127564" y="53369"/>
                  <a:pt x="1131931" y="59055"/>
                </a:cubicBezTo>
                <a:cubicBezTo>
                  <a:pt x="1136297" y="64741"/>
                  <a:pt x="1134569" y="69294"/>
                  <a:pt x="1126747" y="72714"/>
                </a:cubicBezTo>
                <a:cubicBezTo>
                  <a:pt x="1118924" y="76134"/>
                  <a:pt x="1099439" y="83322"/>
                  <a:pt x="1068293" y="94278"/>
                </a:cubicBezTo>
                <a:cubicBezTo>
                  <a:pt x="1068293" y="104833"/>
                  <a:pt x="1069092" y="112501"/>
                  <a:pt x="1070691" y="117284"/>
                </a:cubicBezTo>
                <a:cubicBezTo>
                  <a:pt x="1072290" y="122066"/>
                  <a:pt x="1075068" y="124999"/>
                  <a:pt x="1079026" y="126081"/>
                </a:cubicBezTo>
                <a:cubicBezTo>
                  <a:pt x="1082984" y="127164"/>
                  <a:pt x="1090176" y="127705"/>
                  <a:pt x="1100601" y="127705"/>
                </a:cubicBezTo>
                <a:cubicBezTo>
                  <a:pt x="1111313" y="127705"/>
                  <a:pt x="1119190" y="126157"/>
                  <a:pt x="1124230" y="123059"/>
                </a:cubicBezTo>
                <a:cubicBezTo>
                  <a:pt x="1129271" y="119962"/>
                  <a:pt x="1134530" y="110734"/>
                  <a:pt x="1140008" y="95375"/>
                </a:cubicBezTo>
                <a:cubicBezTo>
                  <a:pt x="1145486" y="80017"/>
                  <a:pt x="1148612" y="80591"/>
                  <a:pt x="1149386" y="97096"/>
                </a:cubicBezTo>
                <a:cubicBezTo>
                  <a:pt x="1150161" y="113602"/>
                  <a:pt x="1151910" y="124791"/>
                  <a:pt x="1154635" y="130663"/>
                </a:cubicBezTo>
                <a:cubicBezTo>
                  <a:pt x="1157360" y="136535"/>
                  <a:pt x="1152308" y="142031"/>
                  <a:pt x="1139481" y="147151"/>
                </a:cubicBezTo>
                <a:cubicBezTo>
                  <a:pt x="1126654" y="152270"/>
                  <a:pt x="1112346" y="154830"/>
                  <a:pt x="1096557" y="154830"/>
                </a:cubicBezTo>
                <a:cubicBezTo>
                  <a:pt x="1081242" y="154830"/>
                  <a:pt x="1069339" y="151836"/>
                  <a:pt x="1060850" y="145849"/>
                </a:cubicBezTo>
                <a:cubicBezTo>
                  <a:pt x="1052361" y="139862"/>
                  <a:pt x="1047402" y="131610"/>
                  <a:pt x="1045976" y="121091"/>
                </a:cubicBezTo>
                <a:cubicBezTo>
                  <a:pt x="1044549" y="110572"/>
                  <a:pt x="1044061" y="93705"/>
                  <a:pt x="1044513" y="70488"/>
                </a:cubicBezTo>
                <a:cubicBezTo>
                  <a:pt x="1044965" y="47271"/>
                  <a:pt x="1042939" y="30300"/>
                  <a:pt x="1038436" y="19573"/>
                </a:cubicBezTo>
                <a:cubicBezTo>
                  <a:pt x="1035059" y="11528"/>
                  <a:pt x="1037520" y="8172"/>
                  <a:pt x="1045819" y="9504"/>
                </a:cubicBezTo>
                <a:close/>
                <a:moveTo>
                  <a:pt x="4409222" y="7796"/>
                </a:moveTo>
                <a:cubicBezTo>
                  <a:pt x="4413396" y="8126"/>
                  <a:pt x="4419140" y="9442"/>
                  <a:pt x="4426454" y="11743"/>
                </a:cubicBezTo>
                <a:cubicBezTo>
                  <a:pt x="4441081" y="16117"/>
                  <a:pt x="4446595" y="22516"/>
                  <a:pt x="4442995" y="30941"/>
                </a:cubicBezTo>
                <a:cubicBezTo>
                  <a:pt x="4439396" y="39366"/>
                  <a:pt x="4437596" y="56786"/>
                  <a:pt x="4437596" y="83201"/>
                </a:cubicBezTo>
                <a:cubicBezTo>
                  <a:pt x="4437596" y="110060"/>
                  <a:pt x="4436879" y="130925"/>
                  <a:pt x="4435445" y="145796"/>
                </a:cubicBezTo>
                <a:cubicBezTo>
                  <a:pt x="4434011" y="160666"/>
                  <a:pt x="4430792" y="169263"/>
                  <a:pt x="4425787" y="171586"/>
                </a:cubicBezTo>
                <a:cubicBezTo>
                  <a:pt x="4420782" y="173910"/>
                  <a:pt x="4415623" y="170199"/>
                  <a:pt x="4410310" y="160455"/>
                </a:cubicBezTo>
                <a:cubicBezTo>
                  <a:pt x="4404997" y="150711"/>
                  <a:pt x="4403915" y="140981"/>
                  <a:pt x="4407062" y="131265"/>
                </a:cubicBezTo>
                <a:cubicBezTo>
                  <a:pt x="4410210" y="121550"/>
                  <a:pt x="4411784" y="103284"/>
                  <a:pt x="4411784" y="76468"/>
                </a:cubicBezTo>
                <a:cubicBezTo>
                  <a:pt x="4411784" y="49465"/>
                  <a:pt x="4409536" y="32418"/>
                  <a:pt x="4405040" y="25327"/>
                </a:cubicBezTo>
                <a:cubicBezTo>
                  <a:pt x="4400545" y="18236"/>
                  <a:pt x="4399333" y="13048"/>
                  <a:pt x="4401405" y="9764"/>
                </a:cubicBezTo>
                <a:cubicBezTo>
                  <a:pt x="4402441" y="8122"/>
                  <a:pt x="4405047" y="7466"/>
                  <a:pt x="4409222" y="7796"/>
                </a:cubicBezTo>
                <a:close/>
                <a:moveTo>
                  <a:pt x="2980471" y="7796"/>
                </a:moveTo>
                <a:cubicBezTo>
                  <a:pt x="2984646" y="8126"/>
                  <a:pt x="2990390" y="9442"/>
                  <a:pt x="2997704" y="11743"/>
                </a:cubicBezTo>
                <a:cubicBezTo>
                  <a:pt x="3012331" y="16117"/>
                  <a:pt x="3017844" y="22516"/>
                  <a:pt x="3014245" y="30941"/>
                </a:cubicBezTo>
                <a:cubicBezTo>
                  <a:pt x="3010646" y="39366"/>
                  <a:pt x="3008846" y="56786"/>
                  <a:pt x="3008846" y="83201"/>
                </a:cubicBezTo>
                <a:cubicBezTo>
                  <a:pt x="3008846" y="110060"/>
                  <a:pt x="3008129" y="130925"/>
                  <a:pt x="3006695" y="145796"/>
                </a:cubicBezTo>
                <a:cubicBezTo>
                  <a:pt x="3005261" y="160666"/>
                  <a:pt x="3002042" y="169263"/>
                  <a:pt x="2997037" y="171586"/>
                </a:cubicBezTo>
                <a:cubicBezTo>
                  <a:pt x="2992032" y="173910"/>
                  <a:pt x="2986873" y="170199"/>
                  <a:pt x="2981560" y="160455"/>
                </a:cubicBezTo>
                <a:cubicBezTo>
                  <a:pt x="2976247" y="150711"/>
                  <a:pt x="2975164" y="140981"/>
                  <a:pt x="2978312" y="131265"/>
                </a:cubicBezTo>
                <a:cubicBezTo>
                  <a:pt x="2981460" y="121550"/>
                  <a:pt x="2983034" y="103284"/>
                  <a:pt x="2983034" y="76468"/>
                </a:cubicBezTo>
                <a:cubicBezTo>
                  <a:pt x="2983034" y="49465"/>
                  <a:pt x="2980786" y="32418"/>
                  <a:pt x="2976290" y="25327"/>
                </a:cubicBezTo>
                <a:cubicBezTo>
                  <a:pt x="2971795" y="18236"/>
                  <a:pt x="2970583" y="13048"/>
                  <a:pt x="2972655" y="9764"/>
                </a:cubicBezTo>
                <a:cubicBezTo>
                  <a:pt x="2973691" y="8122"/>
                  <a:pt x="2976297" y="7466"/>
                  <a:pt x="2980471" y="7796"/>
                </a:cubicBezTo>
                <a:close/>
                <a:moveTo>
                  <a:pt x="726666" y="934"/>
                </a:moveTo>
                <a:cubicBezTo>
                  <a:pt x="733979" y="2834"/>
                  <a:pt x="742107" y="5896"/>
                  <a:pt x="751048" y="10119"/>
                </a:cubicBezTo>
                <a:cubicBezTo>
                  <a:pt x="759989" y="14342"/>
                  <a:pt x="762330" y="19405"/>
                  <a:pt x="758071" y="25306"/>
                </a:cubicBezTo>
                <a:cubicBezTo>
                  <a:pt x="753812" y="31207"/>
                  <a:pt x="749194" y="38330"/>
                  <a:pt x="744218" y="46676"/>
                </a:cubicBezTo>
                <a:cubicBezTo>
                  <a:pt x="767851" y="44955"/>
                  <a:pt x="784066" y="42951"/>
                  <a:pt x="792864" y="40664"/>
                </a:cubicBezTo>
                <a:cubicBezTo>
                  <a:pt x="801662" y="38377"/>
                  <a:pt x="811051" y="41944"/>
                  <a:pt x="821031" y="51365"/>
                </a:cubicBezTo>
                <a:cubicBezTo>
                  <a:pt x="831012" y="60787"/>
                  <a:pt x="825437" y="65763"/>
                  <a:pt x="804307" y="66293"/>
                </a:cubicBezTo>
                <a:cubicBezTo>
                  <a:pt x="783177" y="66824"/>
                  <a:pt x="761398" y="67512"/>
                  <a:pt x="738970" y="68358"/>
                </a:cubicBezTo>
                <a:cubicBezTo>
                  <a:pt x="734008" y="82455"/>
                  <a:pt x="727766" y="92518"/>
                  <a:pt x="720245" y="98548"/>
                </a:cubicBezTo>
                <a:cubicBezTo>
                  <a:pt x="712723" y="104578"/>
                  <a:pt x="709637" y="102983"/>
                  <a:pt x="710985" y="93762"/>
                </a:cubicBezTo>
                <a:cubicBezTo>
                  <a:pt x="712333" y="84541"/>
                  <a:pt x="713903" y="76554"/>
                  <a:pt x="715696" y="69800"/>
                </a:cubicBezTo>
                <a:lnTo>
                  <a:pt x="663232" y="77414"/>
                </a:lnTo>
                <a:cubicBezTo>
                  <a:pt x="663232" y="92127"/>
                  <a:pt x="660529" y="101958"/>
                  <a:pt x="655123" y="106905"/>
                </a:cubicBezTo>
                <a:cubicBezTo>
                  <a:pt x="649716" y="111852"/>
                  <a:pt x="644934" y="103083"/>
                  <a:pt x="640775" y="80598"/>
                </a:cubicBezTo>
                <a:cubicBezTo>
                  <a:pt x="618347" y="85086"/>
                  <a:pt x="602619" y="88008"/>
                  <a:pt x="593592" y="89363"/>
                </a:cubicBezTo>
                <a:cubicBezTo>
                  <a:pt x="584565" y="90718"/>
                  <a:pt x="573864" y="87098"/>
                  <a:pt x="561488" y="78501"/>
                </a:cubicBezTo>
                <a:cubicBezTo>
                  <a:pt x="549112" y="69904"/>
                  <a:pt x="551500" y="65605"/>
                  <a:pt x="568651" y="65605"/>
                </a:cubicBezTo>
                <a:cubicBezTo>
                  <a:pt x="583020" y="65605"/>
                  <a:pt x="605943" y="63970"/>
                  <a:pt x="637420" y="60701"/>
                </a:cubicBezTo>
                <a:cubicBezTo>
                  <a:pt x="634064" y="47522"/>
                  <a:pt x="629625" y="37756"/>
                  <a:pt x="624105" y="31404"/>
                </a:cubicBezTo>
                <a:cubicBezTo>
                  <a:pt x="618584" y="25051"/>
                  <a:pt x="618791" y="21287"/>
                  <a:pt x="624728" y="20111"/>
                </a:cubicBezTo>
                <a:cubicBezTo>
                  <a:pt x="630665" y="18935"/>
                  <a:pt x="638789" y="19609"/>
                  <a:pt x="649100" y="22133"/>
                </a:cubicBezTo>
                <a:cubicBezTo>
                  <a:pt x="659410" y="24657"/>
                  <a:pt x="664343" y="28858"/>
                  <a:pt x="663899" y="34738"/>
                </a:cubicBezTo>
                <a:cubicBezTo>
                  <a:pt x="663454" y="40617"/>
                  <a:pt x="663232" y="47752"/>
                  <a:pt x="663232" y="56141"/>
                </a:cubicBezTo>
                <a:lnTo>
                  <a:pt x="717481" y="51150"/>
                </a:lnTo>
                <a:cubicBezTo>
                  <a:pt x="721697" y="30672"/>
                  <a:pt x="722453" y="16709"/>
                  <a:pt x="719751" y="9259"/>
                </a:cubicBezTo>
                <a:cubicBezTo>
                  <a:pt x="717047" y="1809"/>
                  <a:pt x="719352" y="-966"/>
                  <a:pt x="726666" y="934"/>
                </a:cubicBezTo>
                <a:close/>
                <a:moveTo>
                  <a:pt x="4075054" y="3"/>
                </a:moveTo>
                <a:cubicBezTo>
                  <a:pt x="4076422" y="34"/>
                  <a:pt x="4077994" y="416"/>
                  <a:pt x="4079772" y="1149"/>
                </a:cubicBezTo>
                <a:cubicBezTo>
                  <a:pt x="4086885" y="4082"/>
                  <a:pt x="4093388" y="8291"/>
                  <a:pt x="4099282" y="13776"/>
                </a:cubicBezTo>
                <a:cubicBezTo>
                  <a:pt x="4105176" y="19261"/>
                  <a:pt x="4106470" y="23330"/>
                  <a:pt x="4103165" y="25983"/>
                </a:cubicBezTo>
                <a:cubicBezTo>
                  <a:pt x="4099859" y="28636"/>
                  <a:pt x="4094758" y="31045"/>
                  <a:pt x="4087860" y="33211"/>
                </a:cubicBezTo>
                <a:cubicBezTo>
                  <a:pt x="4107678" y="33211"/>
                  <a:pt x="4121154" y="31407"/>
                  <a:pt x="4128289" y="27801"/>
                </a:cubicBezTo>
                <a:cubicBezTo>
                  <a:pt x="4135423" y="24194"/>
                  <a:pt x="4142371" y="24083"/>
                  <a:pt x="4149132" y="27467"/>
                </a:cubicBezTo>
                <a:cubicBezTo>
                  <a:pt x="4155893" y="30852"/>
                  <a:pt x="4161995" y="35190"/>
                  <a:pt x="4167437" y="40481"/>
                </a:cubicBezTo>
                <a:cubicBezTo>
                  <a:pt x="4172880" y="45773"/>
                  <a:pt x="4172403" y="49845"/>
                  <a:pt x="4166007" y="52699"/>
                </a:cubicBezTo>
                <a:cubicBezTo>
                  <a:pt x="4159611" y="55553"/>
                  <a:pt x="4153549" y="60507"/>
                  <a:pt x="4147820" y="67563"/>
                </a:cubicBezTo>
                <a:cubicBezTo>
                  <a:pt x="4142091" y="74618"/>
                  <a:pt x="4134003" y="83136"/>
                  <a:pt x="4123556" y="93117"/>
                </a:cubicBezTo>
                <a:cubicBezTo>
                  <a:pt x="4113109" y="103098"/>
                  <a:pt x="4102415" y="111963"/>
                  <a:pt x="4091474" y="119714"/>
                </a:cubicBezTo>
                <a:lnTo>
                  <a:pt x="4086925" y="122226"/>
                </a:lnTo>
                <a:lnTo>
                  <a:pt x="4090956" y="121797"/>
                </a:lnTo>
                <a:cubicBezTo>
                  <a:pt x="4092575" y="121988"/>
                  <a:pt x="4094465" y="122512"/>
                  <a:pt x="4096626" y="123371"/>
                </a:cubicBezTo>
                <a:cubicBezTo>
                  <a:pt x="4105265" y="126806"/>
                  <a:pt x="4111589" y="131079"/>
                  <a:pt x="4115598" y="136191"/>
                </a:cubicBezTo>
                <a:cubicBezTo>
                  <a:pt x="4119606" y="141303"/>
                  <a:pt x="4119566" y="145308"/>
                  <a:pt x="4115479" y="148205"/>
                </a:cubicBezTo>
                <a:cubicBezTo>
                  <a:pt x="4111392" y="151101"/>
                  <a:pt x="4107140" y="153267"/>
                  <a:pt x="4102724" y="154701"/>
                </a:cubicBezTo>
                <a:cubicBezTo>
                  <a:pt x="4111313" y="154701"/>
                  <a:pt x="4120548" y="153625"/>
                  <a:pt x="4130429" y="151474"/>
                </a:cubicBezTo>
                <a:cubicBezTo>
                  <a:pt x="4140309" y="149323"/>
                  <a:pt x="4147996" y="146617"/>
                  <a:pt x="4153488" y="143354"/>
                </a:cubicBezTo>
                <a:cubicBezTo>
                  <a:pt x="4158980" y="140092"/>
                  <a:pt x="4165824" y="140389"/>
                  <a:pt x="4174020" y="144247"/>
                </a:cubicBezTo>
                <a:cubicBezTo>
                  <a:pt x="4182215" y="148104"/>
                  <a:pt x="4189701" y="153292"/>
                  <a:pt x="4196476" y="159810"/>
                </a:cubicBezTo>
                <a:cubicBezTo>
                  <a:pt x="4203252" y="166327"/>
                  <a:pt x="4203227" y="171500"/>
                  <a:pt x="4196401" y="175329"/>
                </a:cubicBezTo>
                <a:cubicBezTo>
                  <a:pt x="4189575" y="179158"/>
                  <a:pt x="4181251" y="186873"/>
                  <a:pt x="4171428" y="198474"/>
                </a:cubicBezTo>
                <a:cubicBezTo>
                  <a:pt x="4161604" y="210076"/>
                  <a:pt x="4146063" y="225602"/>
                  <a:pt x="4124804" y="245055"/>
                </a:cubicBezTo>
                <a:cubicBezTo>
                  <a:pt x="4103545" y="264507"/>
                  <a:pt x="4079191" y="280862"/>
                  <a:pt x="4051744" y="294120"/>
                </a:cubicBezTo>
                <a:cubicBezTo>
                  <a:pt x="4024297" y="307377"/>
                  <a:pt x="3997334" y="315372"/>
                  <a:pt x="3970855" y="318104"/>
                </a:cubicBezTo>
                <a:cubicBezTo>
                  <a:pt x="3944376" y="320836"/>
                  <a:pt x="3943178" y="317520"/>
                  <a:pt x="3967262" y="308155"/>
                </a:cubicBezTo>
                <a:cubicBezTo>
                  <a:pt x="3991347" y="298791"/>
                  <a:pt x="4015360" y="287455"/>
                  <a:pt x="4039301" y="274148"/>
                </a:cubicBezTo>
                <a:cubicBezTo>
                  <a:pt x="4063242" y="260840"/>
                  <a:pt x="4080274" y="249683"/>
                  <a:pt x="4090398" y="240678"/>
                </a:cubicBezTo>
                <a:cubicBezTo>
                  <a:pt x="4084074" y="236777"/>
                  <a:pt x="4075746" y="228897"/>
                  <a:pt x="4065414" y="217038"/>
                </a:cubicBezTo>
                <a:cubicBezTo>
                  <a:pt x="4055082" y="205178"/>
                  <a:pt x="4052924" y="198342"/>
                  <a:pt x="4058939" y="196528"/>
                </a:cubicBezTo>
                <a:cubicBezTo>
                  <a:pt x="4064955" y="194714"/>
                  <a:pt x="4074179" y="196248"/>
                  <a:pt x="4086612" y="201131"/>
                </a:cubicBezTo>
                <a:cubicBezTo>
                  <a:pt x="4099045" y="206014"/>
                  <a:pt x="4105613" y="215718"/>
                  <a:pt x="4106316" y="230245"/>
                </a:cubicBezTo>
                <a:cubicBezTo>
                  <a:pt x="4115953" y="220350"/>
                  <a:pt x="4126059" y="208570"/>
                  <a:pt x="4136635" y="194904"/>
                </a:cubicBezTo>
                <a:cubicBezTo>
                  <a:pt x="4147211" y="181237"/>
                  <a:pt x="4152499" y="172354"/>
                  <a:pt x="4152499" y="168252"/>
                </a:cubicBezTo>
                <a:cubicBezTo>
                  <a:pt x="4152499" y="166503"/>
                  <a:pt x="4148340" y="166528"/>
                  <a:pt x="4140023" y="168328"/>
                </a:cubicBezTo>
                <a:cubicBezTo>
                  <a:pt x="4131705" y="170127"/>
                  <a:pt x="4123208" y="171701"/>
                  <a:pt x="4114533" y="173049"/>
                </a:cubicBezTo>
                <a:cubicBezTo>
                  <a:pt x="4105857" y="174397"/>
                  <a:pt x="4098414" y="172375"/>
                  <a:pt x="4092205" y="166983"/>
                </a:cubicBezTo>
                <a:cubicBezTo>
                  <a:pt x="4079270" y="180836"/>
                  <a:pt x="4063632" y="192573"/>
                  <a:pt x="4045291" y="202196"/>
                </a:cubicBezTo>
                <a:cubicBezTo>
                  <a:pt x="4026950" y="211818"/>
                  <a:pt x="4009864" y="218475"/>
                  <a:pt x="3994032" y="222168"/>
                </a:cubicBezTo>
                <a:cubicBezTo>
                  <a:pt x="3978200" y="225861"/>
                  <a:pt x="3978157" y="222645"/>
                  <a:pt x="3993903" y="212521"/>
                </a:cubicBezTo>
                <a:cubicBezTo>
                  <a:pt x="4009649" y="202396"/>
                  <a:pt x="4025713" y="191358"/>
                  <a:pt x="4042097" y="179405"/>
                </a:cubicBezTo>
                <a:cubicBezTo>
                  <a:pt x="4058480" y="167453"/>
                  <a:pt x="4069504" y="156898"/>
                  <a:pt x="4075169" y="147742"/>
                </a:cubicBezTo>
                <a:cubicBezTo>
                  <a:pt x="4080833" y="138586"/>
                  <a:pt x="4083666" y="132373"/>
                  <a:pt x="4083666" y="129104"/>
                </a:cubicBezTo>
                <a:cubicBezTo>
                  <a:pt x="4083666" y="127290"/>
                  <a:pt x="4083936" y="125810"/>
                  <a:pt x="4084475" y="124664"/>
                </a:cubicBezTo>
                <a:lnTo>
                  <a:pt x="4086887" y="122247"/>
                </a:lnTo>
                <a:lnTo>
                  <a:pt x="4045528" y="145086"/>
                </a:lnTo>
                <a:cubicBezTo>
                  <a:pt x="4025839" y="154249"/>
                  <a:pt x="4007250" y="159290"/>
                  <a:pt x="3989762" y="160207"/>
                </a:cubicBezTo>
                <a:cubicBezTo>
                  <a:pt x="3972274" y="161125"/>
                  <a:pt x="3970665" y="158010"/>
                  <a:pt x="3984933" y="150861"/>
                </a:cubicBezTo>
                <a:cubicBezTo>
                  <a:pt x="3999202" y="143713"/>
                  <a:pt x="4013147" y="136847"/>
                  <a:pt x="4026771" y="130265"/>
                </a:cubicBezTo>
                <a:cubicBezTo>
                  <a:pt x="4040394" y="123683"/>
                  <a:pt x="4054856" y="115746"/>
                  <a:pt x="4070157" y="106453"/>
                </a:cubicBezTo>
                <a:cubicBezTo>
                  <a:pt x="4055286" y="95354"/>
                  <a:pt x="4046843" y="86441"/>
                  <a:pt x="4044829" y="79716"/>
                </a:cubicBezTo>
                <a:lnTo>
                  <a:pt x="4046276" y="74080"/>
                </a:lnTo>
                <a:lnTo>
                  <a:pt x="4044657" y="75360"/>
                </a:lnTo>
                <a:cubicBezTo>
                  <a:pt x="4029664" y="86710"/>
                  <a:pt x="4012843" y="94920"/>
                  <a:pt x="3994193" y="99989"/>
                </a:cubicBezTo>
                <a:cubicBezTo>
                  <a:pt x="3975544" y="105059"/>
                  <a:pt x="3974486" y="101882"/>
                  <a:pt x="3991021" y="90460"/>
                </a:cubicBezTo>
                <a:cubicBezTo>
                  <a:pt x="4007555" y="79038"/>
                  <a:pt x="4024437" y="64716"/>
                  <a:pt x="4041667" y="47493"/>
                </a:cubicBezTo>
                <a:cubicBezTo>
                  <a:pt x="4058896" y="30271"/>
                  <a:pt x="4067776" y="17508"/>
                  <a:pt x="4068307" y="9205"/>
                </a:cubicBezTo>
                <a:cubicBezTo>
                  <a:pt x="4068705" y="2978"/>
                  <a:pt x="4070954" y="-89"/>
                  <a:pt x="4075054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623681" y="4312577"/>
            <a:ext cx="4944637" cy="53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0.32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千瓦时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915174" y="5576119"/>
            <a:ext cx="6386368" cy="53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只节能灯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天可以少用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0.32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千瓦时。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70886" y="3907656"/>
            <a:ext cx="4082688" cy="144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0.82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（件）</a:t>
            </a: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0.82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10000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8200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（件）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353574" y="3903488"/>
            <a:ext cx="3346450" cy="144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10000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8200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（件）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70886" y="5591998"/>
            <a:ext cx="5745424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答：达到一等品标准的大约有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8200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件。</a:t>
            </a:r>
            <a:endParaRPr kumimoji="0" lang="zh-CN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Group 12"/>
          <p:cNvGrpSpPr/>
          <p:nvPr/>
        </p:nvGrpSpPr>
        <p:grpSpPr bwMode="auto">
          <a:xfrm>
            <a:off x="3243489" y="1503153"/>
            <a:ext cx="6745091" cy="2041146"/>
            <a:chOff x="867" y="1111"/>
            <a:chExt cx="5073" cy="1491"/>
          </a:xfrm>
        </p:grpSpPr>
        <p:pic>
          <p:nvPicPr>
            <p:cNvPr id="8" name="Picture 9" descr="{E0B4F3BF-EA45-4E4F-BD9D-993AC5547451}副本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" y="1111"/>
              <a:ext cx="1587" cy="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2311" y="1117"/>
              <a:ext cx="2613" cy="821"/>
            </a:xfrm>
            <a:prstGeom prst="wedgeRoundRectCallout">
              <a:avLst>
                <a:gd name="adj1" fmla="val -60492"/>
                <a:gd name="adj2" fmla="val 3864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根据抽查，这批产品每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件中达到一等品标准的有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82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件。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600" y="2011"/>
              <a:ext cx="3340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这批产品一共有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万件，达到一等品标准的大约有多少件？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858777" y="1401884"/>
            <a:ext cx="138564" cy="43858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09629" y="4723257"/>
            <a:ext cx="6804747" cy="438582"/>
          </a:xfrm>
          <a:prstGeom prst="rect">
            <a:avLst/>
          </a:prstGeom>
          <a:ln w="19050">
            <a:solidFill>
              <a:srgbClr val="00B0F0"/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对于答案的正确与否可用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倒推法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进行验证。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717842" y="2581970"/>
            <a:ext cx="2354893" cy="14091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小数点移动引起小数大小变化的规律</a:t>
            </a:r>
          </a:p>
        </p:txBody>
      </p:sp>
      <p:sp>
        <p:nvSpPr>
          <p:cNvPr id="6" name="右箭头 5"/>
          <p:cNvSpPr/>
          <p:nvPr/>
        </p:nvSpPr>
        <p:spPr>
          <a:xfrm>
            <a:off x="4122839" y="3228495"/>
            <a:ext cx="2359338" cy="22546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82056" y="2805219"/>
            <a:ext cx="242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解决实际问题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543881" y="2199101"/>
            <a:ext cx="2988000" cy="54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①先弄清题意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543881" y="2777721"/>
            <a:ext cx="2988000" cy="5382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②列出正确的算式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545125" y="3347584"/>
            <a:ext cx="2988000" cy="54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③进行计算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543881" y="3919222"/>
            <a:ext cx="2988000" cy="54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④最后要写上答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96380" y="981499"/>
            <a:ext cx="11047494" cy="5876501"/>
            <a:chOff x="1516344" y="1196751"/>
            <a:chExt cx="11047494" cy="5876501"/>
          </a:xfrm>
        </p:grpSpPr>
        <p:grpSp>
          <p:nvGrpSpPr>
            <p:cNvPr id="13" name="组合 12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6" name="矩形: 圆角 15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401666" cy="438582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5449820" y="3821604"/>
            <a:ext cx="5068887" cy="399494"/>
            <a:chOff x="7206155" y="5040852"/>
            <a:chExt cx="5067096" cy="398488"/>
          </a:xfrm>
        </p:grpSpPr>
        <p:sp>
          <p:nvSpPr>
            <p:cNvPr id="7" name="文本框 6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943565" y="2480903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89738" y="13065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89738" y="22606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89738" y="32146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89738" y="41703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7897820" y="14097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7897820" y="23637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7897820" y="33194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7897820" y="42735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4370388" y="10205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4960830" y="19558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1613751" y="1995737"/>
            <a:ext cx="7343775" cy="1231881"/>
            <a:chOff x="684212" y="1676400"/>
            <a:chExt cx="7344171" cy="1231472"/>
          </a:xfrm>
        </p:grpSpPr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937239" y="2415593"/>
              <a:ext cx="6491380" cy="49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0.9         0.793         0.68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684212" y="1676400"/>
              <a:ext cx="7344171" cy="49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这些小数去掉小数点，原数大小有什么变化？</a:t>
              </a:r>
            </a:p>
          </p:txBody>
        </p:sp>
      </p:grpSp>
      <p:grpSp>
        <p:nvGrpSpPr>
          <p:cNvPr id="5" name="组合 9"/>
          <p:cNvGrpSpPr/>
          <p:nvPr/>
        </p:nvGrpSpPr>
        <p:grpSpPr bwMode="auto">
          <a:xfrm>
            <a:off x="1356534" y="3683855"/>
            <a:ext cx="1763712" cy="475719"/>
            <a:chOff x="376238" y="3429000"/>
            <a:chExt cx="1763712" cy="475719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76238" y="3443054"/>
              <a:ext cx="7143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0.9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7" name="直接箭头连接符 9"/>
            <p:cNvCxnSpPr>
              <a:cxnSpLocks noChangeShapeType="1"/>
            </p:cNvCxnSpPr>
            <p:nvPr/>
          </p:nvCxnSpPr>
          <p:spPr bwMode="auto">
            <a:xfrm flipV="1">
              <a:off x="1073151" y="3692500"/>
              <a:ext cx="360000" cy="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1425575" y="3429000"/>
              <a:ext cx="714375" cy="461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9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052249" y="3716143"/>
            <a:ext cx="6645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0.9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去掉小数点，就是把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0.9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扩大到原来的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倍。</a:t>
            </a:r>
          </a:p>
        </p:txBody>
      </p:sp>
      <p:grpSp>
        <p:nvGrpSpPr>
          <p:cNvPr id="10" name="组合 10"/>
          <p:cNvGrpSpPr/>
          <p:nvPr/>
        </p:nvGrpSpPr>
        <p:grpSpPr bwMode="auto">
          <a:xfrm>
            <a:off x="1162050" y="4370298"/>
            <a:ext cx="1964546" cy="468121"/>
            <a:chOff x="54714" y="4051754"/>
            <a:chExt cx="1964546" cy="468121"/>
          </a:xfrm>
        </p:grpSpPr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54714" y="4058210"/>
              <a:ext cx="10358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0.793 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2" name="直接箭头连接符 13"/>
            <p:cNvCxnSpPr>
              <a:cxnSpLocks noChangeShapeType="1"/>
            </p:cNvCxnSpPr>
            <p:nvPr/>
          </p:nvCxnSpPr>
          <p:spPr bwMode="auto">
            <a:xfrm flipV="1">
              <a:off x="962368" y="4289042"/>
              <a:ext cx="360000" cy="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1304885" y="4051754"/>
              <a:ext cx="714375" cy="461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793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052248" y="4400356"/>
            <a:ext cx="7310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0.793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去掉小数点，就是把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0.793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扩大到原来的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倍。</a:t>
            </a:r>
          </a:p>
        </p:txBody>
      </p:sp>
      <p:grpSp>
        <p:nvGrpSpPr>
          <p:cNvPr id="15" name="组合 11"/>
          <p:cNvGrpSpPr/>
          <p:nvPr/>
        </p:nvGrpSpPr>
        <p:grpSpPr bwMode="auto">
          <a:xfrm>
            <a:off x="1237473" y="5100654"/>
            <a:ext cx="1889125" cy="463253"/>
            <a:chOff x="251520" y="4670426"/>
            <a:chExt cx="1888430" cy="462954"/>
          </a:xfrm>
        </p:grpSpPr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251520" y="4670426"/>
              <a:ext cx="839093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0.68  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7" name="直接箭头连接符 17"/>
            <p:cNvCxnSpPr>
              <a:cxnSpLocks noChangeShapeType="1"/>
            </p:cNvCxnSpPr>
            <p:nvPr/>
          </p:nvCxnSpPr>
          <p:spPr bwMode="auto">
            <a:xfrm flipV="1">
              <a:off x="1073151" y="4901258"/>
              <a:ext cx="360000" cy="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>
              <a:off x="1425838" y="4672013"/>
              <a:ext cx="714112" cy="46136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68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052248" y="5124256"/>
            <a:ext cx="7222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0.68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去掉小数点，就是把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0.68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扩大到原来的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996380" y="981499"/>
            <a:ext cx="11047494" cy="5876501"/>
            <a:chOff x="1516344" y="1196751"/>
            <a:chExt cx="11047494" cy="5876501"/>
          </a:xfrm>
        </p:grpSpPr>
        <p:grpSp>
          <p:nvGrpSpPr>
            <p:cNvPr id="21" name="组合 20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4" name="矩形: 圆角 23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7"/>
          <p:cNvGraphicFramePr>
            <a:graphicFrameLocks noGrp="1"/>
          </p:cNvGraphicFramePr>
          <p:nvPr/>
        </p:nvGraphicFramePr>
        <p:xfrm>
          <a:off x="3031599" y="3046041"/>
          <a:ext cx="7813675" cy="2194371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1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stretch>
                        <a:fillRect l="-41534" t="-1681" r="-199735" b="-2226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stretch>
                        <a:fillRect l="-145777" t="-1681" r="-105722" b="-2226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stretch>
                        <a:fillRect l="-234896" t="-1681" r="-1042" b="-222689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6.9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753757" y="1971259"/>
            <a:ext cx="7092618" cy="643140"/>
          </a:xfrm>
          <a:custGeom>
            <a:avLst/>
            <a:gdLst/>
            <a:ahLst/>
            <a:cxnLst/>
            <a:rect l="l" t="t" r="r" b="b"/>
            <a:pathLst>
              <a:path w="7092618" h="643140">
                <a:moveTo>
                  <a:pt x="6878103" y="430519"/>
                </a:moveTo>
                <a:cubicBezTo>
                  <a:pt x="6868345" y="430096"/>
                  <a:pt x="6859515" y="435309"/>
                  <a:pt x="6851613" y="446157"/>
                </a:cubicBezTo>
                <a:cubicBezTo>
                  <a:pt x="6843712" y="457005"/>
                  <a:pt x="6838435" y="474526"/>
                  <a:pt x="6835781" y="498717"/>
                </a:cubicBezTo>
                <a:cubicBezTo>
                  <a:pt x="6833143" y="522895"/>
                  <a:pt x="6834039" y="544495"/>
                  <a:pt x="6838471" y="563517"/>
                </a:cubicBezTo>
                <a:cubicBezTo>
                  <a:pt x="6842901" y="582540"/>
                  <a:pt x="6849753" y="595593"/>
                  <a:pt x="6859024" y="602677"/>
                </a:cubicBezTo>
                <a:cubicBezTo>
                  <a:pt x="6868295" y="609761"/>
                  <a:pt x="6877601" y="611249"/>
                  <a:pt x="6886944" y="607140"/>
                </a:cubicBezTo>
                <a:cubicBezTo>
                  <a:pt x="6896287" y="603032"/>
                  <a:pt x="6903360" y="593779"/>
                  <a:pt x="6908164" y="579381"/>
                </a:cubicBezTo>
                <a:cubicBezTo>
                  <a:pt x="6912968" y="564984"/>
                  <a:pt x="6915370" y="549116"/>
                  <a:pt x="6915370" y="531779"/>
                </a:cubicBezTo>
                <a:cubicBezTo>
                  <a:pt x="6915370" y="514442"/>
                  <a:pt x="6914711" y="498728"/>
                  <a:pt x="6913391" y="484639"/>
                </a:cubicBezTo>
                <a:cubicBezTo>
                  <a:pt x="6912071" y="470550"/>
                  <a:pt x="6908301" y="458113"/>
                  <a:pt x="6902077" y="447329"/>
                </a:cubicBezTo>
                <a:cubicBezTo>
                  <a:pt x="6895853" y="436545"/>
                  <a:pt x="6887862" y="430942"/>
                  <a:pt x="6878103" y="430519"/>
                </a:cubicBezTo>
                <a:close/>
                <a:moveTo>
                  <a:pt x="6697129" y="430519"/>
                </a:moveTo>
                <a:cubicBezTo>
                  <a:pt x="6687369" y="430096"/>
                  <a:pt x="6678540" y="435309"/>
                  <a:pt x="6670638" y="446157"/>
                </a:cubicBezTo>
                <a:cubicBezTo>
                  <a:pt x="6662737" y="457005"/>
                  <a:pt x="6657460" y="474526"/>
                  <a:pt x="6654807" y="498717"/>
                </a:cubicBezTo>
                <a:cubicBezTo>
                  <a:pt x="6652169" y="522895"/>
                  <a:pt x="6653065" y="544495"/>
                  <a:pt x="6657495" y="563517"/>
                </a:cubicBezTo>
                <a:cubicBezTo>
                  <a:pt x="6661927" y="582540"/>
                  <a:pt x="6668778" y="595593"/>
                  <a:pt x="6678049" y="602677"/>
                </a:cubicBezTo>
                <a:cubicBezTo>
                  <a:pt x="6687319" y="609761"/>
                  <a:pt x="6696627" y="611249"/>
                  <a:pt x="6705969" y="607140"/>
                </a:cubicBezTo>
                <a:cubicBezTo>
                  <a:pt x="6715311" y="603032"/>
                  <a:pt x="6722385" y="593779"/>
                  <a:pt x="6727189" y="579381"/>
                </a:cubicBezTo>
                <a:cubicBezTo>
                  <a:pt x="6731993" y="564984"/>
                  <a:pt x="6734395" y="549116"/>
                  <a:pt x="6734395" y="531779"/>
                </a:cubicBezTo>
                <a:cubicBezTo>
                  <a:pt x="6734395" y="514442"/>
                  <a:pt x="6733735" y="498728"/>
                  <a:pt x="6732416" y="484639"/>
                </a:cubicBezTo>
                <a:cubicBezTo>
                  <a:pt x="6731097" y="470550"/>
                  <a:pt x="6727325" y="458113"/>
                  <a:pt x="6721101" y="447329"/>
                </a:cubicBezTo>
                <a:cubicBezTo>
                  <a:pt x="6714878" y="436545"/>
                  <a:pt x="6706887" y="430942"/>
                  <a:pt x="6697129" y="430519"/>
                </a:cubicBezTo>
                <a:close/>
                <a:moveTo>
                  <a:pt x="6525679" y="430519"/>
                </a:moveTo>
                <a:cubicBezTo>
                  <a:pt x="6515919" y="430096"/>
                  <a:pt x="6507090" y="435309"/>
                  <a:pt x="6499188" y="446157"/>
                </a:cubicBezTo>
                <a:cubicBezTo>
                  <a:pt x="6491287" y="457005"/>
                  <a:pt x="6486010" y="474526"/>
                  <a:pt x="6483357" y="498717"/>
                </a:cubicBezTo>
                <a:cubicBezTo>
                  <a:pt x="6480719" y="522895"/>
                  <a:pt x="6481615" y="544495"/>
                  <a:pt x="6486046" y="563517"/>
                </a:cubicBezTo>
                <a:cubicBezTo>
                  <a:pt x="6490477" y="582540"/>
                  <a:pt x="6497328" y="595593"/>
                  <a:pt x="6506599" y="602677"/>
                </a:cubicBezTo>
                <a:cubicBezTo>
                  <a:pt x="6515869" y="609761"/>
                  <a:pt x="6525177" y="611249"/>
                  <a:pt x="6534519" y="607140"/>
                </a:cubicBezTo>
                <a:cubicBezTo>
                  <a:pt x="6543861" y="603032"/>
                  <a:pt x="6550935" y="593779"/>
                  <a:pt x="6555739" y="579381"/>
                </a:cubicBezTo>
                <a:cubicBezTo>
                  <a:pt x="6560543" y="564984"/>
                  <a:pt x="6562945" y="549116"/>
                  <a:pt x="6562945" y="531779"/>
                </a:cubicBezTo>
                <a:cubicBezTo>
                  <a:pt x="6562945" y="514442"/>
                  <a:pt x="6562285" y="498728"/>
                  <a:pt x="6560966" y="484639"/>
                </a:cubicBezTo>
                <a:cubicBezTo>
                  <a:pt x="6559647" y="470550"/>
                  <a:pt x="6555875" y="458113"/>
                  <a:pt x="6549651" y="447329"/>
                </a:cubicBezTo>
                <a:cubicBezTo>
                  <a:pt x="6543428" y="436545"/>
                  <a:pt x="6535437" y="430942"/>
                  <a:pt x="6525679" y="430519"/>
                </a:cubicBezTo>
                <a:close/>
                <a:moveTo>
                  <a:pt x="5801779" y="430519"/>
                </a:moveTo>
                <a:cubicBezTo>
                  <a:pt x="5792020" y="430096"/>
                  <a:pt x="5783190" y="435309"/>
                  <a:pt x="5775288" y="446157"/>
                </a:cubicBezTo>
                <a:cubicBezTo>
                  <a:pt x="5767387" y="457005"/>
                  <a:pt x="5762110" y="474526"/>
                  <a:pt x="5759457" y="498717"/>
                </a:cubicBezTo>
                <a:cubicBezTo>
                  <a:pt x="5756819" y="522895"/>
                  <a:pt x="5757715" y="544495"/>
                  <a:pt x="5762146" y="563517"/>
                </a:cubicBezTo>
                <a:cubicBezTo>
                  <a:pt x="5766577" y="582540"/>
                  <a:pt x="5773428" y="595593"/>
                  <a:pt x="5782699" y="602677"/>
                </a:cubicBezTo>
                <a:cubicBezTo>
                  <a:pt x="5791970" y="609761"/>
                  <a:pt x="5801277" y="611249"/>
                  <a:pt x="5810619" y="607140"/>
                </a:cubicBezTo>
                <a:cubicBezTo>
                  <a:pt x="5819962" y="603032"/>
                  <a:pt x="5827035" y="593779"/>
                  <a:pt x="5831839" y="579381"/>
                </a:cubicBezTo>
                <a:cubicBezTo>
                  <a:pt x="5836643" y="564984"/>
                  <a:pt x="5839045" y="549116"/>
                  <a:pt x="5839045" y="531779"/>
                </a:cubicBezTo>
                <a:cubicBezTo>
                  <a:pt x="5839045" y="514442"/>
                  <a:pt x="5838386" y="498728"/>
                  <a:pt x="5837066" y="484639"/>
                </a:cubicBezTo>
                <a:cubicBezTo>
                  <a:pt x="5835747" y="470550"/>
                  <a:pt x="5831976" y="458113"/>
                  <a:pt x="5825752" y="447329"/>
                </a:cubicBezTo>
                <a:cubicBezTo>
                  <a:pt x="5819528" y="436545"/>
                  <a:pt x="5811537" y="430942"/>
                  <a:pt x="5801779" y="430519"/>
                </a:cubicBezTo>
                <a:close/>
                <a:moveTo>
                  <a:pt x="5630329" y="430519"/>
                </a:moveTo>
                <a:cubicBezTo>
                  <a:pt x="5620570" y="430096"/>
                  <a:pt x="5611740" y="435309"/>
                  <a:pt x="5603838" y="446157"/>
                </a:cubicBezTo>
                <a:cubicBezTo>
                  <a:pt x="5595937" y="457005"/>
                  <a:pt x="5590660" y="474526"/>
                  <a:pt x="5588007" y="498717"/>
                </a:cubicBezTo>
                <a:cubicBezTo>
                  <a:pt x="5585369" y="522895"/>
                  <a:pt x="5586265" y="544495"/>
                  <a:pt x="5590696" y="563517"/>
                </a:cubicBezTo>
                <a:cubicBezTo>
                  <a:pt x="5595127" y="582540"/>
                  <a:pt x="5601978" y="595593"/>
                  <a:pt x="5611249" y="602677"/>
                </a:cubicBezTo>
                <a:cubicBezTo>
                  <a:pt x="5620520" y="609761"/>
                  <a:pt x="5629827" y="611249"/>
                  <a:pt x="5639169" y="607140"/>
                </a:cubicBezTo>
                <a:cubicBezTo>
                  <a:pt x="5648512" y="603032"/>
                  <a:pt x="5655585" y="593779"/>
                  <a:pt x="5660389" y="579381"/>
                </a:cubicBezTo>
                <a:cubicBezTo>
                  <a:pt x="5665193" y="564984"/>
                  <a:pt x="5667595" y="549116"/>
                  <a:pt x="5667595" y="531779"/>
                </a:cubicBezTo>
                <a:cubicBezTo>
                  <a:pt x="5667595" y="514442"/>
                  <a:pt x="5666936" y="498728"/>
                  <a:pt x="5665616" y="484639"/>
                </a:cubicBezTo>
                <a:cubicBezTo>
                  <a:pt x="5664297" y="470550"/>
                  <a:pt x="5660526" y="458113"/>
                  <a:pt x="5654302" y="447329"/>
                </a:cubicBezTo>
                <a:cubicBezTo>
                  <a:pt x="5648078" y="436545"/>
                  <a:pt x="5640087" y="430942"/>
                  <a:pt x="5630329" y="430519"/>
                </a:cubicBezTo>
                <a:close/>
                <a:moveTo>
                  <a:pt x="4896904" y="430519"/>
                </a:moveTo>
                <a:cubicBezTo>
                  <a:pt x="4887145" y="430096"/>
                  <a:pt x="4878315" y="435309"/>
                  <a:pt x="4870413" y="446157"/>
                </a:cubicBezTo>
                <a:cubicBezTo>
                  <a:pt x="4862512" y="457005"/>
                  <a:pt x="4857235" y="474526"/>
                  <a:pt x="4854582" y="498717"/>
                </a:cubicBezTo>
                <a:cubicBezTo>
                  <a:pt x="4851944" y="522895"/>
                  <a:pt x="4852840" y="544495"/>
                  <a:pt x="4857271" y="563517"/>
                </a:cubicBezTo>
                <a:cubicBezTo>
                  <a:pt x="4861702" y="582540"/>
                  <a:pt x="4868553" y="595593"/>
                  <a:pt x="4877824" y="602677"/>
                </a:cubicBezTo>
                <a:cubicBezTo>
                  <a:pt x="4887095" y="609761"/>
                  <a:pt x="4896402" y="611249"/>
                  <a:pt x="4905744" y="607140"/>
                </a:cubicBezTo>
                <a:cubicBezTo>
                  <a:pt x="4915087" y="603032"/>
                  <a:pt x="4922160" y="593779"/>
                  <a:pt x="4926964" y="579381"/>
                </a:cubicBezTo>
                <a:cubicBezTo>
                  <a:pt x="4931768" y="564984"/>
                  <a:pt x="4934170" y="549116"/>
                  <a:pt x="4934170" y="531779"/>
                </a:cubicBezTo>
                <a:cubicBezTo>
                  <a:pt x="4934170" y="514442"/>
                  <a:pt x="4933511" y="498728"/>
                  <a:pt x="4932191" y="484639"/>
                </a:cubicBezTo>
                <a:cubicBezTo>
                  <a:pt x="4930872" y="470550"/>
                  <a:pt x="4927101" y="458113"/>
                  <a:pt x="4920877" y="447329"/>
                </a:cubicBezTo>
                <a:cubicBezTo>
                  <a:pt x="4914653" y="436545"/>
                  <a:pt x="4906662" y="430942"/>
                  <a:pt x="4896904" y="430519"/>
                </a:cubicBezTo>
                <a:close/>
                <a:moveTo>
                  <a:pt x="6332156" y="400050"/>
                </a:moveTo>
                <a:lnTo>
                  <a:pt x="6355065" y="400050"/>
                </a:lnTo>
                <a:lnTo>
                  <a:pt x="6355065" y="639094"/>
                </a:lnTo>
                <a:lnTo>
                  <a:pt x="6319809" y="639094"/>
                </a:lnTo>
                <a:lnTo>
                  <a:pt x="6319809" y="452836"/>
                </a:lnTo>
                <a:cubicBezTo>
                  <a:pt x="6312668" y="463892"/>
                  <a:pt x="6297819" y="475142"/>
                  <a:pt x="6275261" y="486586"/>
                </a:cubicBezTo>
                <a:lnTo>
                  <a:pt x="6275261" y="455783"/>
                </a:lnTo>
                <a:cubicBezTo>
                  <a:pt x="6298177" y="440224"/>
                  <a:pt x="6317142" y="421646"/>
                  <a:pt x="6332156" y="400050"/>
                </a:cubicBezTo>
                <a:close/>
                <a:moveTo>
                  <a:pt x="5436806" y="400050"/>
                </a:moveTo>
                <a:lnTo>
                  <a:pt x="5459715" y="400050"/>
                </a:lnTo>
                <a:lnTo>
                  <a:pt x="5459715" y="639094"/>
                </a:lnTo>
                <a:lnTo>
                  <a:pt x="5424459" y="639094"/>
                </a:lnTo>
                <a:lnTo>
                  <a:pt x="5424459" y="452836"/>
                </a:lnTo>
                <a:cubicBezTo>
                  <a:pt x="5417318" y="463892"/>
                  <a:pt x="5402469" y="475142"/>
                  <a:pt x="5379911" y="486586"/>
                </a:cubicBezTo>
                <a:lnTo>
                  <a:pt x="5379911" y="455783"/>
                </a:lnTo>
                <a:cubicBezTo>
                  <a:pt x="5402827" y="440224"/>
                  <a:pt x="5421792" y="421646"/>
                  <a:pt x="5436806" y="400050"/>
                </a:cubicBezTo>
                <a:close/>
                <a:moveTo>
                  <a:pt x="4712906" y="400050"/>
                </a:moveTo>
                <a:lnTo>
                  <a:pt x="4735815" y="400050"/>
                </a:lnTo>
                <a:lnTo>
                  <a:pt x="4735815" y="639094"/>
                </a:lnTo>
                <a:lnTo>
                  <a:pt x="4700560" y="639094"/>
                </a:lnTo>
                <a:lnTo>
                  <a:pt x="4700560" y="452836"/>
                </a:lnTo>
                <a:cubicBezTo>
                  <a:pt x="4693418" y="463892"/>
                  <a:pt x="4678569" y="475142"/>
                  <a:pt x="4656012" y="486586"/>
                </a:cubicBezTo>
                <a:lnTo>
                  <a:pt x="4656012" y="455783"/>
                </a:lnTo>
                <a:cubicBezTo>
                  <a:pt x="4678927" y="440224"/>
                  <a:pt x="4697892" y="421646"/>
                  <a:pt x="4712906" y="400050"/>
                </a:cubicBezTo>
                <a:close/>
                <a:moveTo>
                  <a:pt x="6878491" y="398716"/>
                </a:moveTo>
                <a:cubicBezTo>
                  <a:pt x="6895606" y="398716"/>
                  <a:pt x="6910301" y="405563"/>
                  <a:pt x="6922575" y="419258"/>
                </a:cubicBezTo>
                <a:cubicBezTo>
                  <a:pt x="6934851" y="432953"/>
                  <a:pt x="6942813" y="449828"/>
                  <a:pt x="6946463" y="469883"/>
                </a:cubicBezTo>
                <a:cubicBezTo>
                  <a:pt x="6950113" y="489938"/>
                  <a:pt x="6951253" y="512975"/>
                  <a:pt x="6949883" y="538996"/>
                </a:cubicBezTo>
                <a:cubicBezTo>
                  <a:pt x="6948513" y="565016"/>
                  <a:pt x="6943832" y="586487"/>
                  <a:pt x="6935837" y="603408"/>
                </a:cubicBezTo>
                <a:cubicBezTo>
                  <a:pt x="6927842" y="620330"/>
                  <a:pt x="6915671" y="632085"/>
                  <a:pt x="6899323" y="638674"/>
                </a:cubicBezTo>
                <a:cubicBezTo>
                  <a:pt x="6882975" y="645264"/>
                  <a:pt x="6866660" y="644561"/>
                  <a:pt x="6850377" y="636566"/>
                </a:cubicBezTo>
                <a:cubicBezTo>
                  <a:pt x="6834093" y="628572"/>
                  <a:pt x="6822668" y="618003"/>
                  <a:pt x="6816099" y="604860"/>
                </a:cubicBezTo>
                <a:cubicBezTo>
                  <a:pt x="6809532" y="591717"/>
                  <a:pt x="6804865" y="577994"/>
                  <a:pt x="6802097" y="563689"/>
                </a:cubicBezTo>
                <a:cubicBezTo>
                  <a:pt x="6799329" y="549385"/>
                  <a:pt x="6798397" y="530166"/>
                  <a:pt x="6799300" y="506031"/>
                </a:cubicBezTo>
                <a:cubicBezTo>
                  <a:pt x="6800218" y="481896"/>
                  <a:pt x="6803645" y="462749"/>
                  <a:pt x="6809582" y="448588"/>
                </a:cubicBezTo>
                <a:cubicBezTo>
                  <a:pt x="6815519" y="434427"/>
                  <a:pt x="6824209" y="422575"/>
                  <a:pt x="6835653" y="413031"/>
                </a:cubicBezTo>
                <a:cubicBezTo>
                  <a:pt x="6847096" y="403488"/>
                  <a:pt x="6861375" y="398716"/>
                  <a:pt x="6878491" y="398716"/>
                </a:cubicBezTo>
                <a:close/>
                <a:moveTo>
                  <a:pt x="6697515" y="398716"/>
                </a:moveTo>
                <a:cubicBezTo>
                  <a:pt x="6714631" y="398716"/>
                  <a:pt x="6729326" y="405563"/>
                  <a:pt x="6741601" y="419258"/>
                </a:cubicBezTo>
                <a:cubicBezTo>
                  <a:pt x="6753876" y="432953"/>
                  <a:pt x="6761839" y="449828"/>
                  <a:pt x="6765488" y="469883"/>
                </a:cubicBezTo>
                <a:cubicBezTo>
                  <a:pt x="6769138" y="489938"/>
                  <a:pt x="6770278" y="512975"/>
                  <a:pt x="6768909" y="538996"/>
                </a:cubicBezTo>
                <a:cubicBezTo>
                  <a:pt x="6767539" y="565016"/>
                  <a:pt x="6762857" y="586487"/>
                  <a:pt x="6754862" y="603408"/>
                </a:cubicBezTo>
                <a:cubicBezTo>
                  <a:pt x="6746867" y="620330"/>
                  <a:pt x="6734696" y="632085"/>
                  <a:pt x="6718348" y="638674"/>
                </a:cubicBezTo>
                <a:cubicBezTo>
                  <a:pt x="6702000" y="645264"/>
                  <a:pt x="6685685" y="644561"/>
                  <a:pt x="6669401" y="636566"/>
                </a:cubicBezTo>
                <a:cubicBezTo>
                  <a:pt x="6653119" y="628572"/>
                  <a:pt x="6641693" y="618003"/>
                  <a:pt x="6635125" y="604860"/>
                </a:cubicBezTo>
                <a:cubicBezTo>
                  <a:pt x="6628557" y="591717"/>
                  <a:pt x="6623889" y="577994"/>
                  <a:pt x="6621121" y="563689"/>
                </a:cubicBezTo>
                <a:cubicBezTo>
                  <a:pt x="6618354" y="549385"/>
                  <a:pt x="6617421" y="530166"/>
                  <a:pt x="6618325" y="506031"/>
                </a:cubicBezTo>
                <a:cubicBezTo>
                  <a:pt x="6619243" y="481896"/>
                  <a:pt x="6622670" y="462749"/>
                  <a:pt x="6628607" y="448588"/>
                </a:cubicBezTo>
                <a:cubicBezTo>
                  <a:pt x="6634544" y="434427"/>
                  <a:pt x="6643234" y="422575"/>
                  <a:pt x="6654677" y="413031"/>
                </a:cubicBezTo>
                <a:cubicBezTo>
                  <a:pt x="6666121" y="403488"/>
                  <a:pt x="6680401" y="398716"/>
                  <a:pt x="6697515" y="398716"/>
                </a:cubicBezTo>
                <a:close/>
                <a:moveTo>
                  <a:pt x="6526065" y="398716"/>
                </a:moveTo>
                <a:cubicBezTo>
                  <a:pt x="6543181" y="398716"/>
                  <a:pt x="6557876" y="405563"/>
                  <a:pt x="6570151" y="419258"/>
                </a:cubicBezTo>
                <a:cubicBezTo>
                  <a:pt x="6582426" y="432953"/>
                  <a:pt x="6590389" y="449828"/>
                  <a:pt x="6594038" y="469883"/>
                </a:cubicBezTo>
                <a:cubicBezTo>
                  <a:pt x="6597688" y="489938"/>
                  <a:pt x="6598828" y="512975"/>
                  <a:pt x="6597459" y="538996"/>
                </a:cubicBezTo>
                <a:cubicBezTo>
                  <a:pt x="6596089" y="565016"/>
                  <a:pt x="6591407" y="586487"/>
                  <a:pt x="6583412" y="603408"/>
                </a:cubicBezTo>
                <a:cubicBezTo>
                  <a:pt x="6575417" y="620330"/>
                  <a:pt x="6563246" y="632085"/>
                  <a:pt x="6546898" y="638674"/>
                </a:cubicBezTo>
                <a:cubicBezTo>
                  <a:pt x="6530550" y="645264"/>
                  <a:pt x="6514235" y="644561"/>
                  <a:pt x="6497952" y="636566"/>
                </a:cubicBezTo>
                <a:cubicBezTo>
                  <a:pt x="6481669" y="628572"/>
                  <a:pt x="6470243" y="618003"/>
                  <a:pt x="6463675" y="604860"/>
                </a:cubicBezTo>
                <a:cubicBezTo>
                  <a:pt x="6457107" y="591717"/>
                  <a:pt x="6452440" y="577994"/>
                  <a:pt x="6449672" y="563689"/>
                </a:cubicBezTo>
                <a:cubicBezTo>
                  <a:pt x="6446904" y="549385"/>
                  <a:pt x="6445972" y="530166"/>
                  <a:pt x="6446875" y="506031"/>
                </a:cubicBezTo>
                <a:cubicBezTo>
                  <a:pt x="6447793" y="481896"/>
                  <a:pt x="6451220" y="462749"/>
                  <a:pt x="6457157" y="448588"/>
                </a:cubicBezTo>
                <a:cubicBezTo>
                  <a:pt x="6463094" y="434427"/>
                  <a:pt x="6471784" y="422575"/>
                  <a:pt x="6483228" y="413031"/>
                </a:cubicBezTo>
                <a:cubicBezTo>
                  <a:pt x="6494671" y="403488"/>
                  <a:pt x="6508951" y="398716"/>
                  <a:pt x="6526065" y="398716"/>
                </a:cubicBezTo>
                <a:close/>
                <a:moveTo>
                  <a:pt x="5802166" y="398716"/>
                </a:moveTo>
                <a:cubicBezTo>
                  <a:pt x="5819281" y="398716"/>
                  <a:pt x="5833976" y="405563"/>
                  <a:pt x="5846251" y="419258"/>
                </a:cubicBezTo>
                <a:cubicBezTo>
                  <a:pt x="5858526" y="432953"/>
                  <a:pt x="5866489" y="449828"/>
                  <a:pt x="5870138" y="469883"/>
                </a:cubicBezTo>
                <a:cubicBezTo>
                  <a:pt x="5873788" y="489938"/>
                  <a:pt x="5874928" y="512975"/>
                  <a:pt x="5873559" y="538996"/>
                </a:cubicBezTo>
                <a:cubicBezTo>
                  <a:pt x="5872189" y="565016"/>
                  <a:pt x="5867507" y="586487"/>
                  <a:pt x="5859512" y="603408"/>
                </a:cubicBezTo>
                <a:cubicBezTo>
                  <a:pt x="5851517" y="620330"/>
                  <a:pt x="5839346" y="632085"/>
                  <a:pt x="5822998" y="638674"/>
                </a:cubicBezTo>
                <a:cubicBezTo>
                  <a:pt x="5806650" y="645264"/>
                  <a:pt x="5790335" y="644561"/>
                  <a:pt x="5774052" y="636566"/>
                </a:cubicBezTo>
                <a:cubicBezTo>
                  <a:pt x="5757769" y="628572"/>
                  <a:pt x="5746343" y="618003"/>
                  <a:pt x="5739775" y="604860"/>
                </a:cubicBezTo>
                <a:cubicBezTo>
                  <a:pt x="5733207" y="591717"/>
                  <a:pt x="5728540" y="577994"/>
                  <a:pt x="5725772" y="563689"/>
                </a:cubicBezTo>
                <a:cubicBezTo>
                  <a:pt x="5723004" y="549385"/>
                  <a:pt x="5722072" y="530166"/>
                  <a:pt x="5722975" y="506031"/>
                </a:cubicBezTo>
                <a:cubicBezTo>
                  <a:pt x="5723893" y="481896"/>
                  <a:pt x="5727320" y="462749"/>
                  <a:pt x="5733257" y="448588"/>
                </a:cubicBezTo>
                <a:cubicBezTo>
                  <a:pt x="5739194" y="434427"/>
                  <a:pt x="5747884" y="422575"/>
                  <a:pt x="5759328" y="413031"/>
                </a:cubicBezTo>
                <a:cubicBezTo>
                  <a:pt x="5770771" y="403488"/>
                  <a:pt x="5785051" y="398716"/>
                  <a:pt x="5802166" y="398716"/>
                </a:cubicBezTo>
                <a:close/>
                <a:moveTo>
                  <a:pt x="5630716" y="398716"/>
                </a:moveTo>
                <a:cubicBezTo>
                  <a:pt x="5647831" y="398716"/>
                  <a:pt x="5662526" y="405563"/>
                  <a:pt x="5674801" y="419258"/>
                </a:cubicBezTo>
                <a:cubicBezTo>
                  <a:pt x="5687076" y="432953"/>
                  <a:pt x="5695039" y="449828"/>
                  <a:pt x="5698688" y="469883"/>
                </a:cubicBezTo>
                <a:cubicBezTo>
                  <a:pt x="5702338" y="489938"/>
                  <a:pt x="5703478" y="512975"/>
                  <a:pt x="5702109" y="538996"/>
                </a:cubicBezTo>
                <a:cubicBezTo>
                  <a:pt x="5700739" y="565016"/>
                  <a:pt x="5696057" y="586487"/>
                  <a:pt x="5688062" y="603408"/>
                </a:cubicBezTo>
                <a:cubicBezTo>
                  <a:pt x="5680067" y="620330"/>
                  <a:pt x="5667896" y="632085"/>
                  <a:pt x="5651548" y="638674"/>
                </a:cubicBezTo>
                <a:cubicBezTo>
                  <a:pt x="5635200" y="645264"/>
                  <a:pt x="5618885" y="644561"/>
                  <a:pt x="5602602" y="636566"/>
                </a:cubicBezTo>
                <a:cubicBezTo>
                  <a:pt x="5586319" y="628572"/>
                  <a:pt x="5574893" y="618003"/>
                  <a:pt x="5568325" y="604860"/>
                </a:cubicBezTo>
                <a:cubicBezTo>
                  <a:pt x="5561757" y="591717"/>
                  <a:pt x="5557090" y="577994"/>
                  <a:pt x="5554322" y="563689"/>
                </a:cubicBezTo>
                <a:cubicBezTo>
                  <a:pt x="5551554" y="549385"/>
                  <a:pt x="5550622" y="530166"/>
                  <a:pt x="5551525" y="506031"/>
                </a:cubicBezTo>
                <a:cubicBezTo>
                  <a:pt x="5552443" y="481896"/>
                  <a:pt x="5555870" y="462749"/>
                  <a:pt x="5561807" y="448588"/>
                </a:cubicBezTo>
                <a:cubicBezTo>
                  <a:pt x="5567744" y="434427"/>
                  <a:pt x="5576434" y="422575"/>
                  <a:pt x="5587878" y="413031"/>
                </a:cubicBezTo>
                <a:cubicBezTo>
                  <a:pt x="5599321" y="403488"/>
                  <a:pt x="5613601" y="398716"/>
                  <a:pt x="5630716" y="398716"/>
                </a:cubicBezTo>
                <a:close/>
                <a:moveTo>
                  <a:pt x="4897291" y="398716"/>
                </a:moveTo>
                <a:cubicBezTo>
                  <a:pt x="4914406" y="398716"/>
                  <a:pt x="4929101" y="405563"/>
                  <a:pt x="4941376" y="419258"/>
                </a:cubicBezTo>
                <a:cubicBezTo>
                  <a:pt x="4953651" y="432953"/>
                  <a:pt x="4961614" y="449828"/>
                  <a:pt x="4965263" y="469883"/>
                </a:cubicBezTo>
                <a:cubicBezTo>
                  <a:pt x="4968913" y="489938"/>
                  <a:pt x="4970053" y="512975"/>
                  <a:pt x="4968684" y="538996"/>
                </a:cubicBezTo>
                <a:cubicBezTo>
                  <a:pt x="4967314" y="565016"/>
                  <a:pt x="4962632" y="586487"/>
                  <a:pt x="4954637" y="603408"/>
                </a:cubicBezTo>
                <a:cubicBezTo>
                  <a:pt x="4946642" y="620330"/>
                  <a:pt x="4934471" y="632085"/>
                  <a:pt x="4918123" y="638674"/>
                </a:cubicBezTo>
                <a:cubicBezTo>
                  <a:pt x="4901775" y="645264"/>
                  <a:pt x="4885460" y="644561"/>
                  <a:pt x="4869177" y="636566"/>
                </a:cubicBezTo>
                <a:cubicBezTo>
                  <a:pt x="4852894" y="628572"/>
                  <a:pt x="4841468" y="618003"/>
                  <a:pt x="4834900" y="604860"/>
                </a:cubicBezTo>
                <a:cubicBezTo>
                  <a:pt x="4828332" y="591717"/>
                  <a:pt x="4823665" y="577994"/>
                  <a:pt x="4820897" y="563689"/>
                </a:cubicBezTo>
                <a:cubicBezTo>
                  <a:pt x="4818129" y="549385"/>
                  <a:pt x="4817197" y="530166"/>
                  <a:pt x="4818100" y="506031"/>
                </a:cubicBezTo>
                <a:cubicBezTo>
                  <a:pt x="4819018" y="481896"/>
                  <a:pt x="4822445" y="462749"/>
                  <a:pt x="4828382" y="448588"/>
                </a:cubicBezTo>
                <a:cubicBezTo>
                  <a:pt x="4834319" y="434427"/>
                  <a:pt x="4843009" y="422575"/>
                  <a:pt x="4854453" y="413031"/>
                </a:cubicBezTo>
                <a:cubicBezTo>
                  <a:pt x="4865896" y="403488"/>
                  <a:pt x="4880176" y="398716"/>
                  <a:pt x="4897291" y="398716"/>
                </a:cubicBezTo>
                <a:close/>
                <a:moveTo>
                  <a:pt x="7047002" y="395184"/>
                </a:moveTo>
                <a:cubicBezTo>
                  <a:pt x="7043630" y="395374"/>
                  <a:pt x="7040351" y="396654"/>
                  <a:pt x="7037163" y="399023"/>
                </a:cubicBezTo>
                <a:cubicBezTo>
                  <a:pt x="7030789" y="403763"/>
                  <a:pt x="7027602" y="410080"/>
                  <a:pt x="7027602" y="417974"/>
                </a:cubicBezTo>
                <a:cubicBezTo>
                  <a:pt x="7027602" y="425868"/>
                  <a:pt x="7031151" y="431794"/>
                  <a:pt x="7038249" y="435752"/>
                </a:cubicBezTo>
                <a:cubicBezTo>
                  <a:pt x="7045348" y="439710"/>
                  <a:pt x="7052295" y="439509"/>
                  <a:pt x="7059093" y="435150"/>
                </a:cubicBezTo>
                <a:cubicBezTo>
                  <a:pt x="7065890" y="430776"/>
                  <a:pt x="7069085" y="424466"/>
                  <a:pt x="7068676" y="416221"/>
                </a:cubicBezTo>
                <a:cubicBezTo>
                  <a:pt x="7068267" y="407975"/>
                  <a:pt x="7064507" y="401863"/>
                  <a:pt x="7057393" y="397883"/>
                </a:cubicBezTo>
                <a:cubicBezTo>
                  <a:pt x="7053837" y="395893"/>
                  <a:pt x="7050373" y="394994"/>
                  <a:pt x="7047002" y="395184"/>
                </a:cubicBezTo>
                <a:close/>
                <a:moveTo>
                  <a:pt x="3697501" y="385712"/>
                </a:moveTo>
                <a:cubicBezTo>
                  <a:pt x="3700956" y="383865"/>
                  <a:pt x="3704044" y="387628"/>
                  <a:pt x="3706765" y="397001"/>
                </a:cubicBezTo>
                <a:cubicBezTo>
                  <a:pt x="3710393" y="409499"/>
                  <a:pt x="3706382" y="423022"/>
                  <a:pt x="3694730" y="437570"/>
                </a:cubicBezTo>
                <a:cubicBezTo>
                  <a:pt x="3683079" y="452118"/>
                  <a:pt x="3674503" y="456585"/>
                  <a:pt x="3669004" y="450971"/>
                </a:cubicBezTo>
                <a:cubicBezTo>
                  <a:pt x="3663505" y="445356"/>
                  <a:pt x="3662881" y="439029"/>
                  <a:pt x="3667132" y="431988"/>
                </a:cubicBezTo>
                <a:cubicBezTo>
                  <a:pt x="3671384" y="424947"/>
                  <a:pt x="3675755" y="417834"/>
                  <a:pt x="3680243" y="410650"/>
                </a:cubicBezTo>
                <a:cubicBezTo>
                  <a:pt x="3684430" y="403953"/>
                  <a:pt x="3688991" y="396879"/>
                  <a:pt x="3693923" y="389430"/>
                </a:cubicBezTo>
                <a:cubicBezTo>
                  <a:pt x="3695157" y="387567"/>
                  <a:pt x="3696350" y="386328"/>
                  <a:pt x="3697501" y="385712"/>
                </a:cubicBezTo>
                <a:close/>
                <a:moveTo>
                  <a:pt x="3799246" y="381573"/>
                </a:moveTo>
                <a:cubicBezTo>
                  <a:pt x="3800782" y="381254"/>
                  <a:pt x="3803096" y="381560"/>
                  <a:pt x="3806186" y="382493"/>
                </a:cubicBezTo>
                <a:cubicBezTo>
                  <a:pt x="3818547" y="386221"/>
                  <a:pt x="3828478" y="389964"/>
                  <a:pt x="3835978" y="393721"/>
                </a:cubicBezTo>
                <a:cubicBezTo>
                  <a:pt x="3844439" y="397478"/>
                  <a:pt x="3852247" y="403218"/>
                  <a:pt x="3859402" y="410940"/>
                </a:cubicBezTo>
                <a:cubicBezTo>
                  <a:pt x="3866558" y="418662"/>
                  <a:pt x="3868437" y="427994"/>
                  <a:pt x="3865038" y="438936"/>
                </a:cubicBezTo>
                <a:cubicBezTo>
                  <a:pt x="3861639" y="449877"/>
                  <a:pt x="3854143" y="450419"/>
                  <a:pt x="3842549" y="440560"/>
                </a:cubicBezTo>
                <a:cubicBezTo>
                  <a:pt x="3830955" y="430701"/>
                  <a:pt x="3818906" y="417626"/>
                  <a:pt x="3806401" y="401336"/>
                </a:cubicBezTo>
                <a:cubicBezTo>
                  <a:pt x="3797023" y="389118"/>
                  <a:pt x="3794638" y="382530"/>
                  <a:pt x="3799246" y="381573"/>
                </a:cubicBezTo>
                <a:close/>
                <a:moveTo>
                  <a:pt x="5932021" y="380944"/>
                </a:moveTo>
                <a:cubicBezTo>
                  <a:pt x="5955984" y="386565"/>
                  <a:pt x="5973823" y="392889"/>
                  <a:pt x="5985539" y="399916"/>
                </a:cubicBezTo>
                <a:cubicBezTo>
                  <a:pt x="5997255" y="406943"/>
                  <a:pt x="6005712" y="413295"/>
                  <a:pt x="6010911" y="418974"/>
                </a:cubicBezTo>
                <a:cubicBezTo>
                  <a:pt x="6016109" y="424653"/>
                  <a:pt x="6019404" y="432411"/>
                  <a:pt x="6020794" y="442248"/>
                </a:cubicBezTo>
                <a:cubicBezTo>
                  <a:pt x="6022186" y="452086"/>
                  <a:pt x="6018525" y="460102"/>
                  <a:pt x="6009814" y="466297"/>
                </a:cubicBezTo>
                <a:cubicBezTo>
                  <a:pt x="6001102" y="472492"/>
                  <a:pt x="5992433" y="465698"/>
                  <a:pt x="5983808" y="445916"/>
                </a:cubicBezTo>
                <a:cubicBezTo>
                  <a:pt x="5975182" y="426133"/>
                  <a:pt x="5957110" y="407846"/>
                  <a:pt x="5929591" y="391054"/>
                </a:cubicBezTo>
                <a:close/>
                <a:moveTo>
                  <a:pt x="5027146" y="380944"/>
                </a:moveTo>
                <a:cubicBezTo>
                  <a:pt x="5051109" y="386565"/>
                  <a:pt x="5068948" y="392889"/>
                  <a:pt x="5080664" y="399916"/>
                </a:cubicBezTo>
                <a:cubicBezTo>
                  <a:pt x="5092380" y="406943"/>
                  <a:pt x="5100837" y="413295"/>
                  <a:pt x="5106036" y="418974"/>
                </a:cubicBezTo>
                <a:cubicBezTo>
                  <a:pt x="5111234" y="424653"/>
                  <a:pt x="5114529" y="432411"/>
                  <a:pt x="5115919" y="442248"/>
                </a:cubicBezTo>
                <a:cubicBezTo>
                  <a:pt x="5117311" y="452086"/>
                  <a:pt x="5113650" y="460102"/>
                  <a:pt x="5104939" y="466297"/>
                </a:cubicBezTo>
                <a:cubicBezTo>
                  <a:pt x="5096227" y="472492"/>
                  <a:pt x="5087558" y="465698"/>
                  <a:pt x="5078933" y="445916"/>
                </a:cubicBezTo>
                <a:cubicBezTo>
                  <a:pt x="5070307" y="426133"/>
                  <a:pt x="5052235" y="407846"/>
                  <a:pt x="5024716" y="391054"/>
                </a:cubicBezTo>
                <a:close/>
                <a:moveTo>
                  <a:pt x="1554069" y="379761"/>
                </a:moveTo>
                <a:lnTo>
                  <a:pt x="1530000" y="384773"/>
                </a:lnTo>
                <a:cubicBezTo>
                  <a:pt x="1524564" y="396976"/>
                  <a:pt x="1522000" y="403591"/>
                  <a:pt x="1522309" y="404616"/>
                </a:cubicBezTo>
                <a:cubicBezTo>
                  <a:pt x="1522617" y="405641"/>
                  <a:pt x="1524019" y="406512"/>
                  <a:pt x="1526514" y="407229"/>
                </a:cubicBezTo>
                <a:cubicBezTo>
                  <a:pt x="1529009" y="407946"/>
                  <a:pt x="1533233" y="409538"/>
                  <a:pt x="1539184" y="412005"/>
                </a:cubicBezTo>
                <a:cubicBezTo>
                  <a:pt x="1544662" y="405351"/>
                  <a:pt x="1549623" y="394603"/>
                  <a:pt x="1554069" y="379761"/>
                </a:cubicBezTo>
                <a:close/>
                <a:moveTo>
                  <a:pt x="7049483" y="372264"/>
                </a:moveTo>
                <a:cubicBezTo>
                  <a:pt x="7055005" y="372386"/>
                  <a:pt x="7060649" y="373659"/>
                  <a:pt x="7066417" y="376082"/>
                </a:cubicBezTo>
                <a:cubicBezTo>
                  <a:pt x="7077954" y="380929"/>
                  <a:pt x="7085615" y="388609"/>
                  <a:pt x="7089401" y="399120"/>
                </a:cubicBezTo>
                <a:cubicBezTo>
                  <a:pt x="7093187" y="409631"/>
                  <a:pt x="7093631" y="420028"/>
                  <a:pt x="7090735" y="430310"/>
                </a:cubicBezTo>
                <a:cubicBezTo>
                  <a:pt x="7087839" y="440592"/>
                  <a:pt x="7082417" y="448461"/>
                  <a:pt x="7074473" y="453918"/>
                </a:cubicBezTo>
                <a:cubicBezTo>
                  <a:pt x="7066529" y="459374"/>
                  <a:pt x="7057089" y="462102"/>
                  <a:pt x="7046155" y="462102"/>
                </a:cubicBezTo>
                <a:cubicBezTo>
                  <a:pt x="7035221" y="462102"/>
                  <a:pt x="7025319" y="457664"/>
                  <a:pt x="7016449" y="448787"/>
                </a:cubicBezTo>
                <a:cubicBezTo>
                  <a:pt x="7007580" y="439911"/>
                  <a:pt x="7003145" y="430367"/>
                  <a:pt x="7003145" y="420157"/>
                </a:cubicBezTo>
                <a:cubicBezTo>
                  <a:pt x="7003145" y="409947"/>
                  <a:pt x="7005533" y="401017"/>
                  <a:pt x="7010307" y="393366"/>
                </a:cubicBezTo>
                <a:cubicBezTo>
                  <a:pt x="7015083" y="385715"/>
                  <a:pt x="7022745" y="379711"/>
                  <a:pt x="7033291" y="375351"/>
                </a:cubicBezTo>
                <a:cubicBezTo>
                  <a:pt x="7038565" y="373171"/>
                  <a:pt x="7043963" y="372142"/>
                  <a:pt x="7049483" y="372264"/>
                </a:cubicBezTo>
                <a:close/>
                <a:moveTo>
                  <a:pt x="2621442" y="369806"/>
                </a:moveTo>
                <a:cubicBezTo>
                  <a:pt x="2623353" y="369687"/>
                  <a:pt x="2625086" y="369868"/>
                  <a:pt x="2626640" y="370350"/>
                </a:cubicBezTo>
                <a:cubicBezTo>
                  <a:pt x="2632856" y="372279"/>
                  <a:pt x="2624019" y="381829"/>
                  <a:pt x="2600128" y="399002"/>
                </a:cubicBezTo>
                <a:cubicBezTo>
                  <a:pt x="2576238" y="416174"/>
                  <a:pt x="2561413" y="427385"/>
                  <a:pt x="2555656" y="432633"/>
                </a:cubicBezTo>
                <a:cubicBezTo>
                  <a:pt x="2549898" y="437882"/>
                  <a:pt x="2541570" y="435555"/>
                  <a:pt x="2530672" y="425653"/>
                </a:cubicBezTo>
                <a:cubicBezTo>
                  <a:pt x="2519773" y="415751"/>
                  <a:pt x="2518110" y="409922"/>
                  <a:pt x="2525681" y="408165"/>
                </a:cubicBezTo>
                <a:cubicBezTo>
                  <a:pt x="2533253" y="406408"/>
                  <a:pt x="2545033" y="402422"/>
                  <a:pt x="2561023" y="396205"/>
                </a:cubicBezTo>
                <a:cubicBezTo>
                  <a:pt x="2577012" y="389989"/>
                  <a:pt x="2589811" y="384256"/>
                  <a:pt x="2599418" y="379008"/>
                </a:cubicBezTo>
                <a:cubicBezTo>
                  <a:pt x="2608367" y="373232"/>
                  <a:pt x="2615708" y="370165"/>
                  <a:pt x="2621442" y="369806"/>
                </a:cubicBezTo>
                <a:close/>
                <a:moveTo>
                  <a:pt x="2760058" y="355131"/>
                </a:moveTo>
                <a:cubicBezTo>
                  <a:pt x="2756516" y="354457"/>
                  <a:pt x="2740347" y="356616"/>
                  <a:pt x="2711552" y="361606"/>
                </a:cubicBezTo>
                <a:lnTo>
                  <a:pt x="2711552" y="382299"/>
                </a:lnTo>
                <a:cubicBezTo>
                  <a:pt x="2718607" y="379761"/>
                  <a:pt x="2725032" y="377778"/>
                  <a:pt x="2730825" y="376351"/>
                </a:cubicBezTo>
                <a:cubicBezTo>
                  <a:pt x="2736619" y="374925"/>
                  <a:pt x="2742502" y="376825"/>
                  <a:pt x="2748474" y="382052"/>
                </a:cubicBezTo>
                <a:cubicBezTo>
                  <a:pt x="2754447" y="387279"/>
                  <a:pt x="2752081" y="391355"/>
                  <a:pt x="2741376" y="394280"/>
                </a:cubicBezTo>
                <a:cubicBezTo>
                  <a:pt x="2730671" y="397206"/>
                  <a:pt x="2721181" y="398217"/>
                  <a:pt x="2712907" y="397313"/>
                </a:cubicBezTo>
                <a:lnTo>
                  <a:pt x="2712907" y="417404"/>
                </a:lnTo>
                <a:cubicBezTo>
                  <a:pt x="2727333" y="416601"/>
                  <a:pt x="2737146" y="415274"/>
                  <a:pt x="2742344" y="413424"/>
                </a:cubicBezTo>
                <a:cubicBezTo>
                  <a:pt x="2747542" y="411574"/>
                  <a:pt x="2752386" y="412675"/>
                  <a:pt x="2756874" y="416726"/>
                </a:cubicBezTo>
                <a:cubicBezTo>
                  <a:pt x="2761363" y="420777"/>
                  <a:pt x="2763901" y="420727"/>
                  <a:pt x="2764489" y="416576"/>
                </a:cubicBezTo>
                <a:cubicBezTo>
                  <a:pt x="2765077" y="412424"/>
                  <a:pt x="2765371" y="401027"/>
                  <a:pt x="2765371" y="382385"/>
                </a:cubicBezTo>
                <a:cubicBezTo>
                  <a:pt x="2765371" y="364890"/>
                  <a:pt x="2763600" y="355805"/>
                  <a:pt x="2760058" y="355131"/>
                </a:cubicBezTo>
                <a:close/>
                <a:moveTo>
                  <a:pt x="6244222" y="351928"/>
                </a:moveTo>
                <a:lnTo>
                  <a:pt x="6958597" y="351928"/>
                </a:lnTo>
                <a:lnTo>
                  <a:pt x="6958597" y="370978"/>
                </a:lnTo>
                <a:lnTo>
                  <a:pt x="6244222" y="370978"/>
                </a:lnTo>
                <a:close/>
                <a:moveTo>
                  <a:pt x="5348872" y="351928"/>
                </a:moveTo>
                <a:lnTo>
                  <a:pt x="5891797" y="351928"/>
                </a:lnTo>
                <a:lnTo>
                  <a:pt x="5891797" y="370978"/>
                </a:lnTo>
                <a:lnTo>
                  <a:pt x="5348872" y="370978"/>
                </a:lnTo>
                <a:close/>
                <a:moveTo>
                  <a:pt x="4624972" y="351928"/>
                </a:moveTo>
                <a:lnTo>
                  <a:pt x="4986922" y="351928"/>
                </a:lnTo>
                <a:lnTo>
                  <a:pt x="4986922" y="370978"/>
                </a:lnTo>
                <a:lnTo>
                  <a:pt x="4624972" y="370978"/>
                </a:lnTo>
                <a:close/>
                <a:moveTo>
                  <a:pt x="4460694" y="324069"/>
                </a:moveTo>
                <a:cubicBezTo>
                  <a:pt x="4463013" y="324380"/>
                  <a:pt x="4465817" y="325015"/>
                  <a:pt x="4469109" y="325974"/>
                </a:cubicBezTo>
                <a:cubicBezTo>
                  <a:pt x="4482273" y="329810"/>
                  <a:pt x="4491748" y="335622"/>
                  <a:pt x="4497534" y="343408"/>
                </a:cubicBezTo>
                <a:cubicBezTo>
                  <a:pt x="4503321" y="351195"/>
                  <a:pt x="4504748" y="360774"/>
                  <a:pt x="4501815" y="372146"/>
                </a:cubicBezTo>
                <a:cubicBezTo>
                  <a:pt x="4498882" y="383518"/>
                  <a:pt x="4489637" y="380836"/>
                  <a:pt x="4474077" y="364101"/>
                </a:cubicBezTo>
                <a:cubicBezTo>
                  <a:pt x="4462390" y="347911"/>
                  <a:pt x="4455349" y="336550"/>
                  <a:pt x="4452954" y="330018"/>
                </a:cubicBezTo>
                <a:cubicBezTo>
                  <a:pt x="4451158" y="325119"/>
                  <a:pt x="4453738" y="323136"/>
                  <a:pt x="4460694" y="324069"/>
                </a:cubicBezTo>
                <a:close/>
                <a:moveTo>
                  <a:pt x="1250769" y="324069"/>
                </a:moveTo>
                <a:cubicBezTo>
                  <a:pt x="1253088" y="324380"/>
                  <a:pt x="1255893" y="325015"/>
                  <a:pt x="1259184" y="325974"/>
                </a:cubicBezTo>
                <a:cubicBezTo>
                  <a:pt x="1272348" y="329810"/>
                  <a:pt x="1281824" y="335622"/>
                  <a:pt x="1287609" y="343408"/>
                </a:cubicBezTo>
                <a:cubicBezTo>
                  <a:pt x="1293396" y="351195"/>
                  <a:pt x="1294823" y="360774"/>
                  <a:pt x="1291890" y="372146"/>
                </a:cubicBezTo>
                <a:cubicBezTo>
                  <a:pt x="1288958" y="383518"/>
                  <a:pt x="1279712" y="380836"/>
                  <a:pt x="1264153" y="364101"/>
                </a:cubicBezTo>
                <a:cubicBezTo>
                  <a:pt x="1252465" y="347911"/>
                  <a:pt x="1245424" y="336550"/>
                  <a:pt x="1243030" y="330018"/>
                </a:cubicBezTo>
                <a:cubicBezTo>
                  <a:pt x="1241234" y="325119"/>
                  <a:pt x="1243813" y="323136"/>
                  <a:pt x="1250769" y="324069"/>
                </a:cubicBezTo>
                <a:close/>
                <a:moveTo>
                  <a:pt x="821303" y="314972"/>
                </a:moveTo>
                <a:cubicBezTo>
                  <a:pt x="814563" y="315832"/>
                  <a:pt x="802754" y="317445"/>
                  <a:pt x="785875" y="319811"/>
                </a:cubicBezTo>
                <a:cubicBezTo>
                  <a:pt x="788513" y="343114"/>
                  <a:pt x="790289" y="362491"/>
                  <a:pt x="791199" y="377943"/>
                </a:cubicBezTo>
                <a:cubicBezTo>
                  <a:pt x="792109" y="393395"/>
                  <a:pt x="792952" y="406555"/>
                  <a:pt x="793726" y="417425"/>
                </a:cubicBezTo>
                <a:cubicBezTo>
                  <a:pt x="800209" y="417425"/>
                  <a:pt x="812383" y="416644"/>
                  <a:pt x="830251" y="415081"/>
                </a:cubicBezTo>
                <a:cubicBezTo>
                  <a:pt x="830251" y="373064"/>
                  <a:pt x="829368" y="346986"/>
                  <a:pt x="827605" y="336848"/>
                </a:cubicBezTo>
                <a:cubicBezTo>
                  <a:pt x="825841" y="326709"/>
                  <a:pt x="823741" y="319417"/>
                  <a:pt x="821303" y="314972"/>
                </a:cubicBezTo>
                <a:close/>
                <a:moveTo>
                  <a:pt x="1984205" y="309282"/>
                </a:moveTo>
                <a:cubicBezTo>
                  <a:pt x="1991484" y="308443"/>
                  <a:pt x="2001372" y="312025"/>
                  <a:pt x="2013869" y="320027"/>
                </a:cubicBezTo>
                <a:cubicBezTo>
                  <a:pt x="2027938" y="330222"/>
                  <a:pt x="2031942" y="338396"/>
                  <a:pt x="2025882" y="344548"/>
                </a:cubicBezTo>
                <a:cubicBezTo>
                  <a:pt x="2019824" y="350700"/>
                  <a:pt x="2015160" y="358272"/>
                  <a:pt x="2011890" y="367263"/>
                </a:cubicBezTo>
                <a:cubicBezTo>
                  <a:pt x="2009195" y="402454"/>
                  <a:pt x="2003616" y="428033"/>
                  <a:pt x="1995155" y="444001"/>
                </a:cubicBezTo>
                <a:cubicBezTo>
                  <a:pt x="1986695" y="459969"/>
                  <a:pt x="1975040" y="471025"/>
                  <a:pt x="1960190" y="477170"/>
                </a:cubicBezTo>
                <a:cubicBezTo>
                  <a:pt x="1945341" y="483315"/>
                  <a:pt x="1937654" y="481458"/>
                  <a:pt x="1937131" y="471599"/>
                </a:cubicBezTo>
                <a:cubicBezTo>
                  <a:pt x="1936608" y="461740"/>
                  <a:pt x="1932958" y="451143"/>
                  <a:pt x="1926183" y="439807"/>
                </a:cubicBezTo>
                <a:cubicBezTo>
                  <a:pt x="1919407" y="428471"/>
                  <a:pt x="1919973" y="424452"/>
                  <a:pt x="1927882" y="427750"/>
                </a:cubicBezTo>
                <a:cubicBezTo>
                  <a:pt x="1935791" y="431049"/>
                  <a:pt x="1944806" y="434806"/>
                  <a:pt x="1954932" y="439022"/>
                </a:cubicBezTo>
                <a:cubicBezTo>
                  <a:pt x="1961943" y="439022"/>
                  <a:pt x="1968239" y="431092"/>
                  <a:pt x="1973817" y="415231"/>
                </a:cubicBezTo>
                <a:cubicBezTo>
                  <a:pt x="1979395" y="399371"/>
                  <a:pt x="1982633" y="384604"/>
                  <a:pt x="1983530" y="370931"/>
                </a:cubicBezTo>
                <a:cubicBezTo>
                  <a:pt x="1984426" y="357257"/>
                  <a:pt x="1984511" y="347886"/>
                  <a:pt x="1983787" y="342817"/>
                </a:cubicBezTo>
                <a:cubicBezTo>
                  <a:pt x="1983063" y="337747"/>
                  <a:pt x="1979983" y="335439"/>
                  <a:pt x="1974548" y="335890"/>
                </a:cubicBezTo>
                <a:cubicBezTo>
                  <a:pt x="1969113" y="336342"/>
                  <a:pt x="1952808" y="338590"/>
                  <a:pt x="1925634" y="342634"/>
                </a:cubicBezTo>
                <a:cubicBezTo>
                  <a:pt x="1937336" y="346248"/>
                  <a:pt x="1940853" y="351199"/>
                  <a:pt x="1936185" y="357487"/>
                </a:cubicBezTo>
                <a:cubicBezTo>
                  <a:pt x="1931517" y="363775"/>
                  <a:pt x="1928072" y="370038"/>
                  <a:pt x="1925849" y="376276"/>
                </a:cubicBezTo>
                <a:cubicBezTo>
                  <a:pt x="1923626" y="382514"/>
                  <a:pt x="1917231" y="393212"/>
                  <a:pt x="1906662" y="408369"/>
                </a:cubicBezTo>
                <a:cubicBezTo>
                  <a:pt x="1896093" y="423527"/>
                  <a:pt x="1883810" y="436476"/>
                  <a:pt x="1869814" y="447217"/>
                </a:cubicBezTo>
                <a:cubicBezTo>
                  <a:pt x="1855818" y="457958"/>
                  <a:pt x="1842923" y="464024"/>
                  <a:pt x="1831128" y="465415"/>
                </a:cubicBezTo>
                <a:cubicBezTo>
                  <a:pt x="1819333" y="466806"/>
                  <a:pt x="1817444" y="464253"/>
                  <a:pt x="1825461" y="457757"/>
                </a:cubicBezTo>
                <a:cubicBezTo>
                  <a:pt x="1833476" y="451261"/>
                  <a:pt x="1843225" y="442718"/>
                  <a:pt x="1854703" y="432128"/>
                </a:cubicBezTo>
                <a:cubicBezTo>
                  <a:pt x="1866184" y="421537"/>
                  <a:pt x="1877250" y="407183"/>
                  <a:pt x="1887905" y="389064"/>
                </a:cubicBezTo>
                <a:cubicBezTo>
                  <a:pt x="1898560" y="370945"/>
                  <a:pt x="1903213" y="357497"/>
                  <a:pt x="1901865" y="348721"/>
                </a:cubicBezTo>
                <a:cubicBezTo>
                  <a:pt x="1897032" y="350385"/>
                  <a:pt x="1890633" y="352374"/>
                  <a:pt x="1882667" y="354690"/>
                </a:cubicBezTo>
                <a:cubicBezTo>
                  <a:pt x="1874701" y="357006"/>
                  <a:pt x="1866100" y="354751"/>
                  <a:pt x="1856865" y="347925"/>
                </a:cubicBezTo>
                <a:cubicBezTo>
                  <a:pt x="1848620" y="338719"/>
                  <a:pt x="1851348" y="333840"/>
                  <a:pt x="1865050" y="333288"/>
                </a:cubicBezTo>
                <a:cubicBezTo>
                  <a:pt x="1878752" y="332736"/>
                  <a:pt x="1900037" y="330201"/>
                  <a:pt x="1928904" y="325684"/>
                </a:cubicBezTo>
                <a:cubicBezTo>
                  <a:pt x="1954114" y="321339"/>
                  <a:pt x="1970411" y="316642"/>
                  <a:pt x="1977797" y="311594"/>
                </a:cubicBezTo>
                <a:cubicBezTo>
                  <a:pt x="1979643" y="310333"/>
                  <a:pt x="1981779" y="309562"/>
                  <a:pt x="1984205" y="309282"/>
                </a:cubicBezTo>
                <a:close/>
                <a:moveTo>
                  <a:pt x="888027" y="308217"/>
                </a:moveTo>
                <a:cubicBezTo>
                  <a:pt x="870948" y="309981"/>
                  <a:pt x="856694" y="311494"/>
                  <a:pt x="845265" y="312756"/>
                </a:cubicBezTo>
                <a:cubicBezTo>
                  <a:pt x="847861" y="313717"/>
                  <a:pt x="849409" y="315183"/>
                  <a:pt x="849911" y="317155"/>
                </a:cubicBezTo>
                <a:cubicBezTo>
                  <a:pt x="850413" y="319127"/>
                  <a:pt x="850664" y="323296"/>
                  <a:pt x="850664" y="329663"/>
                </a:cubicBezTo>
                <a:cubicBezTo>
                  <a:pt x="856128" y="329749"/>
                  <a:pt x="862703" y="328419"/>
                  <a:pt x="870389" y="325673"/>
                </a:cubicBezTo>
                <a:cubicBezTo>
                  <a:pt x="878076" y="322927"/>
                  <a:pt x="884134" y="324970"/>
                  <a:pt x="888565" y="331803"/>
                </a:cubicBezTo>
                <a:cubicBezTo>
                  <a:pt x="892996" y="338637"/>
                  <a:pt x="890096" y="343164"/>
                  <a:pt x="879864" y="345387"/>
                </a:cubicBezTo>
                <a:cubicBezTo>
                  <a:pt x="869633" y="347610"/>
                  <a:pt x="859899" y="348721"/>
                  <a:pt x="850664" y="348721"/>
                </a:cubicBezTo>
                <a:lnTo>
                  <a:pt x="850664" y="367457"/>
                </a:lnTo>
                <a:cubicBezTo>
                  <a:pt x="856085" y="367557"/>
                  <a:pt x="862183" y="366457"/>
                  <a:pt x="868959" y="364155"/>
                </a:cubicBezTo>
                <a:cubicBezTo>
                  <a:pt x="875734" y="361853"/>
                  <a:pt x="881352" y="363811"/>
                  <a:pt x="885812" y="370027"/>
                </a:cubicBezTo>
                <a:cubicBezTo>
                  <a:pt x="890272" y="376244"/>
                  <a:pt x="888110" y="380772"/>
                  <a:pt x="879326" y="383611"/>
                </a:cubicBezTo>
                <a:cubicBezTo>
                  <a:pt x="870544" y="386450"/>
                  <a:pt x="860989" y="387870"/>
                  <a:pt x="850664" y="387870"/>
                </a:cubicBezTo>
                <a:lnTo>
                  <a:pt x="850664" y="412005"/>
                </a:lnTo>
                <a:lnTo>
                  <a:pt x="887145" y="408434"/>
                </a:lnTo>
                <a:cubicBezTo>
                  <a:pt x="888809" y="390839"/>
                  <a:pt x="889866" y="371425"/>
                  <a:pt x="890318" y="350195"/>
                </a:cubicBezTo>
                <a:cubicBezTo>
                  <a:pt x="890770" y="328964"/>
                  <a:pt x="890006" y="314972"/>
                  <a:pt x="888027" y="308217"/>
                </a:cubicBezTo>
                <a:close/>
                <a:moveTo>
                  <a:pt x="959055" y="300377"/>
                </a:moveTo>
                <a:cubicBezTo>
                  <a:pt x="954939" y="299309"/>
                  <a:pt x="939502" y="300660"/>
                  <a:pt x="912742" y="304432"/>
                </a:cubicBezTo>
                <a:cubicBezTo>
                  <a:pt x="921749" y="311372"/>
                  <a:pt x="924871" y="317323"/>
                  <a:pt x="922111" y="322285"/>
                </a:cubicBezTo>
                <a:cubicBezTo>
                  <a:pt x="919350" y="327247"/>
                  <a:pt x="917080" y="336181"/>
                  <a:pt x="915303" y="349087"/>
                </a:cubicBezTo>
                <a:cubicBezTo>
                  <a:pt x="913525" y="361993"/>
                  <a:pt x="911775" y="380714"/>
                  <a:pt x="910054" y="405250"/>
                </a:cubicBezTo>
                <a:cubicBezTo>
                  <a:pt x="923734" y="403444"/>
                  <a:pt x="933504" y="403562"/>
                  <a:pt x="939362" y="405605"/>
                </a:cubicBezTo>
                <a:cubicBezTo>
                  <a:pt x="945220" y="407649"/>
                  <a:pt x="948711" y="410574"/>
                  <a:pt x="949837" y="414382"/>
                </a:cubicBezTo>
                <a:cubicBezTo>
                  <a:pt x="950963" y="418189"/>
                  <a:pt x="953136" y="412894"/>
                  <a:pt x="956355" y="398496"/>
                </a:cubicBezTo>
                <a:cubicBezTo>
                  <a:pt x="959574" y="384099"/>
                  <a:pt x="961858" y="369224"/>
                  <a:pt x="963206" y="353873"/>
                </a:cubicBezTo>
                <a:cubicBezTo>
                  <a:pt x="964554" y="338522"/>
                  <a:pt x="965228" y="325526"/>
                  <a:pt x="965228" y="314886"/>
                </a:cubicBezTo>
                <a:cubicBezTo>
                  <a:pt x="965228" y="306281"/>
                  <a:pt x="963170" y="301445"/>
                  <a:pt x="959055" y="300377"/>
                </a:cubicBezTo>
                <a:close/>
                <a:moveTo>
                  <a:pt x="4384562" y="296742"/>
                </a:moveTo>
                <a:cubicBezTo>
                  <a:pt x="4379636" y="297179"/>
                  <a:pt x="4367099" y="299405"/>
                  <a:pt x="4346951" y="303421"/>
                </a:cubicBezTo>
                <a:lnTo>
                  <a:pt x="4348135" y="341816"/>
                </a:lnTo>
                <a:cubicBezTo>
                  <a:pt x="4356065" y="341071"/>
                  <a:pt x="4362665" y="339307"/>
                  <a:pt x="4367935" y="336525"/>
                </a:cubicBezTo>
                <a:cubicBezTo>
                  <a:pt x="4373205" y="333743"/>
                  <a:pt x="4378898" y="335360"/>
                  <a:pt x="4385014" y="341376"/>
                </a:cubicBezTo>
                <a:cubicBezTo>
                  <a:pt x="4391130" y="347391"/>
                  <a:pt x="4389373" y="352367"/>
                  <a:pt x="4379744" y="356304"/>
                </a:cubicBezTo>
                <a:cubicBezTo>
                  <a:pt x="4370115" y="360240"/>
                  <a:pt x="4359635" y="362208"/>
                  <a:pt x="4348307" y="362208"/>
                </a:cubicBezTo>
                <a:lnTo>
                  <a:pt x="4349468" y="397141"/>
                </a:lnTo>
                <a:cubicBezTo>
                  <a:pt x="4354000" y="397270"/>
                  <a:pt x="4360754" y="395503"/>
                  <a:pt x="4369731" y="391839"/>
                </a:cubicBezTo>
                <a:cubicBezTo>
                  <a:pt x="4378708" y="388175"/>
                  <a:pt x="4384727" y="388368"/>
                  <a:pt x="4387789" y="392420"/>
                </a:cubicBezTo>
                <a:cubicBezTo>
                  <a:pt x="4390851" y="396471"/>
                  <a:pt x="4393105" y="396213"/>
                  <a:pt x="4394554" y="391645"/>
                </a:cubicBezTo>
                <a:cubicBezTo>
                  <a:pt x="4396002" y="387078"/>
                  <a:pt x="4396952" y="371562"/>
                  <a:pt x="4397404" y="345097"/>
                </a:cubicBezTo>
                <a:cubicBezTo>
                  <a:pt x="4397856" y="318632"/>
                  <a:pt x="4397060" y="303847"/>
                  <a:pt x="4395016" y="300743"/>
                </a:cubicBezTo>
                <a:cubicBezTo>
                  <a:pt x="4392973" y="297638"/>
                  <a:pt x="4389488" y="296304"/>
                  <a:pt x="4384562" y="296742"/>
                </a:cubicBezTo>
                <a:close/>
                <a:moveTo>
                  <a:pt x="1174638" y="296742"/>
                </a:moveTo>
                <a:cubicBezTo>
                  <a:pt x="1169712" y="297179"/>
                  <a:pt x="1157175" y="299405"/>
                  <a:pt x="1137027" y="303421"/>
                </a:cubicBezTo>
                <a:lnTo>
                  <a:pt x="1138210" y="341816"/>
                </a:lnTo>
                <a:cubicBezTo>
                  <a:pt x="1146140" y="341071"/>
                  <a:pt x="1152740" y="339307"/>
                  <a:pt x="1158010" y="336525"/>
                </a:cubicBezTo>
                <a:cubicBezTo>
                  <a:pt x="1163280" y="333743"/>
                  <a:pt x="1168973" y="335360"/>
                  <a:pt x="1175089" y="341376"/>
                </a:cubicBezTo>
                <a:cubicBezTo>
                  <a:pt x="1181206" y="347391"/>
                  <a:pt x="1179449" y="352367"/>
                  <a:pt x="1169819" y="356304"/>
                </a:cubicBezTo>
                <a:cubicBezTo>
                  <a:pt x="1160190" y="360240"/>
                  <a:pt x="1149711" y="362208"/>
                  <a:pt x="1138382" y="362208"/>
                </a:cubicBezTo>
                <a:lnTo>
                  <a:pt x="1139543" y="397141"/>
                </a:lnTo>
                <a:cubicBezTo>
                  <a:pt x="1144075" y="397270"/>
                  <a:pt x="1150829" y="395503"/>
                  <a:pt x="1159806" y="391839"/>
                </a:cubicBezTo>
                <a:cubicBezTo>
                  <a:pt x="1168783" y="388175"/>
                  <a:pt x="1174803" y="388368"/>
                  <a:pt x="1177864" y="392420"/>
                </a:cubicBezTo>
                <a:cubicBezTo>
                  <a:pt x="1180926" y="396471"/>
                  <a:pt x="1183181" y="396213"/>
                  <a:pt x="1184629" y="391645"/>
                </a:cubicBezTo>
                <a:cubicBezTo>
                  <a:pt x="1186078" y="387078"/>
                  <a:pt x="1187028" y="371562"/>
                  <a:pt x="1187479" y="345097"/>
                </a:cubicBezTo>
                <a:cubicBezTo>
                  <a:pt x="1187931" y="318632"/>
                  <a:pt x="1187136" y="303847"/>
                  <a:pt x="1185092" y="300743"/>
                </a:cubicBezTo>
                <a:cubicBezTo>
                  <a:pt x="1183048" y="297638"/>
                  <a:pt x="1179564" y="296304"/>
                  <a:pt x="1174638" y="296742"/>
                </a:cubicBezTo>
                <a:close/>
                <a:moveTo>
                  <a:pt x="3778201" y="296059"/>
                </a:moveTo>
                <a:cubicBezTo>
                  <a:pt x="3782922" y="296575"/>
                  <a:pt x="3786762" y="298488"/>
                  <a:pt x="3789720" y="301797"/>
                </a:cubicBezTo>
                <a:cubicBezTo>
                  <a:pt x="3795635" y="308415"/>
                  <a:pt x="3790537" y="314065"/>
                  <a:pt x="3774426" y="318747"/>
                </a:cubicBezTo>
                <a:cubicBezTo>
                  <a:pt x="3758315" y="323429"/>
                  <a:pt x="3746957" y="325522"/>
                  <a:pt x="3740354" y="325028"/>
                </a:cubicBezTo>
                <a:cubicBezTo>
                  <a:pt x="3733750" y="324533"/>
                  <a:pt x="3728505" y="321762"/>
                  <a:pt x="3724619" y="316714"/>
                </a:cubicBezTo>
                <a:cubicBezTo>
                  <a:pt x="3720733" y="311666"/>
                  <a:pt x="3723128" y="308354"/>
                  <a:pt x="3731803" y="306776"/>
                </a:cubicBezTo>
                <a:cubicBezTo>
                  <a:pt x="3738557" y="305944"/>
                  <a:pt x="3748420" y="303252"/>
                  <a:pt x="3761391" y="298699"/>
                </a:cubicBezTo>
                <a:cubicBezTo>
                  <a:pt x="3767876" y="296423"/>
                  <a:pt x="3773479" y="295542"/>
                  <a:pt x="3778201" y="296059"/>
                </a:cubicBezTo>
                <a:close/>
                <a:moveTo>
                  <a:pt x="2932224" y="295042"/>
                </a:moveTo>
                <a:cubicBezTo>
                  <a:pt x="2935866" y="292567"/>
                  <a:pt x="2938373" y="298898"/>
                  <a:pt x="2939744" y="314036"/>
                </a:cubicBezTo>
                <a:cubicBezTo>
                  <a:pt x="2941573" y="334220"/>
                  <a:pt x="2936116" y="354493"/>
                  <a:pt x="2923375" y="374856"/>
                </a:cubicBezTo>
                <a:cubicBezTo>
                  <a:pt x="2910633" y="395219"/>
                  <a:pt x="2901158" y="399550"/>
                  <a:pt x="2894949" y="387849"/>
                </a:cubicBezTo>
                <a:cubicBezTo>
                  <a:pt x="2888739" y="376147"/>
                  <a:pt x="2888811" y="365887"/>
                  <a:pt x="2895164" y="357067"/>
                </a:cubicBezTo>
                <a:cubicBezTo>
                  <a:pt x="2901517" y="348248"/>
                  <a:pt x="2906894" y="339493"/>
                  <a:pt x="2911297" y="330803"/>
                </a:cubicBezTo>
                <a:cubicBezTo>
                  <a:pt x="2916703" y="321697"/>
                  <a:pt x="2922339" y="311580"/>
                  <a:pt x="2928204" y="300452"/>
                </a:cubicBezTo>
                <a:cubicBezTo>
                  <a:pt x="2929670" y="297670"/>
                  <a:pt x="2931010" y="295867"/>
                  <a:pt x="2932224" y="295042"/>
                </a:cubicBezTo>
                <a:close/>
                <a:moveTo>
                  <a:pt x="3088283" y="287256"/>
                </a:moveTo>
                <a:cubicBezTo>
                  <a:pt x="3095597" y="288682"/>
                  <a:pt x="3105743" y="292651"/>
                  <a:pt x="3118721" y="299162"/>
                </a:cubicBezTo>
                <a:cubicBezTo>
                  <a:pt x="3132028" y="304840"/>
                  <a:pt x="3142654" y="314294"/>
                  <a:pt x="3150599" y="327523"/>
                </a:cubicBezTo>
                <a:cubicBezTo>
                  <a:pt x="3158543" y="340752"/>
                  <a:pt x="3159716" y="354117"/>
                  <a:pt x="3154116" y="367618"/>
                </a:cubicBezTo>
                <a:cubicBezTo>
                  <a:pt x="3148516" y="381119"/>
                  <a:pt x="3139808" y="378778"/>
                  <a:pt x="3127991" y="360595"/>
                </a:cubicBezTo>
                <a:cubicBezTo>
                  <a:pt x="3116175" y="342412"/>
                  <a:pt x="3104775" y="325286"/>
                  <a:pt x="3093790" y="309218"/>
                </a:cubicBezTo>
                <a:cubicBezTo>
                  <a:pt x="3082806" y="293149"/>
                  <a:pt x="3080970" y="285829"/>
                  <a:pt x="3088283" y="287256"/>
                </a:cubicBezTo>
                <a:close/>
                <a:moveTo>
                  <a:pt x="3795495" y="279092"/>
                </a:moveTo>
                <a:cubicBezTo>
                  <a:pt x="3790505" y="278720"/>
                  <a:pt x="3778384" y="280559"/>
                  <a:pt x="3759132" y="284610"/>
                </a:cubicBezTo>
                <a:cubicBezTo>
                  <a:pt x="3739880" y="288661"/>
                  <a:pt x="3725587" y="291375"/>
                  <a:pt x="3716251" y="292751"/>
                </a:cubicBezTo>
                <a:cubicBezTo>
                  <a:pt x="3720725" y="313803"/>
                  <a:pt x="3723744" y="331958"/>
                  <a:pt x="3725307" y="347216"/>
                </a:cubicBezTo>
                <a:cubicBezTo>
                  <a:pt x="3746932" y="342885"/>
                  <a:pt x="3763513" y="339103"/>
                  <a:pt x="3775050" y="335869"/>
                </a:cubicBezTo>
                <a:cubicBezTo>
                  <a:pt x="3786587" y="332635"/>
                  <a:pt x="3794047" y="332366"/>
                  <a:pt x="3797431" y="335062"/>
                </a:cubicBezTo>
                <a:cubicBezTo>
                  <a:pt x="3799898" y="328552"/>
                  <a:pt x="3801805" y="320005"/>
                  <a:pt x="3803153" y="309422"/>
                </a:cubicBezTo>
                <a:cubicBezTo>
                  <a:pt x="3804501" y="298839"/>
                  <a:pt x="3804809" y="291231"/>
                  <a:pt x="3804078" y="286600"/>
                </a:cubicBezTo>
                <a:cubicBezTo>
                  <a:pt x="3803346" y="281968"/>
                  <a:pt x="3800486" y="279465"/>
                  <a:pt x="3795495" y="279092"/>
                </a:cubicBezTo>
                <a:close/>
                <a:moveTo>
                  <a:pt x="189270" y="275823"/>
                </a:moveTo>
                <a:cubicBezTo>
                  <a:pt x="184408" y="277529"/>
                  <a:pt x="177912" y="279121"/>
                  <a:pt x="169781" y="280598"/>
                </a:cubicBezTo>
                <a:lnTo>
                  <a:pt x="168684" y="299312"/>
                </a:lnTo>
                <a:lnTo>
                  <a:pt x="168684" y="325619"/>
                </a:lnTo>
                <a:cubicBezTo>
                  <a:pt x="171739" y="324960"/>
                  <a:pt x="178880" y="323425"/>
                  <a:pt x="190109" y="321016"/>
                </a:cubicBezTo>
                <a:lnTo>
                  <a:pt x="190109" y="294644"/>
                </a:lnTo>
                <a:cubicBezTo>
                  <a:pt x="190109" y="287747"/>
                  <a:pt x="189829" y="281473"/>
                  <a:pt x="189270" y="275823"/>
                </a:cubicBezTo>
                <a:close/>
                <a:moveTo>
                  <a:pt x="4026205" y="269332"/>
                </a:moveTo>
                <a:cubicBezTo>
                  <a:pt x="4028237" y="269092"/>
                  <a:pt x="4030730" y="269277"/>
                  <a:pt x="4033686" y="269886"/>
                </a:cubicBezTo>
                <a:cubicBezTo>
                  <a:pt x="4045509" y="272324"/>
                  <a:pt x="4053411" y="276938"/>
                  <a:pt x="4057390" y="283728"/>
                </a:cubicBezTo>
                <a:cubicBezTo>
                  <a:pt x="4061370" y="290518"/>
                  <a:pt x="4061226" y="296523"/>
                  <a:pt x="4056960" y="301743"/>
                </a:cubicBezTo>
                <a:cubicBezTo>
                  <a:pt x="4052694" y="306963"/>
                  <a:pt x="4046528" y="306877"/>
                  <a:pt x="4038461" y="301485"/>
                </a:cubicBezTo>
                <a:cubicBezTo>
                  <a:pt x="4030395" y="296093"/>
                  <a:pt x="4024375" y="289919"/>
                  <a:pt x="4020403" y="282964"/>
                </a:cubicBezTo>
                <a:cubicBezTo>
                  <a:pt x="4018177" y="274597"/>
                  <a:pt x="4020111" y="270053"/>
                  <a:pt x="4026205" y="269332"/>
                </a:cubicBezTo>
                <a:close/>
                <a:moveTo>
                  <a:pt x="236474" y="262304"/>
                </a:moveTo>
                <a:cubicBezTo>
                  <a:pt x="234086" y="263186"/>
                  <a:pt x="226338" y="264953"/>
                  <a:pt x="213232" y="267606"/>
                </a:cubicBezTo>
                <a:cubicBezTo>
                  <a:pt x="218624" y="272209"/>
                  <a:pt x="219946" y="276959"/>
                  <a:pt x="217201" y="281856"/>
                </a:cubicBezTo>
                <a:cubicBezTo>
                  <a:pt x="214455" y="286754"/>
                  <a:pt x="212229" y="298186"/>
                  <a:pt x="210522" y="316155"/>
                </a:cubicBezTo>
                <a:cubicBezTo>
                  <a:pt x="217749" y="315366"/>
                  <a:pt x="224553" y="313910"/>
                  <a:pt x="230934" y="311788"/>
                </a:cubicBezTo>
                <a:cubicBezTo>
                  <a:pt x="234319" y="296559"/>
                  <a:pt x="236685" y="284284"/>
                  <a:pt x="238033" y="274962"/>
                </a:cubicBezTo>
                <a:cubicBezTo>
                  <a:pt x="239381" y="265641"/>
                  <a:pt x="238861" y="261422"/>
                  <a:pt x="236474" y="262304"/>
                </a:cubicBezTo>
                <a:close/>
                <a:moveTo>
                  <a:pt x="4132978" y="245770"/>
                </a:moveTo>
                <a:cubicBezTo>
                  <a:pt x="4137653" y="245636"/>
                  <a:pt x="4144891" y="247236"/>
                  <a:pt x="4154692" y="250570"/>
                </a:cubicBezTo>
                <a:cubicBezTo>
                  <a:pt x="4167598" y="261138"/>
                  <a:pt x="4170796" y="267900"/>
                  <a:pt x="4164286" y="270854"/>
                </a:cubicBezTo>
                <a:cubicBezTo>
                  <a:pt x="4157776" y="273808"/>
                  <a:pt x="4151874" y="277490"/>
                  <a:pt x="4146583" y="281899"/>
                </a:cubicBezTo>
                <a:cubicBezTo>
                  <a:pt x="4141291" y="286309"/>
                  <a:pt x="4131694" y="292698"/>
                  <a:pt x="4117791" y="301065"/>
                </a:cubicBezTo>
                <a:cubicBezTo>
                  <a:pt x="4103888" y="309433"/>
                  <a:pt x="4100805" y="308056"/>
                  <a:pt x="4108542" y="296935"/>
                </a:cubicBezTo>
                <a:cubicBezTo>
                  <a:pt x="4116278" y="285814"/>
                  <a:pt x="4121455" y="277243"/>
                  <a:pt x="4124072" y="271220"/>
                </a:cubicBezTo>
                <a:cubicBezTo>
                  <a:pt x="4126689" y="265197"/>
                  <a:pt x="4127546" y="258582"/>
                  <a:pt x="4126643" y="251376"/>
                </a:cubicBezTo>
                <a:cubicBezTo>
                  <a:pt x="4126191" y="247773"/>
                  <a:pt x="4128303" y="245905"/>
                  <a:pt x="4132978" y="245770"/>
                </a:cubicBezTo>
                <a:close/>
                <a:moveTo>
                  <a:pt x="2347289" y="245312"/>
                </a:moveTo>
                <a:cubicBezTo>
                  <a:pt x="2348572" y="245015"/>
                  <a:pt x="2350240" y="245043"/>
                  <a:pt x="2352291" y="245396"/>
                </a:cubicBezTo>
                <a:cubicBezTo>
                  <a:pt x="2360493" y="246809"/>
                  <a:pt x="2367591" y="249021"/>
                  <a:pt x="2373586" y="252032"/>
                </a:cubicBezTo>
                <a:cubicBezTo>
                  <a:pt x="2380985" y="255388"/>
                  <a:pt x="2383559" y="260529"/>
                  <a:pt x="2381308" y="267455"/>
                </a:cubicBezTo>
                <a:cubicBezTo>
                  <a:pt x="2379056" y="274382"/>
                  <a:pt x="2378605" y="290418"/>
                  <a:pt x="2379953" y="315563"/>
                </a:cubicBezTo>
                <a:cubicBezTo>
                  <a:pt x="2381301" y="340709"/>
                  <a:pt x="2380516" y="358369"/>
                  <a:pt x="2377597" y="368543"/>
                </a:cubicBezTo>
                <a:cubicBezTo>
                  <a:pt x="2374679" y="378717"/>
                  <a:pt x="2370456" y="381449"/>
                  <a:pt x="2364928" y="376739"/>
                </a:cubicBezTo>
                <a:cubicBezTo>
                  <a:pt x="2359400" y="372028"/>
                  <a:pt x="2355660" y="366686"/>
                  <a:pt x="2353710" y="360713"/>
                </a:cubicBezTo>
                <a:cubicBezTo>
                  <a:pt x="2351760" y="354741"/>
                  <a:pt x="2351459" y="348284"/>
                  <a:pt x="2352807" y="341343"/>
                </a:cubicBezTo>
                <a:cubicBezTo>
                  <a:pt x="2354155" y="334403"/>
                  <a:pt x="2354388" y="320819"/>
                  <a:pt x="2353506" y="300592"/>
                </a:cubicBezTo>
                <a:cubicBezTo>
                  <a:pt x="2352624" y="280365"/>
                  <a:pt x="2350150" y="265756"/>
                  <a:pt x="2346085" y="256765"/>
                </a:cubicBezTo>
                <a:cubicBezTo>
                  <a:pt x="2343036" y="250021"/>
                  <a:pt x="2343437" y="246204"/>
                  <a:pt x="2347289" y="245312"/>
                </a:cubicBezTo>
                <a:close/>
                <a:moveTo>
                  <a:pt x="3414429" y="243832"/>
                </a:moveTo>
                <a:cubicBezTo>
                  <a:pt x="3418122" y="243125"/>
                  <a:pt x="3424786" y="244855"/>
                  <a:pt x="3434423" y="249021"/>
                </a:cubicBezTo>
                <a:cubicBezTo>
                  <a:pt x="3447659" y="253352"/>
                  <a:pt x="3452478" y="259289"/>
                  <a:pt x="3448878" y="266832"/>
                </a:cubicBezTo>
                <a:cubicBezTo>
                  <a:pt x="3445279" y="274374"/>
                  <a:pt x="3444153" y="291418"/>
                  <a:pt x="3445501" y="317962"/>
                </a:cubicBezTo>
                <a:cubicBezTo>
                  <a:pt x="3446849" y="344505"/>
                  <a:pt x="3444429" y="362341"/>
                  <a:pt x="3438241" y="371469"/>
                </a:cubicBezTo>
                <a:cubicBezTo>
                  <a:pt x="3432054" y="380596"/>
                  <a:pt x="3426626" y="379366"/>
                  <a:pt x="3421958" y="367779"/>
                </a:cubicBezTo>
                <a:cubicBezTo>
                  <a:pt x="3417290" y="356193"/>
                  <a:pt x="3415634" y="347359"/>
                  <a:pt x="3416989" y="341279"/>
                </a:cubicBezTo>
                <a:cubicBezTo>
                  <a:pt x="3418344" y="335198"/>
                  <a:pt x="3419022" y="321905"/>
                  <a:pt x="3419022" y="301399"/>
                </a:cubicBezTo>
                <a:cubicBezTo>
                  <a:pt x="3419022" y="280462"/>
                  <a:pt x="3416771" y="264415"/>
                  <a:pt x="3412267" y="253259"/>
                </a:cubicBezTo>
                <a:cubicBezTo>
                  <a:pt x="3410016" y="247680"/>
                  <a:pt x="3410737" y="244538"/>
                  <a:pt x="3414429" y="243832"/>
                </a:cubicBezTo>
                <a:close/>
                <a:moveTo>
                  <a:pt x="251208" y="234491"/>
                </a:moveTo>
                <a:cubicBezTo>
                  <a:pt x="254779" y="234398"/>
                  <a:pt x="258633" y="235426"/>
                  <a:pt x="262770" y="237577"/>
                </a:cubicBezTo>
                <a:cubicBezTo>
                  <a:pt x="271044" y="241880"/>
                  <a:pt x="278128" y="246253"/>
                  <a:pt x="284022" y="250699"/>
                </a:cubicBezTo>
                <a:cubicBezTo>
                  <a:pt x="289916" y="255144"/>
                  <a:pt x="288912" y="260425"/>
                  <a:pt x="281010" y="266541"/>
                </a:cubicBezTo>
                <a:cubicBezTo>
                  <a:pt x="273109" y="272657"/>
                  <a:pt x="264462" y="286922"/>
                  <a:pt x="255069" y="309336"/>
                </a:cubicBezTo>
                <a:cubicBezTo>
                  <a:pt x="263171" y="320579"/>
                  <a:pt x="263250" y="326802"/>
                  <a:pt x="255306" y="328007"/>
                </a:cubicBezTo>
                <a:cubicBezTo>
                  <a:pt x="247362" y="329211"/>
                  <a:pt x="236273" y="331327"/>
                  <a:pt x="222040" y="334352"/>
                </a:cubicBezTo>
                <a:cubicBezTo>
                  <a:pt x="207808" y="337378"/>
                  <a:pt x="189936" y="341035"/>
                  <a:pt x="168426" y="345323"/>
                </a:cubicBezTo>
                <a:cubicBezTo>
                  <a:pt x="166777" y="370734"/>
                  <a:pt x="168491" y="388304"/>
                  <a:pt x="173567" y="398034"/>
                </a:cubicBezTo>
                <a:cubicBezTo>
                  <a:pt x="178644" y="407764"/>
                  <a:pt x="188578" y="414098"/>
                  <a:pt x="203370" y="417038"/>
                </a:cubicBezTo>
                <a:cubicBezTo>
                  <a:pt x="218161" y="419978"/>
                  <a:pt x="235104" y="420390"/>
                  <a:pt x="254198" y="418275"/>
                </a:cubicBezTo>
                <a:cubicBezTo>
                  <a:pt x="273292" y="416160"/>
                  <a:pt x="284933" y="410728"/>
                  <a:pt x="289120" y="401981"/>
                </a:cubicBezTo>
                <a:cubicBezTo>
                  <a:pt x="293307" y="393233"/>
                  <a:pt x="297946" y="380342"/>
                  <a:pt x="303038" y="363305"/>
                </a:cubicBezTo>
                <a:cubicBezTo>
                  <a:pt x="308128" y="346269"/>
                  <a:pt x="311068" y="347821"/>
                  <a:pt x="311856" y="367962"/>
                </a:cubicBezTo>
                <a:cubicBezTo>
                  <a:pt x="312645" y="388103"/>
                  <a:pt x="314850" y="402641"/>
                  <a:pt x="318470" y="411574"/>
                </a:cubicBezTo>
                <a:cubicBezTo>
                  <a:pt x="322092" y="420508"/>
                  <a:pt x="318671" y="427550"/>
                  <a:pt x="308210" y="432698"/>
                </a:cubicBezTo>
                <a:cubicBezTo>
                  <a:pt x="297749" y="437846"/>
                  <a:pt x="281953" y="441560"/>
                  <a:pt x="260823" y="443840"/>
                </a:cubicBezTo>
                <a:cubicBezTo>
                  <a:pt x="239693" y="446120"/>
                  <a:pt x="218807" y="445159"/>
                  <a:pt x="198164" y="440958"/>
                </a:cubicBezTo>
                <a:cubicBezTo>
                  <a:pt x="177521" y="436756"/>
                  <a:pt x="163372" y="427700"/>
                  <a:pt x="155714" y="413790"/>
                </a:cubicBezTo>
                <a:cubicBezTo>
                  <a:pt x="148056" y="399880"/>
                  <a:pt x="144901" y="378190"/>
                  <a:pt x="146249" y="348721"/>
                </a:cubicBezTo>
                <a:cubicBezTo>
                  <a:pt x="147597" y="319252"/>
                  <a:pt x="147612" y="300355"/>
                  <a:pt x="146292" y="292031"/>
                </a:cubicBezTo>
                <a:cubicBezTo>
                  <a:pt x="144973" y="283706"/>
                  <a:pt x="143399" y="276655"/>
                  <a:pt x="141571" y="270875"/>
                </a:cubicBezTo>
                <a:cubicBezTo>
                  <a:pt x="139742" y="265096"/>
                  <a:pt x="142004" y="262207"/>
                  <a:pt x="148357" y="262207"/>
                </a:cubicBezTo>
                <a:cubicBezTo>
                  <a:pt x="151956" y="262207"/>
                  <a:pt x="155700" y="262200"/>
                  <a:pt x="159586" y="262185"/>
                </a:cubicBezTo>
                <a:cubicBezTo>
                  <a:pt x="163472" y="262171"/>
                  <a:pt x="172427" y="260633"/>
                  <a:pt x="186452" y="257571"/>
                </a:cubicBezTo>
                <a:cubicBezTo>
                  <a:pt x="200476" y="254510"/>
                  <a:pt x="211630" y="251674"/>
                  <a:pt x="219910" y="249064"/>
                </a:cubicBezTo>
                <a:cubicBezTo>
                  <a:pt x="228192" y="246454"/>
                  <a:pt x="235337" y="242812"/>
                  <a:pt x="241346" y="238137"/>
                </a:cubicBezTo>
                <a:cubicBezTo>
                  <a:pt x="244350" y="235799"/>
                  <a:pt x="247637" y="234584"/>
                  <a:pt x="251208" y="234491"/>
                </a:cubicBezTo>
                <a:close/>
                <a:moveTo>
                  <a:pt x="1493234" y="229263"/>
                </a:moveTo>
                <a:cubicBezTo>
                  <a:pt x="1495708" y="229502"/>
                  <a:pt x="1498696" y="230054"/>
                  <a:pt x="1502196" y="230920"/>
                </a:cubicBezTo>
                <a:cubicBezTo>
                  <a:pt x="1516201" y="234383"/>
                  <a:pt x="1522330" y="242733"/>
                  <a:pt x="1520588" y="255969"/>
                </a:cubicBezTo>
                <a:cubicBezTo>
                  <a:pt x="1518846" y="269205"/>
                  <a:pt x="1511851" y="270811"/>
                  <a:pt x="1499604" y="260787"/>
                </a:cubicBezTo>
                <a:cubicBezTo>
                  <a:pt x="1492148" y="250548"/>
                  <a:pt x="1487215" y="242145"/>
                  <a:pt x="1484806" y="235577"/>
                </a:cubicBezTo>
                <a:cubicBezTo>
                  <a:pt x="1482998" y="230651"/>
                  <a:pt x="1485808" y="228547"/>
                  <a:pt x="1493234" y="229263"/>
                </a:cubicBezTo>
                <a:close/>
                <a:moveTo>
                  <a:pt x="2774670" y="227257"/>
                </a:moveTo>
                <a:cubicBezTo>
                  <a:pt x="2780787" y="227722"/>
                  <a:pt x="2789715" y="231539"/>
                  <a:pt x="2801454" y="238707"/>
                </a:cubicBezTo>
                <a:cubicBezTo>
                  <a:pt x="2817106" y="248265"/>
                  <a:pt x="2818239" y="255212"/>
                  <a:pt x="2804853" y="259550"/>
                </a:cubicBezTo>
                <a:cubicBezTo>
                  <a:pt x="2791466" y="263888"/>
                  <a:pt x="2778166" y="270384"/>
                  <a:pt x="2764951" y="279039"/>
                </a:cubicBezTo>
                <a:cubicBezTo>
                  <a:pt x="2751737" y="287693"/>
                  <a:pt x="2748955" y="285517"/>
                  <a:pt x="2756605" y="272510"/>
                </a:cubicBezTo>
                <a:cubicBezTo>
                  <a:pt x="2764256" y="259504"/>
                  <a:pt x="2766762" y="252757"/>
                  <a:pt x="2764123" y="252269"/>
                </a:cubicBezTo>
                <a:cubicBezTo>
                  <a:pt x="2761484" y="251781"/>
                  <a:pt x="2748786" y="254463"/>
                  <a:pt x="2726028" y="260314"/>
                </a:cubicBezTo>
                <a:cubicBezTo>
                  <a:pt x="2703270" y="266165"/>
                  <a:pt x="2684098" y="269090"/>
                  <a:pt x="2668510" y="269090"/>
                </a:cubicBezTo>
                <a:cubicBezTo>
                  <a:pt x="2665548" y="277536"/>
                  <a:pt x="2662554" y="284390"/>
                  <a:pt x="2659526" y="289651"/>
                </a:cubicBezTo>
                <a:lnTo>
                  <a:pt x="2659096" y="290283"/>
                </a:lnTo>
                <a:lnTo>
                  <a:pt x="2663345" y="291442"/>
                </a:lnTo>
                <a:cubicBezTo>
                  <a:pt x="2665492" y="292328"/>
                  <a:pt x="2668035" y="293621"/>
                  <a:pt x="2670973" y="295322"/>
                </a:cubicBezTo>
                <a:lnTo>
                  <a:pt x="2680789" y="311975"/>
                </a:lnTo>
                <a:lnTo>
                  <a:pt x="2695586" y="309368"/>
                </a:lnTo>
                <a:cubicBezTo>
                  <a:pt x="2701924" y="307974"/>
                  <a:pt x="2709594" y="306066"/>
                  <a:pt x="2718596" y="303646"/>
                </a:cubicBezTo>
                <a:cubicBezTo>
                  <a:pt x="2736601" y="298807"/>
                  <a:pt x="2749611" y="294960"/>
                  <a:pt x="2757627" y="292106"/>
                </a:cubicBezTo>
                <a:cubicBezTo>
                  <a:pt x="2765643" y="289252"/>
                  <a:pt x="2774814" y="290608"/>
                  <a:pt x="2785139" y="296172"/>
                </a:cubicBezTo>
                <a:cubicBezTo>
                  <a:pt x="2795464" y="301736"/>
                  <a:pt x="2794618" y="305987"/>
                  <a:pt x="2782600" y="308927"/>
                </a:cubicBezTo>
                <a:cubicBezTo>
                  <a:pt x="2770583" y="311867"/>
                  <a:pt x="2752751" y="315854"/>
                  <a:pt x="2729104" y="320887"/>
                </a:cubicBezTo>
                <a:cubicBezTo>
                  <a:pt x="2735400" y="322981"/>
                  <a:pt x="2736619" y="327017"/>
                  <a:pt x="2732761" y="332997"/>
                </a:cubicBezTo>
                <a:lnTo>
                  <a:pt x="2719640" y="344505"/>
                </a:lnTo>
                <a:cubicBezTo>
                  <a:pt x="2740835" y="340232"/>
                  <a:pt x="2754020" y="336690"/>
                  <a:pt x="2759197" y="333879"/>
                </a:cubicBezTo>
                <a:cubicBezTo>
                  <a:pt x="2764374" y="331069"/>
                  <a:pt x="2771899" y="332685"/>
                  <a:pt x="2781772" y="338730"/>
                </a:cubicBezTo>
                <a:cubicBezTo>
                  <a:pt x="2791645" y="344774"/>
                  <a:pt x="2795894" y="349872"/>
                  <a:pt x="2794517" y="354024"/>
                </a:cubicBezTo>
                <a:cubicBezTo>
                  <a:pt x="2793140" y="358175"/>
                  <a:pt x="2791793" y="364227"/>
                  <a:pt x="2790473" y="372178"/>
                </a:cubicBezTo>
                <a:cubicBezTo>
                  <a:pt x="2789154" y="380130"/>
                  <a:pt x="2789394" y="393875"/>
                  <a:pt x="2791194" y="413414"/>
                </a:cubicBezTo>
                <a:cubicBezTo>
                  <a:pt x="2792994" y="432952"/>
                  <a:pt x="2790301" y="448199"/>
                  <a:pt x="2783117" y="459155"/>
                </a:cubicBezTo>
                <a:cubicBezTo>
                  <a:pt x="2775932" y="470111"/>
                  <a:pt x="2771060" y="472234"/>
                  <a:pt x="2768500" y="465522"/>
                </a:cubicBezTo>
                <a:cubicBezTo>
                  <a:pt x="2765941" y="458811"/>
                  <a:pt x="2763585" y="452014"/>
                  <a:pt x="2761434" y="445131"/>
                </a:cubicBezTo>
                <a:cubicBezTo>
                  <a:pt x="2759283" y="438247"/>
                  <a:pt x="2756663" y="434630"/>
                  <a:pt x="2753572" y="434279"/>
                </a:cubicBezTo>
                <a:cubicBezTo>
                  <a:pt x="2750482" y="433927"/>
                  <a:pt x="2734618" y="434203"/>
                  <a:pt x="2705981" y="435107"/>
                </a:cubicBezTo>
                <a:cubicBezTo>
                  <a:pt x="2705981" y="434203"/>
                  <a:pt x="2707096" y="435193"/>
                  <a:pt x="2709325" y="438075"/>
                </a:cubicBezTo>
                <a:cubicBezTo>
                  <a:pt x="2711556" y="440958"/>
                  <a:pt x="2710319" y="444109"/>
                  <a:pt x="2705615" y="447529"/>
                </a:cubicBezTo>
                <a:cubicBezTo>
                  <a:pt x="2700911" y="450949"/>
                  <a:pt x="2697097" y="448020"/>
                  <a:pt x="2694171" y="438742"/>
                </a:cubicBezTo>
                <a:cubicBezTo>
                  <a:pt x="2691246" y="429464"/>
                  <a:pt x="2690009" y="418042"/>
                  <a:pt x="2690461" y="404476"/>
                </a:cubicBezTo>
                <a:cubicBezTo>
                  <a:pt x="2690913" y="390910"/>
                  <a:pt x="2690701" y="380639"/>
                  <a:pt x="2689826" y="373663"/>
                </a:cubicBezTo>
                <a:cubicBezTo>
                  <a:pt x="2688952" y="366686"/>
                  <a:pt x="2687604" y="359856"/>
                  <a:pt x="2685782" y="353174"/>
                </a:cubicBezTo>
                <a:cubicBezTo>
                  <a:pt x="2683961" y="346491"/>
                  <a:pt x="2685840" y="343831"/>
                  <a:pt x="2691418" y="345194"/>
                </a:cubicBezTo>
                <a:cubicBezTo>
                  <a:pt x="2696997" y="346556"/>
                  <a:pt x="2700323" y="347237"/>
                  <a:pt x="2701399" y="347237"/>
                </a:cubicBezTo>
                <a:cubicBezTo>
                  <a:pt x="2705357" y="335406"/>
                  <a:pt x="2707336" y="328251"/>
                  <a:pt x="2707336" y="325770"/>
                </a:cubicBezTo>
                <a:cubicBezTo>
                  <a:pt x="2703235" y="326673"/>
                  <a:pt x="2699212" y="327125"/>
                  <a:pt x="2695268" y="327125"/>
                </a:cubicBezTo>
                <a:cubicBezTo>
                  <a:pt x="2691870" y="327125"/>
                  <a:pt x="2686733" y="324791"/>
                  <a:pt x="2679856" y="320123"/>
                </a:cubicBezTo>
                <a:lnTo>
                  <a:pt x="2677333" y="317322"/>
                </a:lnTo>
                <a:lnTo>
                  <a:pt x="2672790" y="322290"/>
                </a:lnTo>
                <a:cubicBezTo>
                  <a:pt x="2669499" y="326066"/>
                  <a:pt x="2665771" y="330495"/>
                  <a:pt x="2661605" y="335578"/>
                </a:cubicBezTo>
                <a:cubicBezTo>
                  <a:pt x="2665061" y="339278"/>
                  <a:pt x="2667725" y="343702"/>
                  <a:pt x="2669596" y="348850"/>
                </a:cubicBezTo>
                <a:cubicBezTo>
                  <a:pt x="2671467" y="353999"/>
                  <a:pt x="2672403" y="362474"/>
                  <a:pt x="2672403" y="374276"/>
                </a:cubicBezTo>
                <a:cubicBezTo>
                  <a:pt x="2672403" y="387297"/>
                  <a:pt x="2672622" y="400780"/>
                  <a:pt x="2673059" y="414726"/>
                </a:cubicBezTo>
                <a:cubicBezTo>
                  <a:pt x="2673497" y="428672"/>
                  <a:pt x="2671643" y="441628"/>
                  <a:pt x="2667499" y="453595"/>
                </a:cubicBezTo>
                <a:cubicBezTo>
                  <a:pt x="2663354" y="465562"/>
                  <a:pt x="2658160" y="466691"/>
                  <a:pt x="2651914" y="456983"/>
                </a:cubicBezTo>
                <a:cubicBezTo>
                  <a:pt x="2645669" y="447274"/>
                  <a:pt x="2643898" y="437107"/>
                  <a:pt x="2646601" y="426481"/>
                </a:cubicBezTo>
                <a:cubicBezTo>
                  <a:pt x="2649304" y="415855"/>
                  <a:pt x="2651104" y="400239"/>
                  <a:pt x="2652000" y="379632"/>
                </a:cubicBezTo>
                <a:cubicBezTo>
                  <a:pt x="2652897" y="359025"/>
                  <a:pt x="2652843" y="347373"/>
                  <a:pt x="2651839" y="344677"/>
                </a:cubicBezTo>
                <a:cubicBezTo>
                  <a:pt x="2642948" y="355791"/>
                  <a:pt x="2633552" y="363517"/>
                  <a:pt x="2623650" y="367855"/>
                </a:cubicBezTo>
                <a:cubicBezTo>
                  <a:pt x="2613748" y="372193"/>
                  <a:pt x="2613368" y="368303"/>
                  <a:pt x="2622510" y="356185"/>
                </a:cubicBezTo>
                <a:cubicBezTo>
                  <a:pt x="2631652" y="344068"/>
                  <a:pt x="2639528" y="332316"/>
                  <a:pt x="2646139" y="320930"/>
                </a:cubicBezTo>
                <a:cubicBezTo>
                  <a:pt x="2649444" y="315237"/>
                  <a:pt x="2651810" y="310186"/>
                  <a:pt x="2653237" y="305779"/>
                </a:cubicBezTo>
                <a:lnTo>
                  <a:pt x="2654390" y="296881"/>
                </a:lnTo>
                <a:lnTo>
                  <a:pt x="2650344" y="300656"/>
                </a:lnTo>
                <a:cubicBezTo>
                  <a:pt x="2644156" y="304808"/>
                  <a:pt x="2639284" y="303288"/>
                  <a:pt x="2635728" y="296096"/>
                </a:cubicBezTo>
                <a:cubicBezTo>
                  <a:pt x="2632171" y="288905"/>
                  <a:pt x="2632035" y="282860"/>
                  <a:pt x="2635319" y="277963"/>
                </a:cubicBezTo>
                <a:cubicBezTo>
                  <a:pt x="2638603" y="273066"/>
                  <a:pt x="2642020" y="268398"/>
                  <a:pt x="2645569" y="263960"/>
                </a:cubicBezTo>
                <a:cubicBezTo>
                  <a:pt x="2649118" y="259522"/>
                  <a:pt x="2653209" y="253165"/>
                  <a:pt x="2657841" y="244891"/>
                </a:cubicBezTo>
                <a:cubicBezTo>
                  <a:pt x="2662472" y="236617"/>
                  <a:pt x="2666301" y="239686"/>
                  <a:pt x="2669327" y="254097"/>
                </a:cubicBezTo>
                <a:cubicBezTo>
                  <a:pt x="2670159" y="254097"/>
                  <a:pt x="2678243" y="252567"/>
                  <a:pt x="2693580" y="249505"/>
                </a:cubicBezTo>
                <a:cubicBezTo>
                  <a:pt x="2708917" y="246443"/>
                  <a:pt x="2723989" y="242668"/>
                  <a:pt x="2738795" y="238180"/>
                </a:cubicBezTo>
                <a:cubicBezTo>
                  <a:pt x="2753601" y="233691"/>
                  <a:pt x="2763833" y="230268"/>
                  <a:pt x="2769490" y="227909"/>
                </a:cubicBezTo>
                <a:cubicBezTo>
                  <a:pt x="2770904" y="227319"/>
                  <a:pt x="2772631" y="227102"/>
                  <a:pt x="2774670" y="227257"/>
                </a:cubicBezTo>
                <a:close/>
                <a:moveTo>
                  <a:pt x="2280446" y="224510"/>
                </a:moveTo>
                <a:cubicBezTo>
                  <a:pt x="2275843" y="225392"/>
                  <a:pt x="2261999" y="228701"/>
                  <a:pt x="2238910" y="234437"/>
                </a:cubicBezTo>
                <a:cubicBezTo>
                  <a:pt x="2239741" y="246268"/>
                  <a:pt x="2241334" y="259561"/>
                  <a:pt x="2243686" y="274317"/>
                </a:cubicBezTo>
                <a:cubicBezTo>
                  <a:pt x="2258370" y="269972"/>
                  <a:pt x="2272086" y="266208"/>
                  <a:pt x="2284835" y="263024"/>
                </a:cubicBezTo>
                <a:cubicBezTo>
                  <a:pt x="2286513" y="248770"/>
                  <a:pt x="2287351" y="238165"/>
                  <a:pt x="2287351" y="231210"/>
                </a:cubicBezTo>
                <a:cubicBezTo>
                  <a:pt x="2287351" y="225862"/>
                  <a:pt x="2285050" y="223628"/>
                  <a:pt x="2280446" y="224510"/>
                </a:cubicBezTo>
                <a:close/>
                <a:moveTo>
                  <a:pt x="1891820" y="219014"/>
                </a:moveTo>
                <a:cubicBezTo>
                  <a:pt x="1896925" y="219014"/>
                  <a:pt x="1905188" y="221409"/>
                  <a:pt x="1916610" y="226199"/>
                </a:cubicBezTo>
                <a:cubicBezTo>
                  <a:pt x="1928033" y="230988"/>
                  <a:pt x="1930908" y="236377"/>
                  <a:pt x="1925236" y="242364"/>
                </a:cubicBezTo>
                <a:cubicBezTo>
                  <a:pt x="1919564" y="248351"/>
                  <a:pt x="1914994" y="254814"/>
                  <a:pt x="1911523" y="261755"/>
                </a:cubicBezTo>
                <a:cubicBezTo>
                  <a:pt x="1898675" y="281000"/>
                  <a:pt x="1885635" y="297007"/>
                  <a:pt x="1872407" y="309777"/>
                </a:cubicBezTo>
                <a:cubicBezTo>
                  <a:pt x="1859178" y="322547"/>
                  <a:pt x="1846551" y="332868"/>
                  <a:pt x="1834527" y="340741"/>
                </a:cubicBezTo>
                <a:cubicBezTo>
                  <a:pt x="1822503" y="348614"/>
                  <a:pt x="1812834" y="353260"/>
                  <a:pt x="1805520" y="354680"/>
                </a:cubicBezTo>
                <a:cubicBezTo>
                  <a:pt x="1798207" y="356099"/>
                  <a:pt x="1797250" y="353608"/>
                  <a:pt x="1802649" y="347205"/>
                </a:cubicBezTo>
                <a:cubicBezTo>
                  <a:pt x="1808048" y="340802"/>
                  <a:pt x="1816680" y="332255"/>
                  <a:pt x="1828547" y="321565"/>
                </a:cubicBezTo>
                <a:cubicBezTo>
                  <a:pt x="1840414" y="310874"/>
                  <a:pt x="1852129" y="297301"/>
                  <a:pt x="1863695" y="280845"/>
                </a:cubicBezTo>
                <a:cubicBezTo>
                  <a:pt x="1875260" y="264390"/>
                  <a:pt x="1881699" y="252749"/>
                  <a:pt x="1883011" y="245923"/>
                </a:cubicBezTo>
                <a:cubicBezTo>
                  <a:pt x="1884323" y="239098"/>
                  <a:pt x="1884305" y="232906"/>
                  <a:pt x="1882958" y="227349"/>
                </a:cubicBezTo>
                <a:cubicBezTo>
                  <a:pt x="1881610" y="221793"/>
                  <a:pt x="1884564" y="219014"/>
                  <a:pt x="1891820" y="219014"/>
                </a:cubicBezTo>
                <a:close/>
                <a:moveTo>
                  <a:pt x="1579919" y="210374"/>
                </a:moveTo>
                <a:cubicBezTo>
                  <a:pt x="1580792" y="210133"/>
                  <a:pt x="1581679" y="210216"/>
                  <a:pt x="1582581" y="210625"/>
                </a:cubicBezTo>
                <a:cubicBezTo>
                  <a:pt x="1586187" y="212260"/>
                  <a:pt x="1591325" y="215451"/>
                  <a:pt x="1597993" y="220197"/>
                </a:cubicBezTo>
                <a:cubicBezTo>
                  <a:pt x="1605722" y="226564"/>
                  <a:pt x="1606543" y="231275"/>
                  <a:pt x="1600456" y="234329"/>
                </a:cubicBezTo>
                <a:cubicBezTo>
                  <a:pt x="1594369" y="237384"/>
                  <a:pt x="1583315" y="244163"/>
                  <a:pt x="1567298" y="254667"/>
                </a:cubicBezTo>
                <a:cubicBezTo>
                  <a:pt x="1551280" y="265172"/>
                  <a:pt x="1547347" y="264430"/>
                  <a:pt x="1555499" y="252441"/>
                </a:cubicBezTo>
                <a:cubicBezTo>
                  <a:pt x="1563652" y="240453"/>
                  <a:pt x="1569302" y="230078"/>
                  <a:pt x="1572449" y="221316"/>
                </a:cubicBezTo>
                <a:cubicBezTo>
                  <a:pt x="1574810" y="214744"/>
                  <a:pt x="1577300" y="211097"/>
                  <a:pt x="1579919" y="210374"/>
                </a:cubicBezTo>
                <a:close/>
                <a:moveTo>
                  <a:pt x="3380373" y="207366"/>
                </a:moveTo>
                <a:cubicBezTo>
                  <a:pt x="3384105" y="208133"/>
                  <a:pt x="3387710" y="209980"/>
                  <a:pt x="3391187" y="212905"/>
                </a:cubicBezTo>
                <a:cubicBezTo>
                  <a:pt x="3398143" y="218756"/>
                  <a:pt x="3397078" y="223944"/>
                  <a:pt x="3387993" y="228468"/>
                </a:cubicBezTo>
                <a:cubicBezTo>
                  <a:pt x="3378909" y="232992"/>
                  <a:pt x="3363210" y="236674"/>
                  <a:pt x="3340896" y="239513"/>
                </a:cubicBezTo>
                <a:cubicBezTo>
                  <a:pt x="3349888" y="245278"/>
                  <a:pt x="3351229" y="250580"/>
                  <a:pt x="3344919" y="255420"/>
                </a:cubicBezTo>
                <a:cubicBezTo>
                  <a:pt x="3338609" y="260260"/>
                  <a:pt x="3331923" y="266875"/>
                  <a:pt x="3324860" y="275264"/>
                </a:cubicBezTo>
                <a:cubicBezTo>
                  <a:pt x="3317798" y="283653"/>
                  <a:pt x="3312406" y="289191"/>
                  <a:pt x="3308685" y="291880"/>
                </a:cubicBezTo>
                <a:cubicBezTo>
                  <a:pt x="3304963" y="294569"/>
                  <a:pt x="3305974" y="295498"/>
                  <a:pt x="3311717" y="294666"/>
                </a:cubicBezTo>
                <a:cubicBezTo>
                  <a:pt x="3317461" y="293834"/>
                  <a:pt x="3332980" y="291769"/>
                  <a:pt x="3358277" y="288471"/>
                </a:cubicBezTo>
                <a:cubicBezTo>
                  <a:pt x="3356556" y="283495"/>
                  <a:pt x="3354326" y="276292"/>
                  <a:pt x="3351587" y="266864"/>
                </a:cubicBezTo>
                <a:cubicBezTo>
                  <a:pt x="3348848" y="257435"/>
                  <a:pt x="3352272" y="254900"/>
                  <a:pt x="3361858" y="259260"/>
                </a:cubicBezTo>
                <a:cubicBezTo>
                  <a:pt x="3371445" y="263619"/>
                  <a:pt x="3379102" y="269147"/>
                  <a:pt x="3384831" y="275844"/>
                </a:cubicBezTo>
                <a:cubicBezTo>
                  <a:pt x="3390560" y="282541"/>
                  <a:pt x="3393669" y="289625"/>
                  <a:pt x="3394156" y="297097"/>
                </a:cubicBezTo>
                <a:cubicBezTo>
                  <a:pt x="3394644" y="304568"/>
                  <a:pt x="3392002" y="310989"/>
                  <a:pt x="3386229" y="316359"/>
                </a:cubicBezTo>
                <a:cubicBezTo>
                  <a:pt x="3380457" y="321729"/>
                  <a:pt x="3373542" y="317216"/>
                  <a:pt x="3365482" y="302818"/>
                </a:cubicBezTo>
                <a:cubicBezTo>
                  <a:pt x="3350239" y="306231"/>
                  <a:pt x="3339792" y="308246"/>
                  <a:pt x="3334142" y="308863"/>
                </a:cubicBezTo>
                <a:cubicBezTo>
                  <a:pt x="3344037" y="313323"/>
                  <a:pt x="3348084" y="318044"/>
                  <a:pt x="3346285" y="323027"/>
                </a:cubicBezTo>
                <a:cubicBezTo>
                  <a:pt x="3344485" y="328010"/>
                  <a:pt x="3343585" y="335622"/>
                  <a:pt x="3343585" y="345860"/>
                </a:cubicBezTo>
                <a:cubicBezTo>
                  <a:pt x="3344604" y="345961"/>
                  <a:pt x="3349773" y="344634"/>
                  <a:pt x="3359094" y="341881"/>
                </a:cubicBezTo>
                <a:cubicBezTo>
                  <a:pt x="3368415" y="339128"/>
                  <a:pt x="3376259" y="341078"/>
                  <a:pt x="3382626" y="347732"/>
                </a:cubicBezTo>
                <a:cubicBezTo>
                  <a:pt x="3388993" y="354386"/>
                  <a:pt x="3386244" y="359351"/>
                  <a:pt x="3374377" y="362628"/>
                </a:cubicBezTo>
                <a:cubicBezTo>
                  <a:pt x="3362511" y="365904"/>
                  <a:pt x="3351709" y="368669"/>
                  <a:pt x="3341972" y="370920"/>
                </a:cubicBezTo>
                <a:cubicBezTo>
                  <a:pt x="3341255" y="382607"/>
                  <a:pt x="3340896" y="390903"/>
                  <a:pt x="3340896" y="395807"/>
                </a:cubicBezTo>
                <a:cubicBezTo>
                  <a:pt x="3344897" y="395133"/>
                  <a:pt x="3356244" y="392714"/>
                  <a:pt x="3374936" y="388548"/>
                </a:cubicBezTo>
                <a:cubicBezTo>
                  <a:pt x="3393629" y="384382"/>
                  <a:pt x="3405001" y="384715"/>
                  <a:pt x="3409052" y="389548"/>
                </a:cubicBezTo>
                <a:cubicBezTo>
                  <a:pt x="3413103" y="394381"/>
                  <a:pt x="3400964" y="400665"/>
                  <a:pt x="3372635" y="408402"/>
                </a:cubicBezTo>
                <a:cubicBezTo>
                  <a:pt x="3344306" y="416138"/>
                  <a:pt x="3322096" y="423133"/>
                  <a:pt x="3306006" y="429385"/>
                </a:cubicBezTo>
                <a:cubicBezTo>
                  <a:pt x="3289917" y="435637"/>
                  <a:pt x="3279029" y="440180"/>
                  <a:pt x="3273343" y="443012"/>
                </a:cubicBezTo>
                <a:cubicBezTo>
                  <a:pt x="3267657" y="445844"/>
                  <a:pt x="3262090" y="445220"/>
                  <a:pt x="3256640" y="441140"/>
                </a:cubicBezTo>
                <a:cubicBezTo>
                  <a:pt x="3251191" y="437061"/>
                  <a:pt x="3246520" y="430733"/>
                  <a:pt x="3242626" y="422158"/>
                </a:cubicBezTo>
                <a:cubicBezTo>
                  <a:pt x="3238733" y="413582"/>
                  <a:pt x="3242774" y="409753"/>
                  <a:pt x="3254747" y="410671"/>
                </a:cubicBezTo>
                <a:cubicBezTo>
                  <a:pt x="3266722" y="411589"/>
                  <a:pt x="3287286" y="408298"/>
                  <a:pt x="3316439" y="400798"/>
                </a:cubicBezTo>
                <a:lnTo>
                  <a:pt x="3316439" y="375717"/>
                </a:lnTo>
                <a:cubicBezTo>
                  <a:pt x="3308839" y="377495"/>
                  <a:pt x="3302260" y="378839"/>
                  <a:pt x="3296703" y="379750"/>
                </a:cubicBezTo>
                <a:cubicBezTo>
                  <a:pt x="3291147" y="380661"/>
                  <a:pt x="3284948" y="377821"/>
                  <a:pt x="3278108" y="371232"/>
                </a:cubicBezTo>
                <a:cubicBezTo>
                  <a:pt x="3271267" y="364643"/>
                  <a:pt x="3271963" y="361036"/>
                  <a:pt x="3280194" y="360412"/>
                </a:cubicBezTo>
                <a:cubicBezTo>
                  <a:pt x="3288426" y="359788"/>
                  <a:pt x="3300507" y="357483"/>
                  <a:pt x="3316439" y="353497"/>
                </a:cubicBezTo>
                <a:cubicBezTo>
                  <a:pt x="3316439" y="336518"/>
                  <a:pt x="3314776" y="323676"/>
                  <a:pt x="3311449" y="314972"/>
                </a:cubicBezTo>
                <a:cubicBezTo>
                  <a:pt x="3298801" y="320177"/>
                  <a:pt x="3288978" y="324630"/>
                  <a:pt x="3281979" y="328330"/>
                </a:cubicBezTo>
                <a:cubicBezTo>
                  <a:pt x="3274982" y="332029"/>
                  <a:pt x="3269565" y="332431"/>
                  <a:pt x="3265728" y="329534"/>
                </a:cubicBezTo>
                <a:cubicBezTo>
                  <a:pt x="3261893" y="326637"/>
                  <a:pt x="3259487" y="321665"/>
                  <a:pt x="3258512" y="314617"/>
                </a:cubicBezTo>
                <a:cubicBezTo>
                  <a:pt x="3257537" y="307568"/>
                  <a:pt x="3261932" y="302159"/>
                  <a:pt x="3271698" y="298387"/>
                </a:cubicBezTo>
                <a:cubicBezTo>
                  <a:pt x="3281463" y="294616"/>
                  <a:pt x="3290917" y="286639"/>
                  <a:pt x="3300059" y="274457"/>
                </a:cubicBezTo>
                <a:cubicBezTo>
                  <a:pt x="3309201" y="262275"/>
                  <a:pt x="3314209" y="252384"/>
                  <a:pt x="3315084" y="244783"/>
                </a:cubicBezTo>
                <a:cubicBezTo>
                  <a:pt x="3308071" y="246590"/>
                  <a:pt x="3300930" y="247257"/>
                  <a:pt x="3293660" y="246784"/>
                </a:cubicBezTo>
                <a:cubicBezTo>
                  <a:pt x="3286389" y="246311"/>
                  <a:pt x="3279818" y="243561"/>
                  <a:pt x="3273945" y="238535"/>
                </a:cubicBezTo>
                <a:cubicBezTo>
                  <a:pt x="3268073" y="233508"/>
                  <a:pt x="3269490" y="230361"/>
                  <a:pt x="3278194" y="229092"/>
                </a:cubicBezTo>
                <a:cubicBezTo>
                  <a:pt x="3286898" y="227823"/>
                  <a:pt x="3302181" y="224736"/>
                  <a:pt x="3324043" y="219831"/>
                </a:cubicBezTo>
                <a:cubicBezTo>
                  <a:pt x="3345905" y="214927"/>
                  <a:pt x="3360822" y="211084"/>
                  <a:pt x="3368795" y="208302"/>
                </a:cubicBezTo>
                <a:cubicBezTo>
                  <a:pt x="3372782" y="206911"/>
                  <a:pt x="3376641" y="206599"/>
                  <a:pt x="3380373" y="207366"/>
                </a:cubicBezTo>
                <a:close/>
                <a:moveTo>
                  <a:pt x="1639148" y="202206"/>
                </a:moveTo>
                <a:cubicBezTo>
                  <a:pt x="1642528" y="202517"/>
                  <a:pt x="1647718" y="204437"/>
                  <a:pt x="1654715" y="207969"/>
                </a:cubicBezTo>
                <a:cubicBezTo>
                  <a:pt x="1668712" y="215031"/>
                  <a:pt x="1673609" y="221681"/>
                  <a:pt x="1669407" y="227919"/>
                </a:cubicBezTo>
                <a:cubicBezTo>
                  <a:pt x="1665205" y="234157"/>
                  <a:pt x="1661093" y="242858"/>
                  <a:pt x="1657071" y="254022"/>
                </a:cubicBezTo>
                <a:cubicBezTo>
                  <a:pt x="1653049" y="265186"/>
                  <a:pt x="1645767" y="278698"/>
                  <a:pt x="1635227" y="294558"/>
                </a:cubicBezTo>
                <a:cubicBezTo>
                  <a:pt x="1652923" y="291160"/>
                  <a:pt x="1669085" y="285811"/>
                  <a:pt x="1683712" y="278512"/>
                </a:cubicBezTo>
                <a:cubicBezTo>
                  <a:pt x="1698339" y="271212"/>
                  <a:pt x="1710112" y="270979"/>
                  <a:pt x="1719031" y="277813"/>
                </a:cubicBezTo>
                <a:cubicBezTo>
                  <a:pt x="1727951" y="284646"/>
                  <a:pt x="1726987" y="290271"/>
                  <a:pt x="1716138" y="294687"/>
                </a:cubicBezTo>
                <a:cubicBezTo>
                  <a:pt x="1705290" y="299104"/>
                  <a:pt x="1687318" y="303191"/>
                  <a:pt x="1662223" y="306948"/>
                </a:cubicBezTo>
                <a:cubicBezTo>
                  <a:pt x="1675717" y="309515"/>
                  <a:pt x="1680854" y="315739"/>
                  <a:pt x="1677636" y="325619"/>
                </a:cubicBezTo>
                <a:cubicBezTo>
                  <a:pt x="1674416" y="335500"/>
                  <a:pt x="1671677" y="346316"/>
                  <a:pt x="1669418" y="358068"/>
                </a:cubicBezTo>
                <a:cubicBezTo>
                  <a:pt x="1667159" y="369819"/>
                  <a:pt x="1662961" y="382844"/>
                  <a:pt x="1656824" y="397141"/>
                </a:cubicBezTo>
                <a:cubicBezTo>
                  <a:pt x="1664425" y="406132"/>
                  <a:pt x="1673268" y="414797"/>
                  <a:pt x="1683357" y="423136"/>
                </a:cubicBezTo>
                <a:cubicBezTo>
                  <a:pt x="1693445" y="431475"/>
                  <a:pt x="1703928" y="437817"/>
                  <a:pt x="1714805" y="442162"/>
                </a:cubicBezTo>
                <a:cubicBezTo>
                  <a:pt x="1725681" y="446507"/>
                  <a:pt x="1735609" y="451161"/>
                  <a:pt x="1744586" y="456122"/>
                </a:cubicBezTo>
                <a:cubicBezTo>
                  <a:pt x="1753562" y="461084"/>
                  <a:pt x="1748981" y="464447"/>
                  <a:pt x="1730841" y="466211"/>
                </a:cubicBezTo>
                <a:cubicBezTo>
                  <a:pt x="1712700" y="467975"/>
                  <a:pt x="1699006" y="468136"/>
                  <a:pt x="1689756" y="466695"/>
                </a:cubicBezTo>
                <a:cubicBezTo>
                  <a:pt x="1680506" y="465253"/>
                  <a:pt x="1673756" y="461227"/>
                  <a:pt x="1669504" y="454617"/>
                </a:cubicBezTo>
                <a:cubicBezTo>
                  <a:pt x="1665252" y="448006"/>
                  <a:pt x="1655934" y="434304"/>
                  <a:pt x="1641551" y="413510"/>
                </a:cubicBezTo>
                <a:cubicBezTo>
                  <a:pt x="1635399" y="421928"/>
                  <a:pt x="1628147" y="428923"/>
                  <a:pt x="1619794" y="434494"/>
                </a:cubicBezTo>
                <a:cubicBezTo>
                  <a:pt x="1611441" y="440065"/>
                  <a:pt x="1601323" y="444259"/>
                  <a:pt x="1589442" y="447077"/>
                </a:cubicBezTo>
                <a:cubicBezTo>
                  <a:pt x="1586473" y="447782"/>
                  <a:pt x="1584179" y="448155"/>
                  <a:pt x="1582561" y="448196"/>
                </a:cubicBezTo>
                <a:lnTo>
                  <a:pt x="1580844" y="447666"/>
                </a:lnTo>
                <a:lnTo>
                  <a:pt x="1580268" y="457703"/>
                </a:lnTo>
                <a:cubicBezTo>
                  <a:pt x="1577831" y="467835"/>
                  <a:pt x="1572833" y="469115"/>
                  <a:pt x="1565276" y="461543"/>
                </a:cubicBezTo>
                <a:cubicBezTo>
                  <a:pt x="1557719" y="453971"/>
                  <a:pt x="1550843" y="447411"/>
                  <a:pt x="1544647" y="441861"/>
                </a:cubicBezTo>
                <a:cubicBezTo>
                  <a:pt x="1531584" y="452401"/>
                  <a:pt x="1518831" y="459973"/>
                  <a:pt x="1506391" y="464576"/>
                </a:cubicBezTo>
                <a:cubicBezTo>
                  <a:pt x="1493951" y="469179"/>
                  <a:pt x="1480791" y="471943"/>
                  <a:pt x="1466909" y="472868"/>
                </a:cubicBezTo>
                <a:cubicBezTo>
                  <a:pt x="1453028" y="473793"/>
                  <a:pt x="1451436" y="471126"/>
                  <a:pt x="1462133" y="464866"/>
                </a:cubicBezTo>
                <a:cubicBezTo>
                  <a:pt x="1472832" y="458607"/>
                  <a:pt x="1483823" y="452871"/>
                  <a:pt x="1495109" y="447658"/>
                </a:cubicBezTo>
                <a:cubicBezTo>
                  <a:pt x="1506395" y="442445"/>
                  <a:pt x="1516605" y="435831"/>
                  <a:pt x="1525740" y="427815"/>
                </a:cubicBezTo>
                <a:cubicBezTo>
                  <a:pt x="1516204" y="421491"/>
                  <a:pt x="1509095" y="417174"/>
                  <a:pt x="1504412" y="414866"/>
                </a:cubicBezTo>
                <a:cubicBezTo>
                  <a:pt x="1499730" y="412557"/>
                  <a:pt x="1498530" y="409162"/>
                  <a:pt x="1500809" y="404680"/>
                </a:cubicBezTo>
                <a:cubicBezTo>
                  <a:pt x="1503089" y="400199"/>
                  <a:pt x="1505097" y="395040"/>
                  <a:pt x="1506833" y="389204"/>
                </a:cubicBezTo>
                <a:cubicBezTo>
                  <a:pt x="1487043" y="391842"/>
                  <a:pt x="1473498" y="395202"/>
                  <a:pt x="1466199" y="399281"/>
                </a:cubicBezTo>
                <a:cubicBezTo>
                  <a:pt x="1458900" y="403361"/>
                  <a:pt x="1450124" y="400425"/>
                  <a:pt x="1439871" y="390473"/>
                </a:cubicBezTo>
                <a:cubicBezTo>
                  <a:pt x="1429617" y="380521"/>
                  <a:pt x="1430940" y="376004"/>
                  <a:pt x="1443839" y="376921"/>
                </a:cubicBezTo>
                <a:cubicBezTo>
                  <a:pt x="1456738" y="377839"/>
                  <a:pt x="1479234" y="375767"/>
                  <a:pt x="1511328" y="370705"/>
                </a:cubicBezTo>
                <a:cubicBezTo>
                  <a:pt x="1513737" y="360624"/>
                  <a:pt x="1514041" y="351489"/>
                  <a:pt x="1512242" y="343301"/>
                </a:cubicBezTo>
                <a:cubicBezTo>
                  <a:pt x="1510442" y="335112"/>
                  <a:pt x="1515867" y="334073"/>
                  <a:pt x="1528515" y="340182"/>
                </a:cubicBezTo>
                <a:cubicBezTo>
                  <a:pt x="1541163" y="346291"/>
                  <a:pt x="1546455" y="351209"/>
                  <a:pt x="1544389" y="354938"/>
                </a:cubicBezTo>
                <a:cubicBezTo>
                  <a:pt x="1542324" y="358666"/>
                  <a:pt x="1539306" y="362388"/>
                  <a:pt x="1535333" y="366102"/>
                </a:cubicBezTo>
                <a:lnTo>
                  <a:pt x="1554735" y="363908"/>
                </a:lnTo>
                <a:cubicBezTo>
                  <a:pt x="1556098" y="359978"/>
                  <a:pt x="1556553" y="355314"/>
                  <a:pt x="1556101" y="349915"/>
                </a:cubicBezTo>
                <a:cubicBezTo>
                  <a:pt x="1555650" y="344516"/>
                  <a:pt x="1559368" y="344043"/>
                  <a:pt x="1567254" y="348495"/>
                </a:cubicBezTo>
                <a:cubicBezTo>
                  <a:pt x="1575142" y="352948"/>
                  <a:pt x="1580344" y="356780"/>
                  <a:pt x="1582860" y="359993"/>
                </a:cubicBezTo>
                <a:cubicBezTo>
                  <a:pt x="1585377" y="363205"/>
                  <a:pt x="1585420" y="367403"/>
                  <a:pt x="1582990" y="372587"/>
                </a:cubicBezTo>
                <a:cubicBezTo>
                  <a:pt x="1580559" y="377771"/>
                  <a:pt x="1577547" y="385085"/>
                  <a:pt x="1573955" y="394528"/>
                </a:cubicBezTo>
                <a:cubicBezTo>
                  <a:pt x="1570363" y="403971"/>
                  <a:pt x="1565591" y="413295"/>
                  <a:pt x="1559640" y="422502"/>
                </a:cubicBezTo>
                <a:cubicBezTo>
                  <a:pt x="1565247" y="426101"/>
                  <a:pt x="1570696" y="430335"/>
                  <a:pt x="1575988" y="435204"/>
                </a:cubicBezTo>
                <a:lnTo>
                  <a:pt x="1581001" y="444434"/>
                </a:lnTo>
                <a:lnTo>
                  <a:pt x="1586259" y="439613"/>
                </a:lnTo>
                <a:cubicBezTo>
                  <a:pt x="1596017" y="431819"/>
                  <a:pt x="1604421" y="424398"/>
                  <a:pt x="1611469" y="417350"/>
                </a:cubicBezTo>
                <a:cubicBezTo>
                  <a:pt x="1618517" y="410302"/>
                  <a:pt x="1624579" y="403243"/>
                  <a:pt x="1629657" y="396173"/>
                </a:cubicBezTo>
                <a:cubicBezTo>
                  <a:pt x="1623619" y="386465"/>
                  <a:pt x="1617782" y="377929"/>
                  <a:pt x="1612147" y="370565"/>
                </a:cubicBezTo>
                <a:cubicBezTo>
                  <a:pt x="1606511" y="363201"/>
                  <a:pt x="1601499" y="356461"/>
                  <a:pt x="1597111" y="350345"/>
                </a:cubicBezTo>
                <a:cubicBezTo>
                  <a:pt x="1592722" y="344229"/>
                  <a:pt x="1594042" y="340601"/>
                  <a:pt x="1601069" y="339461"/>
                </a:cubicBezTo>
                <a:cubicBezTo>
                  <a:pt x="1608095" y="338321"/>
                  <a:pt x="1613380" y="339974"/>
                  <a:pt x="1616922" y="344419"/>
                </a:cubicBezTo>
                <a:cubicBezTo>
                  <a:pt x="1620464" y="348865"/>
                  <a:pt x="1628130" y="360143"/>
                  <a:pt x="1639916" y="378255"/>
                </a:cubicBezTo>
                <a:cubicBezTo>
                  <a:pt x="1643888" y="368963"/>
                  <a:pt x="1646549" y="357867"/>
                  <a:pt x="1647897" y="344968"/>
                </a:cubicBezTo>
                <a:cubicBezTo>
                  <a:pt x="1649245" y="332069"/>
                  <a:pt x="1649568" y="320270"/>
                  <a:pt x="1648865" y="309573"/>
                </a:cubicBezTo>
                <a:cubicBezTo>
                  <a:pt x="1644233" y="310476"/>
                  <a:pt x="1637974" y="310476"/>
                  <a:pt x="1630086" y="309573"/>
                </a:cubicBezTo>
                <a:cubicBezTo>
                  <a:pt x="1619977" y="321518"/>
                  <a:pt x="1609278" y="330355"/>
                  <a:pt x="1597993" y="336084"/>
                </a:cubicBezTo>
                <a:cubicBezTo>
                  <a:pt x="1586707" y="341813"/>
                  <a:pt x="1586718" y="336876"/>
                  <a:pt x="1598025" y="321274"/>
                </a:cubicBezTo>
                <a:cubicBezTo>
                  <a:pt x="1609332" y="305672"/>
                  <a:pt x="1618782" y="286546"/>
                  <a:pt x="1626376" y="263895"/>
                </a:cubicBezTo>
                <a:cubicBezTo>
                  <a:pt x="1633969" y="241245"/>
                  <a:pt x="1637328" y="227407"/>
                  <a:pt x="1636453" y="222380"/>
                </a:cubicBezTo>
                <a:cubicBezTo>
                  <a:pt x="1635578" y="217354"/>
                  <a:pt x="1634904" y="211930"/>
                  <a:pt x="1634431" y="206108"/>
                </a:cubicBezTo>
                <a:cubicBezTo>
                  <a:pt x="1634194" y="203197"/>
                  <a:pt x="1635767" y="201896"/>
                  <a:pt x="1639148" y="202206"/>
                </a:cubicBezTo>
                <a:close/>
                <a:moveTo>
                  <a:pt x="625000" y="202006"/>
                </a:moveTo>
                <a:cubicBezTo>
                  <a:pt x="641919" y="201089"/>
                  <a:pt x="654098" y="203887"/>
                  <a:pt x="661535" y="210399"/>
                </a:cubicBezTo>
                <a:cubicBezTo>
                  <a:pt x="671451" y="219082"/>
                  <a:pt x="674641" y="225410"/>
                  <a:pt x="671107" y="229382"/>
                </a:cubicBezTo>
                <a:cubicBezTo>
                  <a:pt x="667572" y="233354"/>
                  <a:pt x="657674" y="234889"/>
                  <a:pt x="641411" y="233985"/>
                </a:cubicBezTo>
                <a:cubicBezTo>
                  <a:pt x="625150" y="233082"/>
                  <a:pt x="609860" y="233082"/>
                  <a:pt x="595541" y="233985"/>
                </a:cubicBezTo>
                <a:cubicBezTo>
                  <a:pt x="581222" y="234889"/>
                  <a:pt x="560039" y="236488"/>
                  <a:pt x="531989" y="238782"/>
                </a:cubicBezTo>
                <a:cubicBezTo>
                  <a:pt x="540077" y="247501"/>
                  <a:pt x="542998" y="253592"/>
                  <a:pt x="540755" y="257055"/>
                </a:cubicBezTo>
                <a:cubicBezTo>
                  <a:pt x="538510" y="260518"/>
                  <a:pt x="537388" y="274833"/>
                  <a:pt x="537388" y="300000"/>
                </a:cubicBezTo>
                <a:cubicBezTo>
                  <a:pt x="557579" y="300000"/>
                  <a:pt x="575177" y="302420"/>
                  <a:pt x="590185" y="307260"/>
                </a:cubicBezTo>
                <a:cubicBezTo>
                  <a:pt x="605192" y="312100"/>
                  <a:pt x="613864" y="321794"/>
                  <a:pt x="616201" y="336342"/>
                </a:cubicBezTo>
                <a:cubicBezTo>
                  <a:pt x="618539" y="350890"/>
                  <a:pt x="608193" y="352504"/>
                  <a:pt x="585162" y="341182"/>
                </a:cubicBezTo>
                <a:cubicBezTo>
                  <a:pt x="562132" y="329860"/>
                  <a:pt x="546207" y="320672"/>
                  <a:pt x="537388" y="313616"/>
                </a:cubicBezTo>
                <a:cubicBezTo>
                  <a:pt x="538234" y="381403"/>
                  <a:pt x="537233" y="426922"/>
                  <a:pt x="534387" y="450175"/>
                </a:cubicBezTo>
                <a:cubicBezTo>
                  <a:pt x="531541" y="473427"/>
                  <a:pt x="527113" y="485054"/>
                  <a:pt x="521105" y="485054"/>
                </a:cubicBezTo>
                <a:cubicBezTo>
                  <a:pt x="516645" y="485054"/>
                  <a:pt x="511916" y="479726"/>
                  <a:pt x="506919" y="469072"/>
                </a:cubicBezTo>
                <a:cubicBezTo>
                  <a:pt x="501921" y="458417"/>
                  <a:pt x="500347" y="449246"/>
                  <a:pt x="502197" y="441560"/>
                </a:cubicBezTo>
                <a:cubicBezTo>
                  <a:pt x="504047" y="433874"/>
                  <a:pt x="505847" y="425664"/>
                  <a:pt x="507596" y="416931"/>
                </a:cubicBezTo>
                <a:cubicBezTo>
                  <a:pt x="509346" y="408197"/>
                  <a:pt x="510672" y="378506"/>
                  <a:pt x="511576" y="327856"/>
                </a:cubicBezTo>
                <a:cubicBezTo>
                  <a:pt x="512480" y="277207"/>
                  <a:pt x="509761" y="248619"/>
                  <a:pt x="503423" y="242095"/>
                </a:cubicBezTo>
                <a:cubicBezTo>
                  <a:pt x="458796" y="249293"/>
                  <a:pt x="430822" y="254015"/>
                  <a:pt x="419500" y="256259"/>
                </a:cubicBezTo>
                <a:cubicBezTo>
                  <a:pt x="408180" y="258503"/>
                  <a:pt x="397524" y="254427"/>
                  <a:pt x="387536" y="244031"/>
                </a:cubicBezTo>
                <a:cubicBezTo>
                  <a:pt x="377549" y="233634"/>
                  <a:pt x="377914" y="228891"/>
                  <a:pt x="388633" y="229802"/>
                </a:cubicBezTo>
                <a:cubicBezTo>
                  <a:pt x="399353" y="230712"/>
                  <a:pt x="417851" y="229834"/>
                  <a:pt x="444130" y="227167"/>
                </a:cubicBezTo>
                <a:cubicBezTo>
                  <a:pt x="470408" y="224499"/>
                  <a:pt x="497347" y="221129"/>
                  <a:pt x="524944" y="217057"/>
                </a:cubicBezTo>
                <a:cubicBezTo>
                  <a:pt x="552542" y="212984"/>
                  <a:pt x="579727" y="208686"/>
                  <a:pt x="606501" y="204161"/>
                </a:cubicBezTo>
                <a:cubicBezTo>
                  <a:pt x="613194" y="203030"/>
                  <a:pt x="619360" y="202312"/>
                  <a:pt x="625000" y="202006"/>
                </a:cubicBezTo>
                <a:close/>
                <a:moveTo>
                  <a:pt x="938341" y="199483"/>
                </a:moveTo>
                <a:cubicBezTo>
                  <a:pt x="945496" y="198077"/>
                  <a:pt x="952917" y="200863"/>
                  <a:pt x="960603" y="207839"/>
                </a:cubicBezTo>
                <a:cubicBezTo>
                  <a:pt x="968289" y="214816"/>
                  <a:pt x="967089" y="220011"/>
                  <a:pt x="957001" y="223424"/>
                </a:cubicBezTo>
                <a:cubicBezTo>
                  <a:pt x="946912" y="226837"/>
                  <a:pt x="920917" y="231361"/>
                  <a:pt x="879014" y="236997"/>
                </a:cubicBezTo>
                <a:cubicBezTo>
                  <a:pt x="888007" y="244697"/>
                  <a:pt x="888669" y="251133"/>
                  <a:pt x="881004" y="256302"/>
                </a:cubicBezTo>
                <a:cubicBezTo>
                  <a:pt x="873339" y="261472"/>
                  <a:pt x="860078" y="274676"/>
                  <a:pt x="841221" y="295913"/>
                </a:cubicBezTo>
                <a:cubicBezTo>
                  <a:pt x="869529" y="292357"/>
                  <a:pt x="894154" y="289019"/>
                  <a:pt x="915098" y="285900"/>
                </a:cubicBezTo>
                <a:cubicBezTo>
                  <a:pt x="936043" y="282781"/>
                  <a:pt x="950106" y="279845"/>
                  <a:pt x="957290" y="277092"/>
                </a:cubicBezTo>
                <a:cubicBezTo>
                  <a:pt x="964475" y="274339"/>
                  <a:pt x="971423" y="274432"/>
                  <a:pt x="978134" y="277372"/>
                </a:cubicBezTo>
                <a:cubicBezTo>
                  <a:pt x="984845" y="280311"/>
                  <a:pt x="992947" y="286012"/>
                  <a:pt x="1002441" y="294472"/>
                </a:cubicBezTo>
                <a:cubicBezTo>
                  <a:pt x="1011934" y="302933"/>
                  <a:pt x="1014139" y="309935"/>
                  <a:pt x="1009056" y="315477"/>
                </a:cubicBezTo>
                <a:cubicBezTo>
                  <a:pt x="1003971" y="321020"/>
                  <a:pt x="1000133" y="330065"/>
                  <a:pt x="997537" y="342612"/>
                </a:cubicBezTo>
                <a:cubicBezTo>
                  <a:pt x="994941" y="355160"/>
                  <a:pt x="992733" y="370974"/>
                  <a:pt x="990912" y="390053"/>
                </a:cubicBezTo>
                <a:cubicBezTo>
                  <a:pt x="989090" y="409133"/>
                  <a:pt x="985358" y="424789"/>
                  <a:pt x="979715" y="437021"/>
                </a:cubicBezTo>
                <a:cubicBezTo>
                  <a:pt x="974072" y="449253"/>
                  <a:pt x="967089" y="457840"/>
                  <a:pt x="958764" y="462780"/>
                </a:cubicBezTo>
                <a:cubicBezTo>
                  <a:pt x="950439" y="467720"/>
                  <a:pt x="944958" y="463841"/>
                  <a:pt x="942320" y="451143"/>
                </a:cubicBezTo>
                <a:cubicBezTo>
                  <a:pt x="939681" y="438444"/>
                  <a:pt x="937365" y="429435"/>
                  <a:pt x="935372" y="424115"/>
                </a:cubicBezTo>
                <a:cubicBezTo>
                  <a:pt x="924761" y="423341"/>
                  <a:pt x="903748" y="424305"/>
                  <a:pt x="872336" y="427008"/>
                </a:cubicBezTo>
                <a:cubicBezTo>
                  <a:pt x="840923" y="429711"/>
                  <a:pt x="814469" y="431887"/>
                  <a:pt x="792974" y="433537"/>
                </a:cubicBezTo>
                <a:cubicBezTo>
                  <a:pt x="785789" y="451677"/>
                  <a:pt x="779637" y="455484"/>
                  <a:pt x="774518" y="444959"/>
                </a:cubicBezTo>
                <a:cubicBezTo>
                  <a:pt x="769398" y="434433"/>
                  <a:pt x="766383" y="419652"/>
                  <a:pt x="765473" y="400615"/>
                </a:cubicBezTo>
                <a:cubicBezTo>
                  <a:pt x="764562" y="381578"/>
                  <a:pt x="762795" y="365037"/>
                  <a:pt x="760171" y="350991"/>
                </a:cubicBezTo>
                <a:cubicBezTo>
                  <a:pt x="757546" y="336944"/>
                  <a:pt x="753725" y="324027"/>
                  <a:pt x="748705" y="312240"/>
                </a:cubicBezTo>
                <a:cubicBezTo>
                  <a:pt x="743686" y="300452"/>
                  <a:pt x="745450" y="295261"/>
                  <a:pt x="753997" y="296666"/>
                </a:cubicBezTo>
                <a:cubicBezTo>
                  <a:pt x="762544" y="298072"/>
                  <a:pt x="769186" y="299423"/>
                  <a:pt x="773926" y="300721"/>
                </a:cubicBezTo>
                <a:cubicBezTo>
                  <a:pt x="778666" y="302019"/>
                  <a:pt x="794716" y="301434"/>
                  <a:pt x="822077" y="298968"/>
                </a:cubicBezTo>
                <a:cubicBezTo>
                  <a:pt x="834783" y="279494"/>
                  <a:pt x="842246" y="265971"/>
                  <a:pt x="844469" y="258399"/>
                </a:cubicBezTo>
                <a:cubicBezTo>
                  <a:pt x="846692" y="250828"/>
                  <a:pt x="847803" y="244941"/>
                  <a:pt x="847803" y="240740"/>
                </a:cubicBezTo>
                <a:cubicBezTo>
                  <a:pt x="843185" y="241586"/>
                  <a:pt x="837790" y="242471"/>
                  <a:pt x="831617" y="243396"/>
                </a:cubicBezTo>
                <a:cubicBezTo>
                  <a:pt x="825443" y="244321"/>
                  <a:pt x="820055" y="244540"/>
                  <a:pt x="815452" y="244052"/>
                </a:cubicBezTo>
                <a:cubicBezTo>
                  <a:pt x="810848" y="243565"/>
                  <a:pt x="804740" y="239718"/>
                  <a:pt x="797125" y="232512"/>
                </a:cubicBezTo>
                <a:cubicBezTo>
                  <a:pt x="789511" y="225306"/>
                  <a:pt x="794279" y="221703"/>
                  <a:pt x="811429" y="221703"/>
                </a:cubicBezTo>
                <a:cubicBezTo>
                  <a:pt x="825525" y="221703"/>
                  <a:pt x="844107" y="219706"/>
                  <a:pt x="867173" y="215712"/>
                </a:cubicBezTo>
                <a:cubicBezTo>
                  <a:pt x="890240" y="211718"/>
                  <a:pt x="906078" y="208366"/>
                  <a:pt x="914689" y="205656"/>
                </a:cubicBezTo>
                <a:cubicBezTo>
                  <a:pt x="923301" y="202946"/>
                  <a:pt x="931184" y="200888"/>
                  <a:pt x="938341" y="199483"/>
                </a:cubicBezTo>
                <a:close/>
                <a:moveTo>
                  <a:pt x="2300605" y="195987"/>
                </a:moveTo>
                <a:cubicBezTo>
                  <a:pt x="2303574" y="195668"/>
                  <a:pt x="2306667" y="196235"/>
                  <a:pt x="2309883" y="197687"/>
                </a:cubicBezTo>
                <a:cubicBezTo>
                  <a:pt x="2316315" y="200591"/>
                  <a:pt x="2322743" y="204527"/>
                  <a:pt x="2329167" y="209496"/>
                </a:cubicBezTo>
                <a:cubicBezTo>
                  <a:pt x="2335591" y="214465"/>
                  <a:pt x="2335519" y="219555"/>
                  <a:pt x="2328952" y="224768"/>
                </a:cubicBezTo>
                <a:cubicBezTo>
                  <a:pt x="2322384" y="229981"/>
                  <a:pt x="2315322" y="241923"/>
                  <a:pt x="2307765" y="260594"/>
                </a:cubicBezTo>
                <a:cubicBezTo>
                  <a:pt x="2314964" y="269642"/>
                  <a:pt x="2315430" y="275084"/>
                  <a:pt x="2309162" y="276920"/>
                </a:cubicBezTo>
                <a:cubicBezTo>
                  <a:pt x="2302896" y="278755"/>
                  <a:pt x="2286677" y="281530"/>
                  <a:pt x="2260507" y="285244"/>
                </a:cubicBezTo>
                <a:cubicBezTo>
                  <a:pt x="2268953" y="285689"/>
                  <a:pt x="2274216" y="288216"/>
                  <a:pt x="2276295" y="292827"/>
                </a:cubicBezTo>
                <a:cubicBezTo>
                  <a:pt x="2278374" y="297437"/>
                  <a:pt x="2278203" y="301069"/>
                  <a:pt x="2275779" y="303722"/>
                </a:cubicBezTo>
                <a:cubicBezTo>
                  <a:pt x="2273355" y="306375"/>
                  <a:pt x="2270516" y="311422"/>
                  <a:pt x="2267261" y="318865"/>
                </a:cubicBezTo>
                <a:cubicBezTo>
                  <a:pt x="2280152" y="316427"/>
                  <a:pt x="2289843" y="312892"/>
                  <a:pt x="2296332" y="308260"/>
                </a:cubicBezTo>
                <a:cubicBezTo>
                  <a:pt x="2302821" y="303629"/>
                  <a:pt x="2308858" y="303058"/>
                  <a:pt x="2314444" y="306550"/>
                </a:cubicBezTo>
                <a:cubicBezTo>
                  <a:pt x="2320029" y="310042"/>
                  <a:pt x="2325259" y="314151"/>
                  <a:pt x="2330135" y="318876"/>
                </a:cubicBezTo>
                <a:cubicBezTo>
                  <a:pt x="2335011" y="323601"/>
                  <a:pt x="2335401" y="328451"/>
                  <a:pt x="2331307" y="333427"/>
                </a:cubicBezTo>
                <a:cubicBezTo>
                  <a:pt x="2327213" y="338404"/>
                  <a:pt x="2324947" y="345251"/>
                  <a:pt x="2324510" y="353970"/>
                </a:cubicBezTo>
                <a:cubicBezTo>
                  <a:pt x="2324073" y="362689"/>
                  <a:pt x="2322950" y="375204"/>
                  <a:pt x="2321144" y="391516"/>
                </a:cubicBezTo>
                <a:cubicBezTo>
                  <a:pt x="2319337" y="407828"/>
                  <a:pt x="2315820" y="420967"/>
                  <a:pt x="2310593" y="430934"/>
                </a:cubicBezTo>
                <a:cubicBezTo>
                  <a:pt x="2305367" y="440900"/>
                  <a:pt x="2298210" y="449261"/>
                  <a:pt x="2289126" y="456015"/>
                </a:cubicBezTo>
                <a:cubicBezTo>
                  <a:pt x="2280041" y="462769"/>
                  <a:pt x="2274385" y="462013"/>
                  <a:pt x="2272155" y="453745"/>
                </a:cubicBezTo>
                <a:cubicBezTo>
                  <a:pt x="2269924" y="445478"/>
                  <a:pt x="2264475" y="436677"/>
                  <a:pt x="2255807" y="427342"/>
                </a:cubicBezTo>
                <a:cubicBezTo>
                  <a:pt x="2247138" y="418006"/>
                  <a:pt x="2248092" y="414693"/>
                  <a:pt x="2258667" y="417404"/>
                </a:cubicBezTo>
                <a:cubicBezTo>
                  <a:pt x="2269244" y="420114"/>
                  <a:pt x="2276130" y="421469"/>
                  <a:pt x="2279328" y="421469"/>
                </a:cubicBezTo>
                <a:cubicBezTo>
                  <a:pt x="2280935" y="421469"/>
                  <a:pt x="2283121" y="418508"/>
                  <a:pt x="2285889" y="412585"/>
                </a:cubicBezTo>
                <a:cubicBezTo>
                  <a:pt x="2288657" y="406663"/>
                  <a:pt x="2291166" y="397163"/>
                  <a:pt x="2293418" y="384084"/>
                </a:cubicBezTo>
                <a:cubicBezTo>
                  <a:pt x="2295669" y="371006"/>
                  <a:pt x="2296794" y="358738"/>
                  <a:pt x="2296794" y="347280"/>
                </a:cubicBezTo>
                <a:cubicBezTo>
                  <a:pt x="2296794" y="338145"/>
                  <a:pt x="2294644" y="333402"/>
                  <a:pt x="2290341" y="333051"/>
                </a:cubicBezTo>
                <a:cubicBezTo>
                  <a:pt x="2286040" y="332700"/>
                  <a:pt x="2277127" y="334539"/>
                  <a:pt x="2263604" y="338568"/>
                </a:cubicBezTo>
                <a:cubicBezTo>
                  <a:pt x="2254068" y="364524"/>
                  <a:pt x="2242416" y="386913"/>
                  <a:pt x="2228650" y="405734"/>
                </a:cubicBezTo>
                <a:cubicBezTo>
                  <a:pt x="2214883" y="424556"/>
                  <a:pt x="2202092" y="437982"/>
                  <a:pt x="2190275" y="446013"/>
                </a:cubicBezTo>
                <a:cubicBezTo>
                  <a:pt x="2178459" y="454043"/>
                  <a:pt x="2170801" y="458058"/>
                  <a:pt x="2167302" y="458058"/>
                </a:cubicBezTo>
                <a:cubicBezTo>
                  <a:pt x="2162742" y="458058"/>
                  <a:pt x="2165280" y="452423"/>
                  <a:pt x="2174917" y="441151"/>
                </a:cubicBezTo>
                <a:cubicBezTo>
                  <a:pt x="2184553" y="429880"/>
                  <a:pt x="2196033" y="413812"/>
                  <a:pt x="2209355" y="392947"/>
                </a:cubicBezTo>
                <a:cubicBezTo>
                  <a:pt x="2222678" y="372082"/>
                  <a:pt x="2231575" y="355992"/>
                  <a:pt x="2236050" y="344677"/>
                </a:cubicBezTo>
                <a:cubicBezTo>
                  <a:pt x="2226126" y="348148"/>
                  <a:pt x="2217988" y="351037"/>
                  <a:pt x="2211635" y="353346"/>
                </a:cubicBezTo>
                <a:cubicBezTo>
                  <a:pt x="2205283" y="355655"/>
                  <a:pt x="2199037" y="355346"/>
                  <a:pt x="2192900" y="352421"/>
                </a:cubicBezTo>
                <a:cubicBezTo>
                  <a:pt x="2186763" y="349496"/>
                  <a:pt x="2181847" y="345427"/>
                  <a:pt x="2178154" y="340214"/>
                </a:cubicBezTo>
                <a:cubicBezTo>
                  <a:pt x="2174461" y="335001"/>
                  <a:pt x="2179391" y="332395"/>
                  <a:pt x="2192942" y="332395"/>
                </a:cubicBezTo>
                <a:cubicBezTo>
                  <a:pt x="2203339" y="332395"/>
                  <a:pt x="2219192" y="329936"/>
                  <a:pt x="2240502" y="325017"/>
                </a:cubicBezTo>
                <a:cubicBezTo>
                  <a:pt x="2244733" y="306016"/>
                  <a:pt x="2246138" y="294573"/>
                  <a:pt x="2244718" y="290686"/>
                </a:cubicBezTo>
                <a:lnTo>
                  <a:pt x="2242997" y="292601"/>
                </a:lnTo>
                <a:cubicBezTo>
                  <a:pt x="2237204" y="299412"/>
                  <a:pt x="2232611" y="299907"/>
                  <a:pt x="2229220" y="294085"/>
                </a:cubicBezTo>
                <a:cubicBezTo>
                  <a:pt x="2225829" y="288263"/>
                  <a:pt x="2221881" y="277709"/>
                  <a:pt x="2217379" y="262422"/>
                </a:cubicBezTo>
                <a:cubicBezTo>
                  <a:pt x="2212876" y="247135"/>
                  <a:pt x="2208789" y="235627"/>
                  <a:pt x="2205118" y="227898"/>
                </a:cubicBezTo>
                <a:cubicBezTo>
                  <a:pt x="2201447" y="220168"/>
                  <a:pt x="2203239" y="216304"/>
                  <a:pt x="2210495" y="216304"/>
                </a:cubicBezTo>
                <a:cubicBezTo>
                  <a:pt x="2216116" y="216304"/>
                  <a:pt x="2221086" y="216526"/>
                  <a:pt x="2225401" y="216971"/>
                </a:cubicBezTo>
                <a:cubicBezTo>
                  <a:pt x="2229718" y="217415"/>
                  <a:pt x="2236025" y="216756"/>
                  <a:pt x="2244321" y="214992"/>
                </a:cubicBezTo>
                <a:cubicBezTo>
                  <a:pt x="2252616" y="213228"/>
                  <a:pt x="2261285" y="211267"/>
                  <a:pt x="2270326" y="209109"/>
                </a:cubicBezTo>
                <a:cubicBezTo>
                  <a:pt x="2279368" y="206950"/>
                  <a:pt x="2286613" y="203781"/>
                  <a:pt x="2292062" y="199601"/>
                </a:cubicBezTo>
                <a:cubicBezTo>
                  <a:pt x="2294787" y="197511"/>
                  <a:pt x="2297634" y="196306"/>
                  <a:pt x="2300605" y="195987"/>
                </a:cubicBezTo>
                <a:close/>
                <a:moveTo>
                  <a:pt x="3000468" y="192761"/>
                </a:moveTo>
                <a:cubicBezTo>
                  <a:pt x="3008634" y="194173"/>
                  <a:pt x="3017737" y="197160"/>
                  <a:pt x="3027775" y="201720"/>
                </a:cubicBezTo>
                <a:cubicBezTo>
                  <a:pt x="3039304" y="207183"/>
                  <a:pt x="3043700" y="213640"/>
                  <a:pt x="3040961" y="221090"/>
                </a:cubicBezTo>
                <a:cubicBezTo>
                  <a:pt x="3038222" y="228540"/>
                  <a:pt x="3036422" y="238065"/>
                  <a:pt x="3035562" y="249666"/>
                </a:cubicBezTo>
                <a:cubicBezTo>
                  <a:pt x="3034701" y="261268"/>
                  <a:pt x="3034271" y="278512"/>
                  <a:pt x="3034271" y="301399"/>
                </a:cubicBezTo>
                <a:cubicBezTo>
                  <a:pt x="3034271" y="323267"/>
                  <a:pt x="3035164" y="343588"/>
                  <a:pt x="3036949" y="362359"/>
                </a:cubicBezTo>
                <a:cubicBezTo>
                  <a:pt x="3038735" y="381130"/>
                  <a:pt x="3038935" y="398392"/>
                  <a:pt x="3037552" y="414145"/>
                </a:cubicBezTo>
                <a:cubicBezTo>
                  <a:pt x="3036167" y="429898"/>
                  <a:pt x="3031192" y="443854"/>
                  <a:pt x="3022623" y="456015"/>
                </a:cubicBezTo>
                <a:cubicBezTo>
                  <a:pt x="3014055" y="468175"/>
                  <a:pt x="3006752" y="469921"/>
                  <a:pt x="3000715" y="461253"/>
                </a:cubicBezTo>
                <a:cubicBezTo>
                  <a:pt x="2994678" y="452584"/>
                  <a:pt x="2989261" y="445414"/>
                  <a:pt x="2984464" y="439742"/>
                </a:cubicBezTo>
                <a:cubicBezTo>
                  <a:pt x="2979667" y="434071"/>
                  <a:pt x="2974146" y="427804"/>
                  <a:pt x="2967901" y="420942"/>
                </a:cubicBezTo>
                <a:cubicBezTo>
                  <a:pt x="2961656" y="414080"/>
                  <a:pt x="2963122" y="411603"/>
                  <a:pt x="2972300" y="413510"/>
                </a:cubicBezTo>
                <a:cubicBezTo>
                  <a:pt x="2981477" y="415418"/>
                  <a:pt x="2989056" y="416992"/>
                  <a:pt x="2995036" y="418232"/>
                </a:cubicBezTo>
                <a:cubicBezTo>
                  <a:pt x="3001016" y="419472"/>
                  <a:pt x="3004526" y="418271"/>
                  <a:pt x="3005566" y="414629"/>
                </a:cubicBezTo>
                <a:cubicBezTo>
                  <a:pt x="3006605" y="410987"/>
                  <a:pt x="3007573" y="403548"/>
                  <a:pt x="3008470" y="392312"/>
                </a:cubicBezTo>
                <a:cubicBezTo>
                  <a:pt x="3009366" y="381076"/>
                  <a:pt x="3009595" y="350313"/>
                  <a:pt x="3009158" y="300022"/>
                </a:cubicBezTo>
                <a:cubicBezTo>
                  <a:pt x="3008720" y="249731"/>
                  <a:pt x="3005121" y="218928"/>
                  <a:pt x="2998360" y="207614"/>
                </a:cubicBezTo>
                <a:cubicBezTo>
                  <a:pt x="2991598" y="196299"/>
                  <a:pt x="2992301" y="191348"/>
                  <a:pt x="3000468" y="192761"/>
                </a:cubicBezTo>
                <a:close/>
                <a:moveTo>
                  <a:pt x="2576351" y="191303"/>
                </a:moveTo>
                <a:cubicBezTo>
                  <a:pt x="2577427" y="191078"/>
                  <a:pt x="2578738" y="191151"/>
                  <a:pt x="2580285" y="191524"/>
                </a:cubicBezTo>
                <a:cubicBezTo>
                  <a:pt x="2586473" y="193015"/>
                  <a:pt x="2593474" y="197231"/>
                  <a:pt x="2601290" y="204172"/>
                </a:cubicBezTo>
                <a:cubicBezTo>
                  <a:pt x="2609105" y="211113"/>
                  <a:pt x="2611013" y="216064"/>
                  <a:pt x="2607012" y="219025"/>
                </a:cubicBezTo>
                <a:cubicBezTo>
                  <a:pt x="2603011" y="221986"/>
                  <a:pt x="2598996" y="226826"/>
                  <a:pt x="2594966" y="233544"/>
                </a:cubicBezTo>
                <a:cubicBezTo>
                  <a:pt x="2590936" y="240263"/>
                  <a:pt x="2586046" y="247867"/>
                  <a:pt x="2580296" y="256356"/>
                </a:cubicBezTo>
                <a:cubicBezTo>
                  <a:pt x="2574545" y="264845"/>
                  <a:pt x="2567454" y="274547"/>
                  <a:pt x="2559022" y="285459"/>
                </a:cubicBezTo>
                <a:lnTo>
                  <a:pt x="2583243" y="285115"/>
                </a:lnTo>
                <a:cubicBezTo>
                  <a:pt x="2592220" y="271334"/>
                  <a:pt x="2597174" y="262569"/>
                  <a:pt x="2598106" y="258819"/>
                </a:cubicBezTo>
                <a:cubicBezTo>
                  <a:pt x="2599039" y="255069"/>
                  <a:pt x="2600096" y="250416"/>
                  <a:pt x="2601279" y="244859"/>
                </a:cubicBezTo>
                <a:cubicBezTo>
                  <a:pt x="2602462" y="239302"/>
                  <a:pt x="2607460" y="238710"/>
                  <a:pt x="2616272" y="243084"/>
                </a:cubicBezTo>
                <a:cubicBezTo>
                  <a:pt x="2625084" y="247458"/>
                  <a:pt x="2631017" y="251764"/>
                  <a:pt x="2634072" y="256001"/>
                </a:cubicBezTo>
                <a:cubicBezTo>
                  <a:pt x="2637126" y="260239"/>
                  <a:pt x="2636377" y="263788"/>
                  <a:pt x="2631824" y="266649"/>
                </a:cubicBezTo>
                <a:cubicBezTo>
                  <a:pt x="2627271" y="269510"/>
                  <a:pt x="2622388" y="273984"/>
                  <a:pt x="2617175" y="280071"/>
                </a:cubicBezTo>
                <a:cubicBezTo>
                  <a:pt x="2611962" y="286159"/>
                  <a:pt x="2594378" y="305837"/>
                  <a:pt x="2564421" y="339106"/>
                </a:cubicBezTo>
                <a:cubicBezTo>
                  <a:pt x="2590564" y="331104"/>
                  <a:pt x="2609023" y="326404"/>
                  <a:pt x="2619800" y="325006"/>
                </a:cubicBezTo>
                <a:cubicBezTo>
                  <a:pt x="2630576" y="323608"/>
                  <a:pt x="2621854" y="330520"/>
                  <a:pt x="2593632" y="345742"/>
                </a:cubicBezTo>
                <a:cubicBezTo>
                  <a:pt x="2565411" y="360964"/>
                  <a:pt x="2548794" y="369540"/>
                  <a:pt x="2543782" y="371469"/>
                </a:cubicBezTo>
                <a:cubicBezTo>
                  <a:pt x="2538770" y="373397"/>
                  <a:pt x="2534633" y="369436"/>
                  <a:pt x="2531371" y="359584"/>
                </a:cubicBezTo>
                <a:cubicBezTo>
                  <a:pt x="2528108" y="349732"/>
                  <a:pt x="2530238" y="343111"/>
                  <a:pt x="2537759" y="339719"/>
                </a:cubicBezTo>
                <a:cubicBezTo>
                  <a:pt x="2545281" y="336328"/>
                  <a:pt x="2558613" y="323131"/>
                  <a:pt x="2577758" y="300129"/>
                </a:cubicBezTo>
                <a:cubicBezTo>
                  <a:pt x="2560678" y="303657"/>
                  <a:pt x="2548561" y="307013"/>
                  <a:pt x="2541405" y="310196"/>
                </a:cubicBezTo>
                <a:cubicBezTo>
                  <a:pt x="2534250" y="313380"/>
                  <a:pt x="2529295" y="309992"/>
                  <a:pt x="2526542" y="300033"/>
                </a:cubicBezTo>
                <a:cubicBezTo>
                  <a:pt x="2523788" y="290073"/>
                  <a:pt x="2525939" y="283886"/>
                  <a:pt x="2532995" y="281469"/>
                </a:cubicBezTo>
                <a:cubicBezTo>
                  <a:pt x="2540050" y="279053"/>
                  <a:pt x="2545912" y="274023"/>
                  <a:pt x="2550579" y="266380"/>
                </a:cubicBezTo>
                <a:cubicBezTo>
                  <a:pt x="2555247" y="258736"/>
                  <a:pt x="2560496" y="248021"/>
                  <a:pt x="2566325" y="234233"/>
                </a:cubicBezTo>
                <a:cubicBezTo>
                  <a:pt x="2572154" y="220445"/>
                  <a:pt x="2574391" y="209507"/>
                  <a:pt x="2573036" y="201419"/>
                </a:cubicBezTo>
                <a:cubicBezTo>
                  <a:pt x="2572020" y="195353"/>
                  <a:pt x="2573125" y="191981"/>
                  <a:pt x="2576351" y="191303"/>
                </a:cubicBezTo>
                <a:close/>
                <a:moveTo>
                  <a:pt x="3468456" y="187419"/>
                </a:moveTo>
                <a:cubicBezTo>
                  <a:pt x="3470259" y="187194"/>
                  <a:pt x="3472606" y="187437"/>
                  <a:pt x="3475497" y="188147"/>
                </a:cubicBezTo>
                <a:cubicBezTo>
                  <a:pt x="3487063" y="190986"/>
                  <a:pt x="3496273" y="194851"/>
                  <a:pt x="3503127" y="199741"/>
                </a:cubicBezTo>
                <a:cubicBezTo>
                  <a:pt x="3510154" y="204201"/>
                  <a:pt x="3511849" y="209446"/>
                  <a:pt x="3508214" y="215476"/>
                </a:cubicBezTo>
                <a:cubicBezTo>
                  <a:pt x="3504579" y="221506"/>
                  <a:pt x="3502317" y="237101"/>
                  <a:pt x="3501428" y="262261"/>
                </a:cubicBezTo>
                <a:cubicBezTo>
                  <a:pt x="3500539" y="287420"/>
                  <a:pt x="3500320" y="313258"/>
                  <a:pt x="3500772" y="339773"/>
                </a:cubicBezTo>
                <a:cubicBezTo>
                  <a:pt x="3501223" y="366288"/>
                  <a:pt x="3501901" y="388648"/>
                  <a:pt x="3502804" y="406853"/>
                </a:cubicBezTo>
                <a:cubicBezTo>
                  <a:pt x="3503708" y="425058"/>
                  <a:pt x="3502991" y="439789"/>
                  <a:pt x="3500653" y="451046"/>
                </a:cubicBezTo>
                <a:cubicBezTo>
                  <a:pt x="3498316" y="462303"/>
                  <a:pt x="3493598" y="471459"/>
                  <a:pt x="3486500" y="478515"/>
                </a:cubicBezTo>
                <a:cubicBezTo>
                  <a:pt x="3479401" y="485570"/>
                  <a:pt x="3473231" y="483426"/>
                  <a:pt x="3467990" y="472083"/>
                </a:cubicBezTo>
                <a:cubicBezTo>
                  <a:pt x="3462749" y="460740"/>
                  <a:pt x="3454399" y="448791"/>
                  <a:pt x="3442941" y="436236"/>
                </a:cubicBezTo>
                <a:cubicBezTo>
                  <a:pt x="3431484" y="423681"/>
                  <a:pt x="3432362" y="419203"/>
                  <a:pt x="3445576" y="422803"/>
                </a:cubicBezTo>
                <a:cubicBezTo>
                  <a:pt x="3458791" y="426402"/>
                  <a:pt x="3466287" y="428288"/>
                  <a:pt x="3468065" y="428460"/>
                </a:cubicBezTo>
                <a:cubicBezTo>
                  <a:pt x="3469844" y="428632"/>
                  <a:pt x="3471335" y="425900"/>
                  <a:pt x="3472539" y="420265"/>
                </a:cubicBezTo>
                <a:cubicBezTo>
                  <a:pt x="3473744" y="414629"/>
                  <a:pt x="3474572" y="398356"/>
                  <a:pt x="3475024" y="371447"/>
                </a:cubicBezTo>
                <a:cubicBezTo>
                  <a:pt x="3475475" y="344538"/>
                  <a:pt x="3475701" y="312641"/>
                  <a:pt x="3475701" y="275758"/>
                </a:cubicBezTo>
                <a:cubicBezTo>
                  <a:pt x="3475701" y="238732"/>
                  <a:pt x="3472776" y="214164"/>
                  <a:pt x="3466925" y="202053"/>
                </a:cubicBezTo>
                <a:cubicBezTo>
                  <a:pt x="3462537" y="192970"/>
                  <a:pt x="3463047" y="188092"/>
                  <a:pt x="3468456" y="187419"/>
                </a:cubicBezTo>
                <a:close/>
                <a:moveTo>
                  <a:pt x="2685825" y="186620"/>
                </a:moveTo>
                <a:cubicBezTo>
                  <a:pt x="2692637" y="186620"/>
                  <a:pt x="2702001" y="188624"/>
                  <a:pt x="2713918" y="192632"/>
                </a:cubicBezTo>
                <a:cubicBezTo>
                  <a:pt x="2725835" y="196640"/>
                  <a:pt x="2730424" y="206108"/>
                  <a:pt x="2727685" y="221036"/>
                </a:cubicBezTo>
                <a:cubicBezTo>
                  <a:pt x="2724946" y="235964"/>
                  <a:pt x="2713990" y="234860"/>
                  <a:pt x="2694817" y="217723"/>
                </a:cubicBezTo>
                <a:cubicBezTo>
                  <a:pt x="2679774" y="196988"/>
                  <a:pt x="2676777" y="186620"/>
                  <a:pt x="2685825" y="186620"/>
                </a:cubicBezTo>
                <a:close/>
                <a:moveTo>
                  <a:pt x="3809542" y="184479"/>
                </a:moveTo>
                <a:cubicBezTo>
                  <a:pt x="3815489" y="184404"/>
                  <a:pt x="3820454" y="185429"/>
                  <a:pt x="3824437" y="187555"/>
                </a:cubicBezTo>
                <a:cubicBezTo>
                  <a:pt x="3832404" y="191807"/>
                  <a:pt x="3835239" y="196256"/>
                  <a:pt x="3832945" y="200902"/>
                </a:cubicBezTo>
                <a:cubicBezTo>
                  <a:pt x="3830651" y="205549"/>
                  <a:pt x="3823323" y="209299"/>
                  <a:pt x="3810961" y="212152"/>
                </a:cubicBezTo>
                <a:cubicBezTo>
                  <a:pt x="3798600" y="215006"/>
                  <a:pt x="3780080" y="217602"/>
                  <a:pt x="3755400" y="219939"/>
                </a:cubicBezTo>
                <a:cubicBezTo>
                  <a:pt x="3764434" y="219638"/>
                  <a:pt x="3770744" y="222380"/>
                  <a:pt x="3774329" y="228167"/>
                </a:cubicBezTo>
                <a:cubicBezTo>
                  <a:pt x="3777914" y="233953"/>
                  <a:pt x="3776746" y="238710"/>
                  <a:pt x="3770823" y="242439"/>
                </a:cubicBezTo>
                <a:cubicBezTo>
                  <a:pt x="3764901" y="246167"/>
                  <a:pt x="3752561" y="255897"/>
                  <a:pt x="3733804" y="271628"/>
                </a:cubicBezTo>
                <a:cubicBezTo>
                  <a:pt x="3768550" y="266380"/>
                  <a:pt x="3789530" y="261468"/>
                  <a:pt x="3796743" y="256894"/>
                </a:cubicBezTo>
                <a:cubicBezTo>
                  <a:pt x="3803956" y="252319"/>
                  <a:pt x="3811851" y="251928"/>
                  <a:pt x="3820426" y="255721"/>
                </a:cubicBezTo>
                <a:cubicBezTo>
                  <a:pt x="3829001" y="259514"/>
                  <a:pt x="3836505" y="264035"/>
                  <a:pt x="3842936" y="269284"/>
                </a:cubicBezTo>
                <a:cubicBezTo>
                  <a:pt x="3849368" y="274532"/>
                  <a:pt x="3850042" y="280397"/>
                  <a:pt x="3844958" y="286879"/>
                </a:cubicBezTo>
                <a:cubicBezTo>
                  <a:pt x="3839875" y="293361"/>
                  <a:pt x="3835089" y="304227"/>
                  <a:pt x="3830600" y="319478"/>
                </a:cubicBezTo>
                <a:cubicBezTo>
                  <a:pt x="3826112" y="334729"/>
                  <a:pt x="3820494" y="347015"/>
                  <a:pt x="3813747" y="356336"/>
                </a:cubicBezTo>
                <a:cubicBezTo>
                  <a:pt x="3807000" y="365657"/>
                  <a:pt x="3800214" y="365370"/>
                  <a:pt x="3793387" y="355476"/>
                </a:cubicBezTo>
                <a:cubicBezTo>
                  <a:pt x="3781184" y="356336"/>
                  <a:pt x="3770773" y="357204"/>
                  <a:pt x="3762154" y="358078"/>
                </a:cubicBezTo>
                <a:cubicBezTo>
                  <a:pt x="3767819" y="359684"/>
                  <a:pt x="3772160" y="362262"/>
                  <a:pt x="3775179" y="365811"/>
                </a:cubicBezTo>
                <a:cubicBezTo>
                  <a:pt x="3778198" y="369360"/>
                  <a:pt x="3779026" y="375778"/>
                  <a:pt x="3777663" y="385063"/>
                </a:cubicBezTo>
                <a:cubicBezTo>
                  <a:pt x="3776301" y="394348"/>
                  <a:pt x="3776301" y="408574"/>
                  <a:pt x="3777663" y="427740"/>
                </a:cubicBezTo>
                <a:cubicBezTo>
                  <a:pt x="3779026" y="446905"/>
                  <a:pt x="3774778" y="462597"/>
                  <a:pt x="3764918" y="474815"/>
                </a:cubicBezTo>
                <a:cubicBezTo>
                  <a:pt x="3755060" y="487033"/>
                  <a:pt x="3748176" y="488858"/>
                  <a:pt x="3744268" y="480289"/>
                </a:cubicBezTo>
                <a:cubicBezTo>
                  <a:pt x="3740361" y="471721"/>
                  <a:pt x="3733115" y="462697"/>
                  <a:pt x="3722532" y="453218"/>
                </a:cubicBezTo>
                <a:cubicBezTo>
                  <a:pt x="3711949" y="443740"/>
                  <a:pt x="3711845" y="439900"/>
                  <a:pt x="3722220" y="441700"/>
                </a:cubicBezTo>
                <a:cubicBezTo>
                  <a:pt x="3732596" y="443499"/>
                  <a:pt x="3739805" y="444277"/>
                  <a:pt x="3743849" y="444034"/>
                </a:cubicBezTo>
                <a:cubicBezTo>
                  <a:pt x="3747893" y="443790"/>
                  <a:pt x="3750127" y="437312"/>
                  <a:pt x="3750549" y="424599"/>
                </a:cubicBezTo>
                <a:cubicBezTo>
                  <a:pt x="3750973" y="411886"/>
                  <a:pt x="3750969" y="399030"/>
                  <a:pt x="3750539" y="386031"/>
                </a:cubicBezTo>
                <a:cubicBezTo>
                  <a:pt x="3750108" y="373032"/>
                  <a:pt x="3748431" y="364646"/>
                  <a:pt x="3745505" y="360875"/>
                </a:cubicBezTo>
                <a:lnTo>
                  <a:pt x="3725501" y="364617"/>
                </a:lnTo>
                <a:cubicBezTo>
                  <a:pt x="3718431" y="372920"/>
                  <a:pt x="3712946" y="371232"/>
                  <a:pt x="3709045" y="359552"/>
                </a:cubicBezTo>
                <a:cubicBezTo>
                  <a:pt x="3705145" y="347872"/>
                  <a:pt x="3701126" y="333987"/>
                  <a:pt x="3696989" y="317897"/>
                </a:cubicBezTo>
                <a:cubicBezTo>
                  <a:pt x="3692852" y="301807"/>
                  <a:pt x="3689152" y="290303"/>
                  <a:pt x="3685889" y="283384"/>
                </a:cubicBezTo>
                <a:cubicBezTo>
                  <a:pt x="3682627" y="276465"/>
                  <a:pt x="3684624" y="273005"/>
                  <a:pt x="3691880" y="273005"/>
                </a:cubicBezTo>
                <a:cubicBezTo>
                  <a:pt x="3696053" y="273005"/>
                  <a:pt x="3704650" y="272991"/>
                  <a:pt x="3717671" y="272962"/>
                </a:cubicBezTo>
                <a:cubicBezTo>
                  <a:pt x="3728398" y="257302"/>
                  <a:pt x="3734865" y="245411"/>
                  <a:pt x="3737073" y="237287"/>
                </a:cubicBezTo>
                <a:cubicBezTo>
                  <a:pt x="3739282" y="229163"/>
                  <a:pt x="3740078" y="224463"/>
                  <a:pt x="3739461" y="223187"/>
                </a:cubicBezTo>
                <a:cubicBezTo>
                  <a:pt x="3730785" y="224980"/>
                  <a:pt x="3721088" y="226102"/>
                  <a:pt x="3710368" y="226553"/>
                </a:cubicBezTo>
                <a:cubicBezTo>
                  <a:pt x="3699649" y="227005"/>
                  <a:pt x="3691550" y="226786"/>
                  <a:pt x="3686072" y="225897"/>
                </a:cubicBezTo>
                <a:cubicBezTo>
                  <a:pt x="3683620" y="249975"/>
                  <a:pt x="3680813" y="272603"/>
                  <a:pt x="3677651" y="293784"/>
                </a:cubicBezTo>
                <a:cubicBezTo>
                  <a:pt x="3674489" y="314964"/>
                  <a:pt x="3669036" y="334894"/>
                  <a:pt x="3661292" y="353572"/>
                </a:cubicBezTo>
                <a:cubicBezTo>
                  <a:pt x="3653549" y="372250"/>
                  <a:pt x="3644604" y="388508"/>
                  <a:pt x="3634458" y="402347"/>
                </a:cubicBezTo>
                <a:cubicBezTo>
                  <a:pt x="3624313" y="416185"/>
                  <a:pt x="3611988" y="428252"/>
                  <a:pt x="3597482" y="438548"/>
                </a:cubicBezTo>
                <a:cubicBezTo>
                  <a:pt x="3582977" y="448845"/>
                  <a:pt x="3576205" y="451813"/>
                  <a:pt x="3577166" y="447454"/>
                </a:cubicBezTo>
                <a:cubicBezTo>
                  <a:pt x="3578126" y="443094"/>
                  <a:pt x="3582020" y="436817"/>
                  <a:pt x="3588846" y="428621"/>
                </a:cubicBezTo>
                <a:cubicBezTo>
                  <a:pt x="3595672" y="420426"/>
                  <a:pt x="3604885" y="406731"/>
                  <a:pt x="3616486" y="387537"/>
                </a:cubicBezTo>
                <a:cubicBezTo>
                  <a:pt x="3628088" y="368342"/>
                  <a:pt x="3637241" y="345785"/>
                  <a:pt x="3643944" y="319865"/>
                </a:cubicBezTo>
                <a:cubicBezTo>
                  <a:pt x="3650649" y="293945"/>
                  <a:pt x="3654678" y="271270"/>
                  <a:pt x="3656033" y="251839"/>
                </a:cubicBezTo>
                <a:cubicBezTo>
                  <a:pt x="3657388" y="232408"/>
                  <a:pt x="3656489" y="218699"/>
                  <a:pt x="3653334" y="210711"/>
                </a:cubicBezTo>
                <a:cubicBezTo>
                  <a:pt x="3650179" y="202724"/>
                  <a:pt x="3652505" y="199909"/>
                  <a:pt x="3660314" y="202268"/>
                </a:cubicBezTo>
                <a:cubicBezTo>
                  <a:pt x="3668122" y="204627"/>
                  <a:pt x="3674281" y="206427"/>
                  <a:pt x="3678791" y="207667"/>
                </a:cubicBezTo>
                <a:cubicBezTo>
                  <a:pt x="3683301" y="208908"/>
                  <a:pt x="3698799" y="207079"/>
                  <a:pt x="3725286" y="202182"/>
                </a:cubicBezTo>
                <a:cubicBezTo>
                  <a:pt x="3751772" y="197285"/>
                  <a:pt x="3772928" y="192560"/>
                  <a:pt x="3788752" y="188007"/>
                </a:cubicBezTo>
                <a:cubicBezTo>
                  <a:pt x="3796664" y="185730"/>
                  <a:pt x="3803594" y="184555"/>
                  <a:pt x="3809542" y="184479"/>
                </a:cubicBezTo>
                <a:close/>
                <a:moveTo>
                  <a:pt x="4492790" y="183649"/>
                </a:moveTo>
                <a:cubicBezTo>
                  <a:pt x="4494679" y="183591"/>
                  <a:pt x="4497013" y="183976"/>
                  <a:pt x="4499793" y="184802"/>
                </a:cubicBezTo>
                <a:cubicBezTo>
                  <a:pt x="4510914" y="188107"/>
                  <a:pt x="4519263" y="191954"/>
                  <a:pt x="4524842" y="196342"/>
                </a:cubicBezTo>
                <a:cubicBezTo>
                  <a:pt x="4530420" y="200730"/>
                  <a:pt x="4531076" y="205549"/>
                  <a:pt x="4526810" y="210797"/>
                </a:cubicBezTo>
                <a:cubicBezTo>
                  <a:pt x="4522544" y="216046"/>
                  <a:pt x="4517503" y="224478"/>
                  <a:pt x="4511688" y="236093"/>
                </a:cubicBezTo>
                <a:cubicBezTo>
                  <a:pt x="4505873" y="247709"/>
                  <a:pt x="4497301" y="259554"/>
                  <a:pt x="4485973" y="271628"/>
                </a:cubicBezTo>
                <a:cubicBezTo>
                  <a:pt x="4514323" y="270840"/>
                  <a:pt x="4531851" y="267943"/>
                  <a:pt x="4538555" y="262938"/>
                </a:cubicBezTo>
                <a:cubicBezTo>
                  <a:pt x="4545259" y="257933"/>
                  <a:pt x="4553028" y="257360"/>
                  <a:pt x="4561861" y="261217"/>
                </a:cubicBezTo>
                <a:cubicBezTo>
                  <a:pt x="4570695" y="265075"/>
                  <a:pt x="4577804" y="269897"/>
                  <a:pt x="4583189" y="275683"/>
                </a:cubicBezTo>
                <a:cubicBezTo>
                  <a:pt x="4588573" y="281469"/>
                  <a:pt x="4588978" y="286854"/>
                  <a:pt x="4584404" y="291837"/>
                </a:cubicBezTo>
                <a:cubicBezTo>
                  <a:pt x="4579829" y="296820"/>
                  <a:pt x="4576657" y="308637"/>
                  <a:pt x="4574886" y="327286"/>
                </a:cubicBezTo>
                <a:cubicBezTo>
                  <a:pt x="4573114" y="345936"/>
                  <a:pt x="4571555" y="364693"/>
                  <a:pt x="4570207" y="383557"/>
                </a:cubicBezTo>
                <a:cubicBezTo>
                  <a:pt x="4568859" y="402422"/>
                  <a:pt x="4564880" y="418694"/>
                  <a:pt x="4558269" y="432375"/>
                </a:cubicBezTo>
                <a:cubicBezTo>
                  <a:pt x="4551658" y="446056"/>
                  <a:pt x="4541401" y="456456"/>
                  <a:pt x="4527498" y="463576"/>
                </a:cubicBezTo>
                <a:cubicBezTo>
                  <a:pt x="4513595" y="470696"/>
                  <a:pt x="4506117" y="468907"/>
                  <a:pt x="4505063" y="458209"/>
                </a:cubicBezTo>
                <a:cubicBezTo>
                  <a:pt x="4504009" y="447511"/>
                  <a:pt x="4498287" y="435336"/>
                  <a:pt x="4487898" y="421684"/>
                </a:cubicBezTo>
                <a:cubicBezTo>
                  <a:pt x="4477508" y="408032"/>
                  <a:pt x="4478914" y="404404"/>
                  <a:pt x="4492114" y="410800"/>
                </a:cubicBezTo>
                <a:cubicBezTo>
                  <a:pt x="4505314" y="417196"/>
                  <a:pt x="4514531" y="420795"/>
                  <a:pt x="4519765" y="421598"/>
                </a:cubicBezTo>
                <a:cubicBezTo>
                  <a:pt x="4525000" y="422401"/>
                  <a:pt x="4529872" y="417594"/>
                  <a:pt x="4534382" y="407176"/>
                </a:cubicBezTo>
                <a:cubicBezTo>
                  <a:pt x="4538892" y="396757"/>
                  <a:pt x="4542047" y="380980"/>
                  <a:pt x="4543846" y="359842"/>
                </a:cubicBezTo>
                <a:cubicBezTo>
                  <a:pt x="4545646" y="338705"/>
                  <a:pt x="4546546" y="321023"/>
                  <a:pt x="4546546" y="306798"/>
                </a:cubicBezTo>
                <a:cubicBezTo>
                  <a:pt x="4546546" y="293963"/>
                  <a:pt x="4545309" y="286718"/>
                  <a:pt x="4542835" y="285062"/>
                </a:cubicBezTo>
                <a:cubicBezTo>
                  <a:pt x="4540361" y="283405"/>
                  <a:pt x="4534213" y="283810"/>
                  <a:pt x="4524390" y="286277"/>
                </a:cubicBezTo>
                <a:lnTo>
                  <a:pt x="4496255" y="293332"/>
                </a:lnTo>
                <a:cubicBezTo>
                  <a:pt x="4489429" y="294264"/>
                  <a:pt x="4483363" y="292027"/>
                  <a:pt x="4478057" y="286621"/>
                </a:cubicBezTo>
                <a:cubicBezTo>
                  <a:pt x="4464333" y="302209"/>
                  <a:pt x="4450047" y="314204"/>
                  <a:pt x="4435198" y="322608"/>
                </a:cubicBezTo>
                <a:cubicBezTo>
                  <a:pt x="4431485" y="324709"/>
                  <a:pt x="4428690" y="325987"/>
                  <a:pt x="4426813" y="326443"/>
                </a:cubicBezTo>
                <a:lnTo>
                  <a:pt x="4425150" y="325810"/>
                </a:lnTo>
                <a:lnTo>
                  <a:pt x="4424832" y="331373"/>
                </a:lnTo>
                <a:cubicBezTo>
                  <a:pt x="4424626" y="338705"/>
                  <a:pt x="4424747" y="347768"/>
                  <a:pt x="4425195" y="358562"/>
                </a:cubicBezTo>
                <a:cubicBezTo>
                  <a:pt x="4426091" y="380152"/>
                  <a:pt x="4425382" y="396499"/>
                  <a:pt x="4423066" y="407606"/>
                </a:cubicBezTo>
                <a:cubicBezTo>
                  <a:pt x="4420750" y="418712"/>
                  <a:pt x="4417638" y="427646"/>
                  <a:pt x="4413730" y="434408"/>
                </a:cubicBezTo>
                <a:cubicBezTo>
                  <a:pt x="4409823" y="441169"/>
                  <a:pt x="4405639" y="441269"/>
                  <a:pt x="4401179" y="434709"/>
                </a:cubicBezTo>
                <a:cubicBezTo>
                  <a:pt x="4396719" y="428148"/>
                  <a:pt x="4393306" y="422699"/>
                  <a:pt x="4390940" y="418361"/>
                </a:cubicBezTo>
                <a:cubicBezTo>
                  <a:pt x="4388574" y="414023"/>
                  <a:pt x="4386262" y="411678"/>
                  <a:pt x="4384003" y="411327"/>
                </a:cubicBezTo>
                <a:cubicBezTo>
                  <a:pt x="4381744" y="410976"/>
                  <a:pt x="4370520" y="412449"/>
                  <a:pt x="4350329" y="415747"/>
                </a:cubicBezTo>
                <a:cubicBezTo>
                  <a:pt x="4345625" y="435852"/>
                  <a:pt x="4340258" y="441352"/>
                  <a:pt x="4334228" y="432246"/>
                </a:cubicBezTo>
                <a:cubicBezTo>
                  <a:pt x="4328198" y="423140"/>
                  <a:pt x="4325183" y="411015"/>
                  <a:pt x="4325183" y="395872"/>
                </a:cubicBezTo>
                <a:cubicBezTo>
                  <a:pt x="4325183" y="381603"/>
                  <a:pt x="4324742" y="363875"/>
                  <a:pt x="4323860" y="342688"/>
                </a:cubicBezTo>
                <a:cubicBezTo>
                  <a:pt x="4322978" y="321500"/>
                  <a:pt x="4319830" y="306163"/>
                  <a:pt x="4314417" y="296677"/>
                </a:cubicBezTo>
                <a:cubicBezTo>
                  <a:pt x="4309004" y="287191"/>
                  <a:pt x="4309925" y="282448"/>
                  <a:pt x="4317181" y="282448"/>
                </a:cubicBezTo>
                <a:cubicBezTo>
                  <a:pt x="4321971" y="282448"/>
                  <a:pt x="4327571" y="282885"/>
                  <a:pt x="4333981" y="283760"/>
                </a:cubicBezTo>
                <a:cubicBezTo>
                  <a:pt x="4340864" y="275113"/>
                  <a:pt x="4348543" y="261741"/>
                  <a:pt x="4357018" y="243643"/>
                </a:cubicBezTo>
                <a:cubicBezTo>
                  <a:pt x="4365493" y="225546"/>
                  <a:pt x="4368157" y="211288"/>
                  <a:pt x="4365009" y="200870"/>
                </a:cubicBezTo>
                <a:cubicBezTo>
                  <a:pt x="4361862" y="190452"/>
                  <a:pt x="4369788" y="189366"/>
                  <a:pt x="4388789" y="197611"/>
                </a:cubicBezTo>
                <a:cubicBezTo>
                  <a:pt x="4404994" y="205441"/>
                  <a:pt x="4410002" y="212335"/>
                  <a:pt x="4403814" y="218293"/>
                </a:cubicBezTo>
                <a:cubicBezTo>
                  <a:pt x="4397626" y="224252"/>
                  <a:pt x="4390962" y="232587"/>
                  <a:pt x="4383820" y="243299"/>
                </a:cubicBezTo>
                <a:cubicBezTo>
                  <a:pt x="4376679" y="254011"/>
                  <a:pt x="4365737" y="267498"/>
                  <a:pt x="4350995" y="283760"/>
                </a:cubicBezTo>
                <a:cubicBezTo>
                  <a:pt x="4368347" y="281265"/>
                  <a:pt x="4380407" y="277042"/>
                  <a:pt x="4387176" y="271091"/>
                </a:cubicBezTo>
                <a:cubicBezTo>
                  <a:pt x="4393944" y="265139"/>
                  <a:pt x="4401272" y="264085"/>
                  <a:pt x="4409159" y="267929"/>
                </a:cubicBezTo>
                <a:cubicBezTo>
                  <a:pt x="4417046" y="271772"/>
                  <a:pt x="4423948" y="275773"/>
                  <a:pt x="4429863" y="279931"/>
                </a:cubicBezTo>
                <a:cubicBezTo>
                  <a:pt x="4435778" y="284090"/>
                  <a:pt x="4437115" y="288969"/>
                  <a:pt x="4433875" y="294569"/>
                </a:cubicBezTo>
                <a:cubicBezTo>
                  <a:pt x="4430634" y="300169"/>
                  <a:pt x="4428153" y="306837"/>
                  <a:pt x="4426432" y="314574"/>
                </a:cubicBezTo>
                <a:cubicBezTo>
                  <a:pt x="4426002" y="316508"/>
                  <a:pt x="4425653" y="318875"/>
                  <a:pt x="4425387" y="321675"/>
                </a:cubicBezTo>
                <a:lnTo>
                  <a:pt x="4425366" y="322047"/>
                </a:lnTo>
                <a:lnTo>
                  <a:pt x="4426554" y="319313"/>
                </a:lnTo>
                <a:cubicBezTo>
                  <a:pt x="4428346" y="316480"/>
                  <a:pt x="4431055" y="312824"/>
                  <a:pt x="4434681" y="308346"/>
                </a:cubicBezTo>
                <a:cubicBezTo>
                  <a:pt x="4449187" y="290436"/>
                  <a:pt x="4462458" y="269961"/>
                  <a:pt x="4474497" y="246924"/>
                </a:cubicBezTo>
                <a:cubicBezTo>
                  <a:pt x="4486535" y="223886"/>
                  <a:pt x="4490981" y="206947"/>
                  <a:pt x="4487833" y="196106"/>
                </a:cubicBezTo>
                <a:cubicBezTo>
                  <a:pt x="4485472" y="187975"/>
                  <a:pt x="4487125" y="183823"/>
                  <a:pt x="4492790" y="183649"/>
                </a:cubicBezTo>
                <a:close/>
                <a:moveTo>
                  <a:pt x="1282865" y="183649"/>
                </a:moveTo>
                <a:cubicBezTo>
                  <a:pt x="1284754" y="183591"/>
                  <a:pt x="1287088" y="183976"/>
                  <a:pt x="1289868" y="184802"/>
                </a:cubicBezTo>
                <a:cubicBezTo>
                  <a:pt x="1300990" y="188107"/>
                  <a:pt x="1309339" y="191954"/>
                  <a:pt x="1314917" y="196342"/>
                </a:cubicBezTo>
                <a:cubicBezTo>
                  <a:pt x="1320495" y="200730"/>
                  <a:pt x="1321152" y="205549"/>
                  <a:pt x="1316885" y="210797"/>
                </a:cubicBezTo>
                <a:cubicBezTo>
                  <a:pt x="1312619" y="216046"/>
                  <a:pt x="1307578" y="224478"/>
                  <a:pt x="1301764" y="236093"/>
                </a:cubicBezTo>
                <a:cubicBezTo>
                  <a:pt x="1295949" y="247709"/>
                  <a:pt x="1287377" y="259554"/>
                  <a:pt x="1276048" y="271628"/>
                </a:cubicBezTo>
                <a:cubicBezTo>
                  <a:pt x="1304399" y="270840"/>
                  <a:pt x="1321927" y="267943"/>
                  <a:pt x="1328631" y="262938"/>
                </a:cubicBezTo>
                <a:cubicBezTo>
                  <a:pt x="1335334" y="257933"/>
                  <a:pt x="1343102" y="257360"/>
                  <a:pt x="1351936" y="261217"/>
                </a:cubicBezTo>
                <a:cubicBezTo>
                  <a:pt x="1360771" y="265075"/>
                  <a:pt x="1367879" y="269897"/>
                  <a:pt x="1373263" y="275683"/>
                </a:cubicBezTo>
                <a:cubicBezTo>
                  <a:pt x="1378649" y="281469"/>
                  <a:pt x="1379054" y="286854"/>
                  <a:pt x="1374480" y="291837"/>
                </a:cubicBezTo>
                <a:cubicBezTo>
                  <a:pt x="1369904" y="296820"/>
                  <a:pt x="1366732" y="308637"/>
                  <a:pt x="1364961" y="327286"/>
                </a:cubicBezTo>
                <a:cubicBezTo>
                  <a:pt x="1363190" y="345936"/>
                  <a:pt x="1361631" y="364693"/>
                  <a:pt x="1360283" y="383557"/>
                </a:cubicBezTo>
                <a:cubicBezTo>
                  <a:pt x="1358934" y="402422"/>
                  <a:pt x="1354955" y="418694"/>
                  <a:pt x="1348345" y="432375"/>
                </a:cubicBezTo>
                <a:cubicBezTo>
                  <a:pt x="1341734" y="446056"/>
                  <a:pt x="1331477" y="456456"/>
                  <a:pt x="1317574" y="463576"/>
                </a:cubicBezTo>
                <a:cubicBezTo>
                  <a:pt x="1303671" y="470696"/>
                  <a:pt x="1296193" y="468907"/>
                  <a:pt x="1295138" y="458209"/>
                </a:cubicBezTo>
                <a:cubicBezTo>
                  <a:pt x="1294084" y="447511"/>
                  <a:pt x="1288363" y="435336"/>
                  <a:pt x="1277973" y="421684"/>
                </a:cubicBezTo>
                <a:cubicBezTo>
                  <a:pt x="1267584" y="408032"/>
                  <a:pt x="1268989" y="404404"/>
                  <a:pt x="1282189" y="410800"/>
                </a:cubicBezTo>
                <a:cubicBezTo>
                  <a:pt x="1295390" y="417196"/>
                  <a:pt x="1304606" y="420795"/>
                  <a:pt x="1309841" y="421598"/>
                </a:cubicBezTo>
                <a:cubicBezTo>
                  <a:pt x="1315075" y="422401"/>
                  <a:pt x="1319947" y="417594"/>
                  <a:pt x="1324457" y="407176"/>
                </a:cubicBezTo>
                <a:cubicBezTo>
                  <a:pt x="1328967" y="396757"/>
                  <a:pt x="1332122" y="380980"/>
                  <a:pt x="1333922" y="359842"/>
                </a:cubicBezTo>
                <a:cubicBezTo>
                  <a:pt x="1335722" y="338705"/>
                  <a:pt x="1336621" y="321023"/>
                  <a:pt x="1336621" y="306798"/>
                </a:cubicBezTo>
                <a:cubicBezTo>
                  <a:pt x="1336621" y="293963"/>
                  <a:pt x="1335384" y="286718"/>
                  <a:pt x="1332910" y="285062"/>
                </a:cubicBezTo>
                <a:cubicBezTo>
                  <a:pt x="1330437" y="283405"/>
                  <a:pt x="1324289" y="283810"/>
                  <a:pt x="1314465" y="286277"/>
                </a:cubicBezTo>
                <a:lnTo>
                  <a:pt x="1286330" y="293332"/>
                </a:lnTo>
                <a:cubicBezTo>
                  <a:pt x="1279504" y="294264"/>
                  <a:pt x="1273438" y="292027"/>
                  <a:pt x="1268132" y="286621"/>
                </a:cubicBezTo>
                <a:cubicBezTo>
                  <a:pt x="1254408" y="302209"/>
                  <a:pt x="1240122" y="314204"/>
                  <a:pt x="1225273" y="322608"/>
                </a:cubicBezTo>
                <a:cubicBezTo>
                  <a:pt x="1221560" y="324709"/>
                  <a:pt x="1218766" y="325987"/>
                  <a:pt x="1216888" y="326443"/>
                </a:cubicBezTo>
                <a:lnTo>
                  <a:pt x="1215226" y="325810"/>
                </a:lnTo>
                <a:lnTo>
                  <a:pt x="1214908" y="331373"/>
                </a:lnTo>
                <a:cubicBezTo>
                  <a:pt x="1214701" y="338705"/>
                  <a:pt x="1214823" y="347768"/>
                  <a:pt x="1215271" y="358562"/>
                </a:cubicBezTo>
                <a:cubicBezTo>
                  <a:pt x="1216167" y="380152"/>
                  <a:pt x="1215458" y="396499"/>
                  <a:pt x="1213141" y="407606"/>
                </a:cubicBezTo>
                <a:cubicBezTo>
                  <a:pt x="1210825" y="418712"/>
                  <a:pt x="1207713" y="427646"/>
                  <a:pt x="1203805" y="434408"/>
                </a:cubicBezTo>
                <a:cubicBezTo>
                  <a:pt x="1199898" y="441169"/>
                  <a:pt x="1195714" y="441269"/>
                  <a:pt x="1191254" y="434709"/>
                </a:cubicBezTo>
                <a:cubicBezTo>
                  <a:pt x="1186795" y="428148"/>
                  <a:pt x="1183382" y="422699"/>
                  <a:pt x="1181016" y="418361"/>
                </a:cubicBezTo>
                <a:cubicBezTo>
                  <a:pt x="1178649" y="414023"/>
                  <a:pt x="1176337" y="411678"/>
                  <a:pt x="1174078" y="411327"/>
                </a:cubicBezTo>
                <a:cubicBezTo>
                  <a:pt x="1171819" y="410976"/>
                  <a:pt x="1160595" y="412449"/>
                  <a:pt x="1140404" y="415747"/>
                </a:cubicBezTo>
                <a:cubicBezTo>
                  <a:pt x="1135701" y="435852"/>
                  <a:pt x="1130334" y="441352"/>
                  <a:pt x="1124303" y="432246"/>
                </a:cubicBezTo>
                <a:cubicBezTo>
                  <a:pt x="1118274" y="423140"/>
                  <a:pt x="1115258" y="411015"/>
                  <a:pt x="1115258" y="395872"/>
                </a:cubicBezTo>
                <a:cubicBezTo>
                  <a:pt x="1115258" y="381603"/>
                  <a:pt x="1114817" y="363875"/>
                  <a:pt x="1113936" y="342688"/>
                </a:cubicBezTo>
                <a:cubicBezTo>
                  <a:pt x="1113054" y="321500"/>
                  <a:pt x="1109906" y="306163"/>
                  <a:pt x="1104492" y="296677"/>
                </a:cubicBezTo>
                <a:cubicBezTo>
                  <a:pt x="1099079" y="287191"/>
                  <a:pt x="1100000" y="282448"/>
                  <a:pt x="1107256" y="282448"/>
                </a:cubicBezTo>
                <a:cubicBezTo>
                  <a:pt x="1112046" y="282448"/>
                  <a:pt x="1117646" y="282885"/>
                  <a:pt x="1124056" y="283760"/>
                </a:cubicBezTo>
                <a:cubicBezTo>
                  <a:pt x="1130940" y="275113"/>
                  <a:pt x="1138619" y="261741"/>
                  <a:pt x="1147094" y="243643"/>
                </a:cubicBezTo>
                <a:cubicBezTo>
                  <a:pt x="1155568" y="225546"/>
                  <a:pt x="1158232" y="211288"/>
                  <a:pt x="1155085" y="200870"/>
                </a:cubicBezTo>
                <a:cubicBezTo>
                  <a:pt x="1151937" y="190452"/>
                  <a:pt x="1159864" y="189366"/>
                  <a:pt x="1178865" y="197611"/>
                </a:cubicBezTo>
                <a:cubicBezTo>
                  <a:pt x="1195069" y="205441"/>
                  <a:pt x="1200077" y="212335"/>
                  <a:pt x="1193889" y="218293"/>
                </a:cubicBezTo>
                <a:cubicBezTo>
                  <a:pt x="1187702" y="224252"/>
                  <a:pt x="1181037" y="232587"/>
                  <a:pt x="1173896" y="243299"/>
                </a:cubicBezTo>
                <a:cubicBezTo>
                  <a:pt x="1166754" y="254011"/>
                  <a:pt x="1155812" y="267498"/>
                  <a:pt x="1141070" y="283760"/>
                </a:cubicBezTo>
                <a:cubicBezTo>
                  <a:pt x="1158422" y="281265"/>
                  <a:pt x="1170483" y="277042"/>
                  <a:pt x="1177251" y="271091"/>
                </a:cubicBezTo>
                <a:cubicBezTo>
                  <a:pt x="1184019" y="265139"/>
                  <a:pt x="1191348" y="264085"/>
                  <a:pt x="1199235" y="267929"/>
                </a:cubicBezTo>
                <a:cubicBezTo>
                  <a:pt x="1207121" y="271772"/>
                  <a:pt x="1214023" y="275773"/>
                  <a:pt x="1219938" y="279931"/>
                </a:cubicBezTo>
                <a:cubicBezTo>
                  <a:pt x="1225853" y="284090"/>
                  <a:pt x="1227191" y="288969"/>
                  <a:pt x="1223950" y="294569"/>
                </a:cubicBezTo>
                <a:cubicBezTo>
                  <a:pt x="1220709" y="300169"/>
                  <a:pt x="1218228" y="306837"/>
                  <a:pt x="1216507" y="314574"/>
                </a:cubicBezTo>
                <a:cubicBezTo>
                  <a:pt x="1216077" y="316508"/>
                  <a:pt x="1215729" y="318875"/>
                  <a:pt x="1215463" y="321675"/>
                </a:cubicBezTo>
                <a:lnTo>
                  <a:pt x="1215441" y="322047"/>
                </a:lnTo>
                <a:lnTo>
                  <a:pt x="1216630" y="319313"/>
                </a:lnTo>
                <a:cubicBezTo>
                  <a:pt x="1218422" y="316480"/>
                  <a:pt x="1221131" y="312824"/>
                  <a:pt x="1224757" y="308346"/>
                </a:cubicBezTo>
                <a:cubicBezTo>
                  <a:pt x="1239261" y="290436"/>
                  <a:pt x="1252534" y="269961"/>
                  <a:pt x="1264572" y="246924"/>
                </a:cubicBezTo>
                <a:cubicBezTo>
                  <a:pt x="1276611" y="223886"/>
                  <a:pt x="1281057" y="206947"/>
                  <a:pt x="1277909" y="196106"/>
                </a:cubicBezTo>
                <a:cubicBezTo>
                  <a:pt x="1275548" y="187975"/>
                  <a:pt x="1277200" y="183823"/>
                  <a:pt x="1282865" y="183649"/>
                </a:cubicBezTo>
                <a:close/>
                <a:moveTo>
                  <a:pt x="1524750" y="180414"/>
                </a:moveTo>
                <a:cubicBezTo>
                  <a:pt x="1528593" y="179130"/>
                  <a:pt x="1535596" y="181059"/>
                  <a:pt x="1545755" y="186200"/>
                </a:cubicBezTo>
                <a:cubicBezTo>
                  <a:pt x="1555915" y="191341"/>
                  <a:pt x="1559417" y="196945"/>
                  <a:pt x="1556263" y="203010"/>
                </a:cubicBezTo>
                <a:cubicBezTo>
                  <a:pt x="1553108" y="209076"/>
                  <a:pt x="1551530" y="231046"/>
                  <a:pt x="1551530" y="268918"/>
                </a:cubicBezTo>
                <a:lnTo>
                  <a:pt x="1573557" y="264982"/>
                </a:lnTo>
                <a:cubicBezTo>
                  <a:pt x="1584111" y="262214"/>
                  <a:pt x="1591629" y="263415"/>
                  <a:pt x="1596111" y="268585"/>
                </a:cubicBezTo>
                <a:cubicBezTo>
                  <a:pt x="1600593" y="273754"/>
                  <a:pt x="1598230" y="278046"/>
                  <a:pt x="1589023" y="281459"/>
                </a:cubicBezTo>
                <a:cubicBezTo>
                  <a:pt x="1579816" y="284872"/>
                  <a:pt x="1566875" y="287775"/>
                  <a:pt x="1550197" y="290170"/>
                </a:cubicBezTo>
                <a:lnTo>
                  <a:pt x="1550197" y="295075"/>
                </a:lnTo>
                <a:cubicBezTo>
                  <a:pt x="1563978" y="296695"/>
                  <a:pt x="1574844" y="300287"/>
                  <a:pt x="1582795" y="305851"/>
                </a:cubicBezTo>
                <a:cubicBezTo>
                  <a:pt x="1590748" y="311415"/>
                  <a:pt x="1593211" y="318600"/>
                  <a:pt x="1590184" y="327405"/>
                </a:cubicBezTo>
                <a:cubicBezTo>
                  <a:pt x="1587159" y="336209"/>
                  <a:pt x="1580634" y="335751"/>
                  <a:pt x="1570610" y="326028"/>
                </a:cubicBezTo>
                <a:cubicBezTo>
                  <a:pt x="1560587" y="316305"/>
                  <a:pt x="1553782" y="309472"/>
                  <a:pt x="1550197" y="305529"/>
                </a:cubicBezTo>
                <a:cubicBezTo>
                  <a:pt x="1550197" y="313846"/>
                  <a:pt x="1548889" y="322450"/>
                  <a:pt x="1546272" y="331341"/>
                </a:cubicBezTo>
                <a:cubicBezTo>
                  <a:pt x="1543654" y="340232"/>
                  <a:pt x="1539352" y="340727"/>
                  <a:pt x="1533365" y="332825"/>
                </a:cubicBezTo>
                <a:cubicBezTo>
                  <a:pt x="1527378" y="324924"/>
                  <a:pt x="1525059" y="318148"/>
                  <a:pt x="1526407" y="312498"/>
                </a:cubicBezTo>
                <a:cubicBezTo>
                  <a:pt x="1527755" y="306848"/>
                  <a:pt x="1528393" y="301822"/>
                  <a:pt x="1528321" y="297419"/>
                </a:cubicBezTo>
                <a:cubicBezTo>
                  <a:pt x="1510425" y="324780"/>
                  <a:pt x="1491345" y="342870"/>
                  <a:pt x="1471083" y="351690"/>
                </a:cubicBezTo>
                <a:cubicBezTo>
                  <a:pt x="1450819" y="360509"/>
                  <a:pt x="1445990" y="359921"/>
                  <a:pt x="1456595" y="349926"/>
                </a:cubicBezTo>
                <a:cubicBezTo>
                  <a:pt x="1467200" y="339931"/>
                  <a:pt x="1478055" y="329158"/>
                  <a:pt x="1489161" y="317607"/>
                </a:cubicBezTo>
                <a:cubicBezTo>
                  <a:pt x="1500268" y="306056"/>
                  <a:pt x="1507959" y="297527"/>
                  <a:pt x="1512231" y="292020"/>
                </a:cubicBezTo>
                <a:cubicBezTo>
                  <a:pt x="1503283" y="296408"/>
                  <a:pt x="1495941" y="299083"/>
                  <a:pt x="1490205" y="300043"/>
                </a:cubicBezTo>
                <a:cubicBezTo>
                  <a:pt x="1484469" y="301004"/>
                  <a:pt x="1477482" y="297631"/>
                  <a:pt x="1469243" y="289923"/>
                </a:cubicBezTo>
                <a:cubicBezTo>
                  <a:pt x="1461004" y="282215"/>
                  <a:pt x="1462445" y="278820"/>
                  <a:pt x="1473567" y="279738"/>
                </a:cubicBezTo>
                <a:cubicBezTo>
                  <a:pt x="1484688" y="280655"/>
                  <a:pt x="1502974" y="278655"/>
                  <a:pt x="1528429" y="273736"/>
                </a:cubicBezTo>
                <a:lnTo>
                  <a:pt x="1528429" y="227167"/>
                </a:lnTo>
                <a:cubicBezTo>
                  <a:pt x="1528429" y="209098"/>
                  <a:pt x="1526854" y="197109"/>
                  <a:pt x="1523707" y="191201"/>
                </a:cubicBezTo>
                <a:cubicBezTo>
                  <a:pt x="1520560" y="185293"/>
                  <a:pt x="1520907" y="181697"/>
                  <a:pt x="1524750" y="180414"/>
                </a:cubicBezTo>
                <a:close/>
                <a:moveTo>
                  <a:pt x="2403105" y="178844"/>
                </a:moveTo>
                <a:cubicBezTo>
                  <a:pt x="2404683" y="178591"/>
                  <a:pt x="2406749" y="178763"/>
                  <a:pt x="2409304" y="179360"/>
                </a:cubicBezTo>
                <a:cubicBezTo>
                  <a:pt x="2419521" y="181747"/>
                  <a:pt x="2427942" y="185315"/>
                  <a:pt x="2434568" y="190061"/>
                </a:cubicBezTo>
                <a:cubicBezTo>
                  <a:pt x="2442713" y="194464"/>
                  <a:pt x="2445197" y="199920"/>
                  <a:pt x="2442021" y="206431"/>
                </a:cubicBezTo>
                <a:cubicBezTo>
                  <a:pt x="2438845" y="212941"/>
                  <a:pt x="2437034" y="231956"/>
                  <a:pt x="2436589" y="263476"/>
                </a:cubicBezTo>
                <a:cubicBezTo>
                  <a:pt x="2436145" y="294996"/>
                  <a:pt x="2436600" y="330208"/>
                  <a:pt x="2437955" y="369113"/>
                </a:cubicBezTo>
                <a:cubicBezTo>
                  <a:pt x="2439311" y="408018"/>
                  <a:pt x="2438576" y="432665"/>
                  <a:pt x="2435751" y="443055"/>
                </a:cubicBezTo>
                <a:cubicBezTo>
                  <a:pt x="2432926" y="453444"/>
                  <a:pt x="2427781" y="462364"/>
                  <a:pt x="2420317" y="469814"/>
                </a:cubicBezTo>
                <a:cubicBezTo>
                  <a:pt x="2412853" y="477263"/>
                  <a:pt x="2406486" y="475779"/>
                  <a:pt x="2401216" y="465361"/>
                </a:cubicBezTo>
                <a:cubicBezTo>
                  <a:pt x="2395946" y="454943"/>
                  <a:pt x="2387797" y="444120"/>
                  <a:pt x="2376769" y="432891"/>
                </a:cubicBezTo>
                <a:cubicBezTo>
                  <a:pt x="2365741" y="421663"/>
                  <a:pt x="2366380" y="417397"/>
                  <a:pt x="2378684" y="420093"/>
                </a:cubicBezTo>
                <a:cubicBezTo>
                  <a:pt x="2390988" y="422789"/>
                  <a:pt x="2398491" y="424208"/>
                  <a:pt x="2401194" y="424352"/>
                </a:cubicBezTo>
                <a:cubicBezTo>
                  <a:pt x="2403897" y="424495"/>
                  <a:pt x="2406070" y="420860"/>
                  <a:pt x="2407712" y="413446"/>
                </a:cubicBezTo>
                <a:cubicBezTo>
                  <a:pt x="2409354" y="406032"/>
                  <a:pt x="2410175" y="388028"/>
                  <a:pt x="2410175" y="359433"/>
                </a:cubicBezTo>
                <a:lnTo>
                  <a:pt x="2410175" y="262250"/>
                </a:lnTo>
                <a:cubicBezTo>
                  <a:pt x="2410175" y="227030"/>
                  <a:pt x="2407475" y="203813"/>
                  <a:pt x="2402076" y="192599"/>
                </a:cubicBezTo>
                <a:cubicBezTo>
                  <a:pt x="2398027" y="184189"/>
                  <a:pt x="2398370" y="179604"/>
                  <a:pt x="2403105" y="178844"/>
                </a:cubicBezTo>
                <a:close/>
                <a:moveTo>
                  <a:pt x="83535" y="178564"/>
                </a:moveTo>
                <a:cubicBezTo>
                  <a:pt x="91674" y="179518"/>
                  <a:pt x="100475" y="182346"/>
                  <a:pt x="109940" y="187050"/>
                </a:cubicBezTo>
                <a:cubicBezTo>
                  <a:pt x="119404" y="191753"/>
                  <a:pt x="122093" y="197375"/>
                  <a:pt x="118006" y="203914"/>
                </a:cubicBezTo>
                <a:cubicBezTo>
                  <a:pt x="113919" y="210453"/>
                  <a:pt x="111467" y="228070"/>
                  <a:pt x="110650" y="256765"/>
                </a:cubicBezTo>
                <a:cubicBezTo>
                  <a:pt x="121620" y="251373"/>
                  <a:pt x="129761" y="250469"/>
                  <a:pt x="135074" y="254054"/>
                </a:cubicBezTo>
                <a:cubicBezTo>
                  <a:pt x="140387" y="257639"/>
                  <a:pt x="141201" y="261583"/>
                  <a:pt x="137516" y="265885"/>
                </a:cubicBezTo>
                <a:cubicBezTo>
                  <a:pt x="133830" y="270187"/>
                  <a:pt x="124875" y="276526"/>
                  <a:pt x="110650" y="284900"/>
                </a:cubicBezTo>
                <a:lnTo>
                  <a:pt x="110650" y="314821"/>
                </a:lnTo>
                <a:cubicBezTo>
                  <a:pt x="115253" y="309802"/>
                  <a:pt x="121125" y="305170"/>
                  <a:pt x="128267" y="300925"/>
                </a:cubicBezTo>
                <a:cubicBezTo>
                  <a:pt x="135408" y="296681"/>
                  <a:pt x="137957" y="297677"/>
                  <a:pt x="135913" y="303915"/>
                </a:cubicBezTo>
                <a:cubicBezTo>
                  <a:pt x="133870" y="310153"/>
                  <a:pt x="125449" y="320249"/>
                  <a:pt x="110650" y="334202"/>
                </a:cubicBezTo>
                <a:cubicBezTo>
                  <a:pt x="110650" y="370468"/>
                  <a:pt x="110865" y="396023"/>
                  <a:pt x="111295" y="410865"/>
                </a:cubicBezTo>
                <a:cubicBezTo>
                  <a:pt x="111725" y="425707"/>
                  <a:pt x="110761" y="436914"/>
                  <a:pt x="108402" y="444485"/>
                </a:cubicBezTo>
                <a:cubicBezTo>
                  <a:pt x="106043" y="452057"/>
                  <a:pt x="101837" y="459360"/>
                  <a:pt x="95786" y="466394"/>
                </a:cubicBezTo>
                <a:cubicBezTo>
                  <a:pt x="89735" y="473427"/>
                  <a:pt x="84267" y="471972"/>
                  <a:pt x="79384" y="462027"/>
                </a:cubicBezTo>
                <a:cubicBezTo>
                  <a:pt x="74501" y="452082"/>
                  <a:pt x="67665" y="442607"/>
                  <a:pt x="58874" y="433601"/>
                </a:cubicBezTo>
                <a:cubicBezTo>
                  <a:pt x="50084" y="424595"/>
                  <a:pt x="50883" y="420992"/>
                  <a:pt x="61273" y="422792"/>
                </a:cubicBezTo>
                <a:cubicBezTo>
                  <a:pt x="71662" y="424592"/>
                  <a:pt x="77850" y="425571"/>
                  <a:pt x="79836" y="425728"/>
                </a:cubicBezTo>
                <a:cubicBezTo>
                  <a:pt x="81822" y="425886"/>
                  <a:pt x="83152" y="424947"/>
                  <a:pt x="83826" y="422910"/>
                </a:cubicBezTo>
                <a:cubicBezTo>
                  <a:pt x="84500" y="420874"/>
                  <a:pt x="85063" y="412259"/>
                  <a:pt x="85515" y="397066"/>
                </a:cubicBezTo>
                <a:cubicBezTo>
                  <a:pt x="85967" y="381872"/>
                  <a:pt x="86193" y="366654"/>
                  <a:pt x="86193" y="351410"/>
                </a:cubicBezTo>
                <a:cubicBezTo>
                  <a:pt x="67493" y="368633"/>
                  <a:pt x="53041" y="382837"/>
                  <a:pt x="42838" y="394022"/>
                </a:cubicBezTo>
                <a:cubicBezTo>
                  <a:pt x="32635" y="405207"/>
                  <a:pt x="24705" y="409058"/>
                  <a:pt x="19048" y="405573"/>
                </a:cubicBezTo>
                <a:cubicBezTo>
                  <a:pt x="13391" y="402088"/>
                  <a:pt x="8092" y="397306"/>
                  <a:pt x="3152" y="391226"/>
                </a:cubicBezTo>
                <a:cubicBezTo>
                  <a:pt x="-1788" y="385145"/>
                  <a:pt x="-921" y="381499"/>
                  <a:pt x="5754" y="380288"/>
                </a:cubicBezTo>
                <a:cubicBezTo>
                  <a:pt x="12430" y="379076"/>
                  <a:pt x="19381" y="376556"/>
                  <a:pt x="26609" y="372727"/>
                </a:cubicBezTo>
                <a:cubicBezTo>
                  <a:pt x="33837" y="368898"/>
                  <a:pt x="53698" y="354257"/>
                  <a:pt x="86193" y="328803"/>
                </a:cubicBezTo>
                <a:lnTo>
                  <a:pt x="86193" y="290686"/>
                </a:lnTo>
                <a:cubicBezTo>
                  <a:pt x="70045" y="295175"/>
                  <a:pt x="56332" y="295763"/>
                  <a:pt x="45054" y="292450"/>
                </a:cubicBezTo>
                <a:cubicBezTo>
                  <a:pt x="33775" y="289138"/>
                  <a:pt x="35460" y="285133"/>
                  <a:pt x="50108" y="280437"/>
                </a:cubicBezTo>
                <a:cubicBezTo>
                  <a:pt x="64757" y="275740"/>
                  <a:pt x="76785" y="271040"/>
                  <a:pt x="86193" y="266337"/>
                </a:cubicBezTo>
                <a:cubicBezTo>
                  <a:pt x="86193" y="248526"/>
                  <a:pt x="85751" y="233706"/>
                  <a:pt x="84869" y="221875"/>
                </a:cubicBezTo>
                <a:cubicBezTo>
                  <a:pt x="83987" y="210044"/>
                  <a:pt x="81510" y="199630"/>
                  <a:pt x="77438" y="190631"/>
                </a:cubicBezTo>
                <a:cubicBezTo>
                  <a:pt x="73365" y="181633"/>
                  <a:pt x="75398" y="177610"/>
                  <a:pt x="83535" y="178564"/>
                </a:cubicBezTo>
                <a:close/>
                <a:moveTo>
                  <a:pt x="1930947" y="175821"/>
                </a:moveTo>
                <a:cubicBezTo>
                  <a:pt x="1946233" y="175821"/>
                  <a:pt x="1957186" y="181253"/>
                  <a:pt x="1963804" y="192115"/>
                </a:cubicBezTo>
                <a:cubicBezTo>
                  <a:pt x="1970423" y="202978"/>
                  <a:pt x="1981798" y="216924"/>
                  <a:pt x="1997930" y="233953"/>
                </a:cubicBezTo>
                <a:cubicBezTo>
                  <a:pt x="2014063" y="250982"/>
                  <a:pt x="2029640" y="265903"/>
                  <a:pt x="2044661" y="278716"/>
                </a:cubicBezTo>
                <a:cubicBezTo>
                  <a:pt x="2059682" y="291529"/>
                  <a:pt x="2076669" y="302134"/>
                  <a:pt x="2095619" y="310530"/>
                </a:cubicBezTo>
                <a:cubicBezTo>
                  <a:pt x="2114570" y="318926"/>
                  <a:pt x="2119618" y="324465"/>
                  <a:pt x="2110763" y="327146"/>
                </a:cubicBezTo>
                <a:cubicBezTo>
                  <a:pt x="2101908" y="329828"/>
                  <a:pt x="2087116" y="330703"/>
                  <a:pt x="2066387" y="329771"/>
                </a:cubicBezTo>
                <a:cubicBezTo>
                  <a:pt x="2045658" y="328839"/>
                  <a:pt x="2033107" y="325239"/>
                  <a:pt x="2028734" y="318973"/>
                </a:cubicBezTo>
                <a:cubicBezTo>
                  <a:pt x="2024359" y="312706"/>
                  <a:pt x="2016368" y="301287"/>
                  <a:pt x="2004759" y="284717"/>
                </a:cubicBezTo>
                <a:cubicBezTo>
                  <a:pt x="1993151" y="268147"/>
                  <a:pt x="1983464" y="254603"/>
                  <a:pt x="1975700" y="244084"/>
                </a:cubicBezTo>
                <a:cubicBezTo>
                  <a:pt x="1967934" y="233566"/>
                  <a:pt x="1960549" y="223481"/>
                  <a:pt x="1953544" y="213830"/>
                </a:cubicBezTo>
                <a:cubicBezTo>
                  <a:pt x="1946538" y="204179"/>
                  <a:pt x="1940745" y="198106"/>
                  <a:pt x="1936163" y="195611"/>
                </a:cubicBezTo>
                <a:cubicBezTo>
                  <a:pt x="1931582" y="193116"/>
                  <a:pt x="1927473" y="191348"/>
                  <a:pt x="1923838" y="190309"/>
                </a:cubicBezTo>
                <a:cubicBezTo>
                  <a:pt x="1920203" y="189269"/>
                  <a:pt x="1917769" y="186594"/>
                  <a:pt x="1916535" y="182285"/>
                </a:cubicBezTo>
                <a:cubicBezTo>
                  <a:pt x="1915302" y="177976"/>
                  <a:pt x="1920106" y="175821"/>
                  <a:pt x="1930947" y="175821"/>
                </a:cubicBezTo>
                <a:close/>
                <a:moveTo>
                  <a:pt x="4067578" y="171886"/>
                </a:moveTo>
                <a:cubicBezTo>
                  <a:pt x="4069299" y="171762"/>
                  <a:pt x="4071532" y="171994"/>
                  <a:pt x="4074276" y="172584"/>
                </a:cubicBezTo>
                <a:cubicBezTo>
                  <a:pt x="4085253" y="174943"/>
                  <a:pt x="4093829" y="177761"/>
                  <a:pt x="4100002" y="181038"/>
                </a:cubicBezTo>
                <a:cubicBezTo>
                  <a:pt x="4106176" y="184314"/>
                  <a:pt x="4108112" y="188107"/>
                  <a:pt x="4105810" y="192417"/>
                </a:cubicBezTo>
                <a:cubicBezTo>
                  <a:pt x="4103508" y="196726"/>
                  <a:pt x="4101505" y="207829"/>
                  <a:pt x="4099798" y="225725"/>
                </a:cubicBezTo>
                <a:cubicBezTo>
                  <a:pt x="4108488" y="224851"/>
                  <a:pt x="4119903" y="222832"/>
                  <a:pt x="4134042" y="219670"/>
                </a:cubicBezTo>
                <a:cubicBezTo>
                  <a:pt x="4148182" y="216508"/>
                  <a:pt x="4158159" y="218254"/>
                  <a:pt x="4163974" y="224908"/>
                </a:cubicBezTo>
                <a:cubicBezTo>
                  <a:pt x="4169789" y="231562"/>
                  <a:pt x="4164171" y="237212"/>
                  <a:pt x="4147121" y="241858"/>
                </a:cubicBezTo>
                <a:cubicBezTo>
                  <a:pt x="4130070" y="246504"/>
                  <a:pt x="4114253" y="250010"/>
                  <a:pt x="4099669" y="252377"/>
                </a:cubicBezTo>
                <a:lnTo>
                  <a:pt x="4098464" y="308067"/>
                </a:lnTo>
                <a:cubicBezTo>
                  <a:pt x="4112919" y="307264"/>
                  <a:pt x="4125151" y="306181"/>
                  <a:pt x="4135161" y="304819"/>
                </a:cubicBezTo>
                <a:cubicBezTo>
                  <a:pt x="4145170" y="303456"/>
                  <a:pt x="4157292" y="301183"/>
                  <a:pt x="4171524" y="298000"/>
                </a:cubicBezTo>
                <a:cubicBezTo>
                  <a:pt x="4185757" y="294816"/>
                  <a:pt x="4198057" y="298423"/>
                  <a:pt x="4208425" y="308820"/>
                </a:cubicBezTo>
                <a:cubicBezTo>
                  <a:pt x="4218793" y="319216"/>
                  <a:pt x="4216757" y="324415"/>
                  <a:pt x="4202316" y="324415"/>
                </a:cubicBezTo>
                <a:cubicBezTo>
                  <a:pt x="4191604" y="324415"/>
                  <a:pt x="4176382" y="324866"/>
                  <a:pt x="4156650" y="325770"/>
                </a:cubicBezTo>
                <a:lnTo>
                  <a:pt x="4099029" y="329455"/>
                </a:lnTo>
                <a:lnTo>
                  <a:pt x="4151692" y="372264"/>
                </a:lnTo>
                <a:cubicBezTo>
                  <a:pt x="4170915" y="386569"/>
                  <a:pt x="4187363" y="396370"/>
                  <a:pt x="4201036" y="401669"/>
                </a:cubicBezTo>
                <a:cubicBezTo>
                  <a:pt x="4214710" y="406968"/>
                  <a:pt x="4229150" y="412392"/>
                  <a:pt x="4244358" y="417942"/>
                </a:cubicBezTo>
                <a:cubicBezTo>
                  <a:pt x="4259566" y="423491"/>
                  <a:pt x="4259164" y="427510"/>
                  <a:pt x="4243153" y="429998"/>
                </a:cubicBezTo>
                <a:cubicBezTo>
                  <a:pt x="4227143" y="432486"/>
                  <a:pt x="4211989" y="433960"/>
                  <a:pt x="4197691" y="434418"/>
                </a:cubicBezTo>
                <a:cubicBezTo>
                  <a:pt x="4183394" y="434877"/>
                  <a:pt x="4169298" y="427704"/>
                  <a:pt x="4155402" y="412897"/>
                </a:cubicBezTo>
                <a:cubicBezTo>
                  <a:pt x="4141506" y="398091"/>
                  <a:pt x="4122527" y="376247"/>
                  <a:pt x="4098464" y="347366"/>
                </a:cubicBezTo>
                <a:lnTo>
                  <a:pt x="4098464" y="416135"/>
                </a:lnTo>
                <a:cubicBezTo>
                  <a:pt x="4098464" y="433386"/>
                  <a:pt x="4096765" y="451207"/>
                  <a:pt x="4093366" y="469599"/>
                </a:cubicBezTo>
                <a:cubicBezTo>
                  <a:pt x="4089968" y="487990"/>
                  <a:pt x="4084092" y="490313"/>
                  <a:pt x="4075739" y="476568"/>
                </a:cubicBezTo>
                <a:cubicBezTo>
                  <a:pt x="4067385" y="462823"/>
                  <a:pt x="4064109" y="451512"/>
                  <a:pt x="4065908" y="442635"/>
                </a:cubicBezTo>
                <a:cubicBezTo>
                  <a:pt x="4067708" y="433759"/>
                  <a:pt x="4069508" y="421437"/>
                  <a:pt x="4071307" y="405670"/>
                </a:cubicBezTo>
                <a:cubicBezTo>
                  <a:pt x="4073107" y="389903"/>
                  <a:pt x="4074007" y="371372"/>
                  <a:pt x="4074007" y="350076"/>
                </a:cubicBezTo>
                <a:cubicBezTo>
                  <a:pt x="4072659" y="360703"/>
                  <a:pt x="4061696" y="376767"/>
                  <a:pt x="4041118" y="398270"/>
                </a:cubicBezTo>
                <a:cubicBezTo>
                  <a:pt x="4020540" y="419774"/>
                  <a:pt x="3997928" y="434436"/>
                  <a:pt x="3973285" y="442259"/>
                </a:cubicBezTo>
                <a:cubicBezTo>
                  <a:pt x="3948641" y="450082"/>
                  <a:pt x="3944386" y="448716"/>
                  <a:pt x="3960519" y="438161"/>
                </a:cubicBezTo>
                <a:cubicBezTo>
                  <a:pt x="3976651" y="427607"/>
                  <a:pt x="3996043" y="410786"/>
                  <a:pt x="4018693" y="387698"/>
                </a:cubicBezTo>
                <a:cubicBezTo>
                  <a:pt x="4041344" y="364610"/>
                  <a:pt x="4056182" y="346671"/>
                  <a:pt x="4063209" y="333879"/>
                </a:cubicBezTo>
                <a:cubicBezTo>
                  <a:pt x="4036192" y="338368"/>
                  <a:pt x="4016933" y="341738"/>
                  <a:pt x="4005432" y="343989"/>
                </a:cubicBezTo>
                <a:cubicBezTo>
                  <a:pt x="3993931" y="346240"/>
                  <a:pt x="3983137" y="343294"/>
                  <a:pt x="3973048" y="335148"/>
                </a:cubicBezTo>
                <a:cubicBezTo>
                  <a:pt x="3962960" y="327003"/>
                  <a:pt x="3964240" y="322930"/>
                  <a:pt x="3976888" y="322930"/>
                </a:cubicBezTo>
                <a:cubicBezTo>
                  <a:pt x="3986883" y="322930"/>
                  <a:pt x="3999789" y="322271"/>
                  <a:pt x="4015606" y="320951"/>
                </a:cubicBezTo>
                <a:cubicBezTo>
                  <a:pt x="4031424" y="319632"/>
                  <a:pt x="4050891" y="317323"/>
                  <a:pt x="4074007" y="314025"/>
                </a:cubicBezTo>
                <a:lnTo>
                  <a:pt x="4074007" y="255582"/>
                </a:lnTo>
                <a:cubicBezTo>
                  <a:pt x="4062893" y="257360"/>
                  <a:pt x="4053009" y="258478"/>
                  <a:pt x="4044355" y="258937"/>
                </a:cubicBezTo>
                <a:cubicBezTo>
                  <a:pt x="4035701" y="259396"/>
                  <a:pt x="4027003" y="256933"/>
                  <a:pt x="4018263" y="251548"/>
                </a:cubicBezTo>
                <a:cubicBezTo>
                  <a:pt x="4009523" y="246164"/>
                  <a:pt x="4011172" y="242546"/>
                  <a:pt x="4023210" y="240696"/>
                </a:cubicBezTo>
                <a:cubicBezTo>
                  <a:pt x="4035249" y="238847"/>
                  <a:pt x="4052181" y="235900"/>
                  <a:pt x="4074007" y="231856"/>
                </a:cubicBezTo>
                <a:cubicBezTo>
                  <a:pt x="4074007" y="208123"/>
                  <a:pt x="4071307" y="191721"/>
                  <a:pt x="4065908" y="182651"/>
                </a:cubicBezTo>
                <a:cubicBezTo>
                  <a:pt x="4061859" y="175848"/>
                  <a:pt x="4062416" y="172260"/>
                  <a:pt x="4067578" y="171886"/>
                </a:cubicBezTo>
                <a:close/>
                <a:moveTo>
                  <a:pt x="6598856" y="0"/>
                </a:moveTo>
                <a:lnTo>
                  <a:pt x="6621765" y="0"/>
                </a:lnTo>
                <a:lnTo>
                  <a:pt x="6621765" y="239044"/>
                </a:lnTo>
                <a:lnTo>
                  <a:pt x="6586509" y="239044"/>
                </a:lnTo>
                <a:lnTo>
                  <a:pt x="6586509" y="52786"/>
                </a:lnTo>
                <a:cubicBezTo>
                  <a:pt x="6579367" y="63842"/>
                  <a:pt x="6564519" y="75092"/>
                  <a:pt x="6541961" y="86536"/>
                </a:cubicBezTo>
                <a:lnTo>
                  <a:pt x="6541961" y="55733"/>
                </a:lnTo>
                <a:cubicBezTo>
                  <a:pt x="6564877" y="40174"/>
                  <a:pt x="6583841" y="21596"/>
                  <a:pt x="6598856" y="0"/>
                </a:cubicBezTo>
                <a:close/>
                <a:moveTo>
                  <a:pt x="5617781" y="0"/>
                </a:moveTo>
                <a:lnTo>
                  <a:pt x="5640690" y="0"/>
                </a:lnTo>
                <a:lnTo>
                  <a:pt x="5640690" y="239044"/>
                </a:lnTo>
                <a:lnTo>
                  <a:pt x="5605434" y="239044"/>
                </a:lnTo>
                <a:lnTo>
                  <a:pt x="5605434" y="52786"/>
                </a:lnTo>
                <a:cubicBezTo>
                  <a:pt x="5598293" y="63842"/>
                  <a:pt x="5583444" y="75092"/>
                  <a:pt x="5560886" y="86536"/>
                </a:cubicBezTo>
                <a:lnTo>
                  <a:pt x="5560886" y="55733"/>
                </a:lnTo>
                <a:cubicBezTo>
                  <a:pt x="5583802" y="40174"/>
                  <a:pt x="5602767" y="21596"/>
                  <a:pt x="5617781" y="0"/>
                </a:cubicBezTo>
                <a:close/>
                <a:moveTo>
                  <a:pt x="4798631" y="0"/>
                </a:moveTo>
                <a:lnTo>
                  <a:pt x="4821540" y="0"/>
                </a:lnTo>
                <a:lnTo>
                  <a:pt x="4821540" y="239044"/>
                </a:lnTo>
                <a:lnTo>
                  <a:pt x="4786284" y="239044"/>
                </a:lnTo>
                <a:lnTo>
                  <a:pt x="4786284" y="52786"/>
                </a:lnTo>
                <a:cubicBezTo>
                  <a:pt x="4779143" y="63842"/>
                  <a:pt x="4764294" y="75092"/>
                  <a:pt x="4741737" y="86536"/>
                </a:cubicBezTo>
                <a:lnTo>
                  <a:pt x="4741737" y="55733"/>
                </a:lnTo>
                <a:cubicBezTo>
                  <a:pt x="4764652" y="40174"/>
                  <a:pt x="4783617" y="21596"/>
                  <a:pt x="47986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517582" y="3793069"/>
            <a:ext cx="1043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0.69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72854" y="3778782"/>
            <a:ext cx="1306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0.069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871529" y="3798954"/>
            <a:ext cx="1463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0.0069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618441" y="4322971"/>
            <a:ext cx="785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820769" y="4328855"/>
            <a:ext cx="1071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8987424" y="4322131"/>
            <a:ext cx="1212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0.42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631889" y="4826497"/>
            <a:ext cx="785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6847665" y="4839945"/>
            <a:ext cx="1071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9005414" y="4846669"/>
            <a:ext cx="1212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0.009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462" y="4432300"/>
            <a:ext cx="121285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26" y="3202713"/>
            <a:ext cx="6637407" cy="285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2539403" y="3429271"/>
            <a:ext cx="2757170" cy="890905"/>
          </a:xfrm>
          <a:prstGeom prst="wedgeRoundRectCallout">
            <a:avLst>
              <a:gd name="adj1" fmla="val 60083"/>
              <a:gd name="adj2" fmla="val 31639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我用1万元人民币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可以换多少美元？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7756840" y="2992389"/>
            <a:ext cx="2572916" cy="865505"/>
          </a:xfrm>
          <a:prstGeom prst="wedgeRoundRectCallout">
            <a:avLst>
              <a:gd name="adj1" fmla="val -38824"/>
              <a:gd name="adj2" fmla="val 7605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1元人民币可以换0.1563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美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8845" y="2067483"/>
            <a:ext cx="8927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说一说：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从图中你了解到哪些信息？需要解决什么问题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726524" y="3895086"/>
            <a:ext cx="2196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933715" y="3432635"/>
            <a:ext cx="2268000" cy="0"/>
          </a:xfrm>
          <a:prstGeom prst="line">
            <a:avLst/>
          </a:prstGeom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926991" y="3773295"/>
            <a:ext cx="1512000" cy="0"/>
          </a:xfrm>
          <a:prstGeom prst="line">
            <a:avLst/>
          </a:prstGeom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741359" y="4241694"/>
            <a:ext cx="2196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: 形状 11"/>
          <p:cNvSpPr/>
          <p:nvPr/>
        </p:nvSpPr>
        <p:spPr>
          <a:xfrm>
            <a:off x="4819137" y="1216078"/>
            <a:ext cx="2026508" cy="510746"/>
          </a:xfrm>
          <a:custGeom>
            <a:avLst/>
            <a:gdLst>
              <a:gd name="connsiteX0" fmla="*/ 85126 w 2026508"/>
              <a:gd name="connsiteY0" fmla="*/ 0 h 510746"/>
              <a:gd name="connsiteX1" fmla="*/ 1941382 w 2026508"/>
              <a:gd name="connsiteY1" fmla="*/ 0 h 510746"/>
              <a:gd name="connsiteX2" fmla="*/ 2026508 w 2026508"/>
              <a:gd name="connsiteY2" fmla="*/ 85126 h 510746"/>
              <a:gd name="connsiteX3" fmla="*/ 2026508 w 2026508"/>
              <a:gd name="connsiteY3" fmla="*/ 425620 h 510746"/>
              <a:gd name="connsiteX4" fmla="*/ 1941382 w 2026508"/>
              <a:gd name="connsiteY4" fmla="*/ 510746 h 510746"/>
              <a:gd name="connsiteX5" fmla="*/ 85126 w 2026508"/>
              <a:gd name="connsiteY5" fmla="*/ 510746 h 510746"/>
              <a:gd name="connsiteX6" fmla="*/ 0 w 2026508"/>
              <a:gd name="connsiteY6" fmla="*/ 425620 h 510746"/>
              <a:gd name="connsiteX7" fmla="*/ 0 w 2026508"/>
              <a:gd name="connsiteY7" fmla="*/ 85126 h 510746"/>
              <a:gd name="connsiteX8" fmla="*/ 85126 w 2026508"/>
              <a:gd name="connsiteY8" fmla="*/ 0 h 51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508" h="510746">
                <a:moveTo>
                  <a:pt x="85126" y="0"/>
                </a:moveTo>
                <a:lnTo>
                  <a:pt x="1941382" y="0"/>
                </a:lnTo>
                <a:cubicBezTo>
                  <a:pt x="1988396" y="0"/>
                  <a:pt x="2026508" y="38112"/>
                  <a:pt x="2026508" y="85126"/>
                </a:cubicBezTo>
                <a:lnTo>
                  <a:pt x="2026508" y="425620"/>
                </a:lnTo>
                <a:cubicBezTo>
                  <a:pt x="2026508" y="472634"/>
                  <a:pt x="1988396" y="510746"/>
                  <a:pt x="1941382" y="510746"/>
                </a:cubicBezTo>
                <a:lnTo>
                  <a:pt x="85126" y="510746"/>
                </a:lnTo>
                <a:cubicBezTo>
                  <a:pt x="38112" y="510746"/>
                  <a:pt x="0" y="472634"/>
                  <a:pt x="0" y="425620"/>
                </a:cubicBezTo>
                <a:lnTo>
                  <a:pt x="0" y="85126"/>
                </a:lnTo>
                <a:cubicBezTo>
                  <a:pt x="0" y="38112"/>
                  <a:pt x="38112" y="0"/>
                  <a:pt x="8512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阅读与理解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7" y="2495382"/>
            <a:ext cx="706862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2539403" y="2859829"/>
            <a:ext cx="2757170" cy="890905"/>
          </a:xfrm>
          <a:prstGeom prst="wedgeRoundRectCallout">
            <a:avLst>
              <a:gd name="adj1" fmla="val 60083"/>
              <a:gd name="adj2" fmla="val 31639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我用1万元人民币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可以换多少美元？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7748602" y="2480613"/>
            <a:ext cx="2572916" cy="865505"/>
          </a:xfrm>
          <a:prstGeom prst="wedgeRoundRectCallout">
            <a:avLst>
              <a:gd name="adj1" fmla="val -38824"/>
              <a:gd name="adj2" fmla="val 7605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1元人民币可以换0.1563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美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73392" y="1888441"/>
            <a:ext cx="8505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你是怎样解决问题的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展示你的答案。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726524" y="3325644"/>
            <a:ext cx="2196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925477" y="2945573"/>
            <a:ext cx="2268000" cy="0"/>
          </a:xfrm>
          <a:prstGeom prst="line">
            <a:avLst/>
          </a:prstGeom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918753" y="3286233"/>
            <a:ext cx="1512000" cy="0"/>
          </a:xfrm>
          <a:prstGeom prst="line">
            <a:avLst/>
          </a:prstGeom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741359" y="3672252"/>
            <a:ext cx="2196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4819137" y="1400948"/>
            <a:ext cx="2026508" cy="5107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阅读与理解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913822" y="5183485"/>
            <a:ext cx="2665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0.1563×10000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2647952" y="2733182"/>
            <a:ext cx="3318578" cy="1620872"/>
          </a:xfrm>
          <a:prstGeom prst="wedgeRoundRectCallout">
            <a:avLst>
              <a:gd name="adj1" fmla="val -79591"/>
              <a:gd name="adj2" fmla="val 5295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万元人民币就相当于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元人民币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×10000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，所以能换的美元也就是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0.1563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美元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×10000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192167" y="2708692"/>
            <a:ext cx="4142165" cy="1634253"/>
            <a:chOff x="4668167" y="1357160"/>
            <a:chExt cx="4142165" cy="163425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020048" y="1357160"/>
              <a:ext cx="790284" cy="1404000"/>
            </a:xfrm>
            <a:prstGeom prst="rect">
              <a:avLst/>
            </a:prstGeom>
          </p:spPr>
        </p:pic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4668167" y="1357160"/>
              <a:ext cx="3015615" cy="1634253"/>
            </a:xfrm>
            <a:prstGeom prst="wedgeRoundRectCallout">
              <a:avLst>
                <a:gd name="adj1" fmla="val 58499"/>
                <a:gd name="adj2" fmla="val -29029"/>
                <a:gd name="adj3" fmla="val 16667"/>
              </a:avLst>
            </a:prstGeom>
            <a:no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根据小数点移动的规律来计算，乘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10000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就要把小数点向右移动四位。</a:t>
              </a:r>
            </a:p>
          </p:txBody>
        </p:sp>
      </p:grpSp>
      <p:sp>
        <p:nvSpPr>
          <p:cNvPr id="18" name="任意多边形: 形状 17"/>
          <p:cNvSpPr/>
          <p:nvPr/>
        </p:nvSpPr>
        <p:spPr>
          <a:xfrm>
            <a:off x="4819137" y="1159870"/>
            <a:ext cx="2026508" cy="510746"/>
          </a:xfrm>
          <a:custGeom>
            <a:avLst/>
            <a:gdLst>
              <a:gd name="connsiteX0" fmla="*/ 85126 w 2026508"/>
              <a:gd name="connsiteY0" fmla="*/ 0 h 510746"/>
              <a:gd name="connsiteX1" fmla="*/ 1941382 w 2026508"/>
              <a:gd name="connsiteY1" fmla="*/ 0 h 510746"/>
              <a:gd name="connsiteX2" fmla="*/ 2026508 w 2026508"/>
              <a:gd name="connsiteY2" fmla="*/ 85126 h 510746"/>
              <a:gd name="connsiteX3" fmla="*/ 2026508 w 2026508"/>
              <a:gd name="connsiteY3" fmla="*/ 425620 h 510746"/>
              <a:gd name="connsiteX4" fmla="*/ 1941382 w 2026508"/>
              <a:gd name="connsiteY4" fmla="*/ 510746 h 510746"/>
              <a:gd name="connsiteX5" fmla="*/ 85126 w 2026508"/>
              <a:gd name="connsiteY5" fmla="*/ 510746 h 510746"/>
              <a:gd name="connsiteX6" fmla="*/ 0 w 2026508"/>
              <a:gd name="connsiteY6" fmla="*/ 425620 h 510746"/>
              <a:gd name="connsiteX7" fmla="*/ 0 w 2026508"/>
              <a:gd name="connsiteY7" fmla="*/ 85126 h 510746"/>
              <a:gd name="connsiteX8" fmla="*/ 85126 w 2026508"/>
              <a:gd name="connsiteY8" fmla="*/ 0 h 51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6508" h="510746">
                <a:moveTo>
                  <a:pt x="85126" y="0"/>
                </a:moveTo>
                <a:lnTo>
                  <a:pt x="1941382" y="0"/>
                </a:lnTo>
                <a:cubicBezTo>
                  <a:pt x="1988396" y="0"/>
                  <a:pt x="2026508" y="38112"/>
                  <a:pt x="2026508" y="85126"/>
                </a:cubicBezTo>
                <a:lnTo>
                  <a:pt x="2026508" y="425620"/>
                </a:lnTo>
                <a:cubicBezTo>
                  <a:pt x="2026508" y="472634"/>
                  <a:pt x="1988396" y="510746"/>
                  <a:pt x="1941382" y="510746"/>
                </a:cubicBezTo>
                <a:lnTo>
                  <a:pt x="85126" y="510746"/>
                </a:lnTo>
                <a:cubicBezTo>
                  <a:pt x="38112" y="510746"/>
                  <a:pt x="0" y="472634"/>
                  <a:pt x="0" y="425620"/>
                </a:cubicBezTo>
                <a:lnTo>
                  <a:pt x="0" y="85126"/>
                </a:lnTo>
                <a:cubicBezTo>
                  <a:pt x="0" y="38112"/>
                  <a:pt x="38112" y="0"/>
                  <a:pt x="8512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分析与解答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82764" y="2018007"/>
            <a:ext cx="8927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思考：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你能利用小数点移动规律来解决这个问题吗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391306" y="5183485"/>
            <a:ext cx="194532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1563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（美元）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462" y="4432300"/>
            <a:ext cx="121285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biwonu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宽屏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FandolFang R</vt:lpstr>
      <vt:lpstr>思源黑体 CN Light</vt:lpstr>
      <vt:lpstr>Arial</vt:lpstr>
      <vt:lpstr>Calibri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26</cp:revision>
  <dcterms:created xsi:type="dcterms:W3CDTF">2020-06-25T17:59:00Z</dcterms:created>
  <dcterms:modified xsi:type="dcterms:W3CDTF">2021-01-08T23:26:50Z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