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56" r:id="rId2"/>
    <p:sldId id="258" r:id="rId3"/>
    <p:sldId id="259" r:id="rId4"/>
    <p:sldId id="339" r:id="rId5"/>
    <p:sldId id="260" r:id="rId6"/>
    <p:sldId id="263" r:id="rId7"/>
    <p:sldId id="340" r:id="rId8"/>
    <p:sldId id="276" r:id="rId9"/>
    <p:sldId id="277" r:id="rId10"/>
    <p:sldId id="274" r:id="rId11"/>
    <p:sldId id="273" r:id="rId12"/>
    <p:sldId id="278" r:id="rId13"/>
    <p:sldId id="261" r:id="rId14"/>
    <p:sldId id="267" r:id="rId15"/>
    <p:sldId id="347" r:id="rId16"/>
    <p:sldId id="266" r:id="rId17"/>
    <p:sldId id="262" r:id="rId18"/>
    <p:sldId id="349" r:id="rId19"/>
    <p:sldId id="287" r:id="rId20"/>
    <p:sldId id="279" r:id="rId21"/>
    <p:sldId id="257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43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116FE3EE-B88B-4EBD-85E5-7753E21E6D58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A68474CF-F2D9-4B73-A0C2-EDF9306ABF4B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474CF-F2D9-4B73-A0C2-EDF9306ABF4B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474CF-F2D9-4B73-A0C2-EDF9306ABF4B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474CF-F2D9-4B73-A0C2-EDF9306ABF4B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474CF-F2D9-4B73-A0C2-EDF9306ABF4B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474CF-F2D9-4B73-A0C2-EDF9306ABF4B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474CF-F2D9-4B73-A0C2-EDF9306ABF4B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474CF-F2D9-4B73-A0C2-EDF9306ABF4B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65" t="31583" r="4711" b="1193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/>
        </p:nvSpPr>
        <p:spPr>
          <a:xfrm flipV="1">
            <a:off x="0" y="747712"/>
            <a:ext cx="12192000" cy="46038"/>
          </a:xfrm>
          <a:prstGeom prst="rect">
            <a:avLst/>
          </a:prstGeom>
          <a:solidFill>
            <a:srgbClr val="00B050"/>
          </a:solidFill>
          <a:ln w="1270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FandolFang R" panose="00000500000000000000" pitchFamily="50" charset="-122"/>
              <a:cs typeface="+mn-cs"/>
            </a:endParaRPr>
          </a:p>
        </p:txBody>
      </p:sp>
      <p:sp>
        <p:nvSpPr>
          <p:cNvPr id="15" name="文本框 23"/>
          <p:cNvSpPr txBox="1">
            <a:spLocks noChangeArrowheads="1"/>
          </p:cNvSpPr>
          <p:nvPr userDrawn="1"/>
        </p:nvSpPr>
        <p:spPr bwMode="auto">
          <a:xfrm>
            <a:off x="9622070" y="203883"/>
            <a:ext cx="2362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457200"/>
            <a:r>
              <a:rPr lang="zh-CN" altLang="en-US" dirty="0">
                <a:solidFill>
                  <a:srgbClr val="00B050"/>
                </a:solidFill>
                <a:latin typeface="FandolFang R" panose="00000500000000000000" pitchFamily="50" charset="-122"/>
              </a:rPr>
              <a:t>小学数学四年级下册</a:t>
            </a:r>
          </a:p>
        </p:txBody>
      </p:sp>
      <p:sp>
        <p:nvSpPr>
          <p:cNvPr id="16" name="KSO_Shape"/>
          <p:cNvSpPr>
            <a:spLocks noChangeAspect="1"/>
          </p:cNvSpPr>
          <p:nvPr userDrawn="1"/>
        </p:nvSpPr>
        <p:spPr bwMode="auto">
          <a:xfrm>
            <a:off x="207730" y="80513"/>
            <a:ext cx="531166" cy="514800"/>
          </a:xfrm>
          <a:custGeom>
            <a:avLst/>
            <a:gdLst>
              <a:gd name="T0" fmla="*/ 912343 w 2122487"/>
              <a:gd name="T1" fmla="*/ 702822 h 2147888"/>
              <a:gd name="T2" fmla="*/ 1019025 w 2122487"/>
              <a:gd name="T3" fmla="*/ 752822 h 2147888"/>
              <a:gd name="T4" fmla="*/ 832155 w 2122487"/>
              <a:gd name="T5" fmla="*/ 978408 h 2147888"/>
              <a:gd name="T6" fmla="*/ 836610 w 2122487"/>
              <a:gd name="T7" fmla="*/ 1025591 h 2147888"/>
              <a:gd name="T8" fmla="*/ 871077 w 2122487"/>
              <a:gd name="T9" fmla="*/ 1060097 h 2147888"/>
              <a:gd name="T10" fmla="*/ 918908 w 2122487"/>
              <a:gd name="T11" fmla="*/ 1064792 h 2147888"/>
              <a:gd name="T12" fmla="*/ 1142824 w 2122487"/>
              <a:gd name="T13" fmla="*/ 878643 h 2147888"/>
              <a:gd name="T14" fmla="*/ 1191827 w 2122487"/>
              <a:gd name="T15" fmla="*/ 988502 h 2147888"/>
              <a:gd name="T16" fmla="*/ 1204958 w 2122487"/>
              <a:gd name="T17" fmla="*/ 1109158 h 2147888"/>
              <a:gd name="T18" fmla="*/ 1179401 w 2122487"/>
              <a:gd name="T19" fmla="*/ 1219955 h 2147888"/>
              <a:gd name="T20" fmla="*/ 1117736 w 2122487"/>
              <a:gd name="T21" fmla="*/ 1312678 h 2147888"/>
              <a:gd name="T22" fmla="*/ 1023715 w 2122487"/>
              <a:gd name="T23" fmla="*/ 1377702 h 2147888"/>
              <a:gd name="T24" fmla="*/ 902964 w 2122487"/>
              <a:gd name="T25" fmla="*/ 1403523 h 2147888"/>
              <a:gd name="T26" fmla="*/ 778931 w 2122487"/>
              <a:gd name="T27" fmla="*/ 1384040 h 2147888"/>
              <a:gd name="T28" fmla="*/ 665215 w 2122487"/>
              <a:gd name="T29" fmla="*/ 1323007 h 2147888"/>
              <a:gd name="T30" fmla="*/ 573772 w 2122487"/>
              <a:gd name="T31" fmla="*/ 1227937 h 2147888"/>
              <a:gd name="T32" fmla="*/ 516094 w 2122487"/>
              <a:gd name="T33" fmla="*/ 1106576 h 2147888"/>
              <a:gd name="T34" fmla="*/ 502494 w 2122487"/>
              <a:gd name="T35" fmla="*/ 976295 h 2147888"/>
              <a:gd name="T36" fmla="*/ 532740 w 2122487"/>
              <a:gd name="T37" fmla="*/ 861037 h 2147888"/>
              <a:gd name="T38" fmla="*/ 599095 w 2122487"/>
              <a:gd name="T39" fmla="*/ 769723 h 2147888"/>
              <a:gd name="T40" fmla="*/ 694523 w 2122487"/>
              <a:gd name="T41" fmla="*/ 709864 h 2147888"/>
              <a:gd name="T42" fmla="*/ 707682 w 2122487"/>
              <a:gd name="T43" fmla="*/ 270333 h 2147888"/>
              <a:gd name="T44" fmla="*/ 967579 w 2122487"/>
              <a:gd name="T45" fmla="*/ 311164 h 2147888"/>
              <a:gd name="T46" fmla="*/ 1199095 w 2122487"/>
              <a:gd name="T47" fmla="*/ 424976 h 2147888"/>
              <a:gd name="T48" fmla="*/ 1065159 w 2122487"/>
              <a:gd name="T49" fmla="*/ 618808 h 2147888"/>
              <a:gd name="T50" fmla="*/ 908704 w 2122487"/>
              <a:gd name="T51" fmla="*/ 552164 h 2147888"/>
              <a:gd name="T52" fmla="*/ 737471 w 2122487"/>
              <a:gd name="T53" fmla="*/ 537849 h 2147888"/>
              <a:gd name="T54" fmla="*/ 574215 w 2122487"/>
              <a:gd name="T55" fmla="*/ 582435 h 2147888"/>
              <a:gd name="T56" fmla="*/ 444031 w 2122487"/>
              <a:gd name="T57" fmla="*/ 680760 h 2147888"/>
              <a:gd name="T58" fmla="*/ 357477 w 2122487"/>
              <a:gd name="T59" fmla="*/ 823904 h 2147888"/>
              <a:gd name="T60" fmla="*/ 327218 w 2122487"/>
              <a:gd name="T61" fmla="*/ 1000841 h 2147888"/>
              <a:gd name="T62" fmla="*/ 365217 w 2122487"/>
              <a:gd name="T63" fmla="*/ 1194908 h 2147888"/>
              <a:gd name="T64" fmla="*/ 466315 w 2122487"/>
              <a:gd name="T65" fmla="*/ 1365508 h 2147888"/>
              <a:gd name="T66" fmla="*/ 613387 w 2122487"/>
              <a:gd name="T67" fmla="*/ 1493165 h 2147888"/>
              <a:gd name="T68" fmla="*/ 788841 w 2122487"/>
              <a:gd name="T69" fmla="*/ 1565207 h 2147888"/>
              <a:gd name="T70" fmla="*/ 973913 w 2122487"/>
              <a:gd name="T71" fmla="*/ 1572012 h 2147888"/>
              <a:gd name="T72" fmla="*/ 1140454 w 2122487"/>
              <a:gd name="T73" fmla="*/ 1512173 h 2147888"/>
              <a:gd name="T74" fmla="*/ 1261958 w 2122487"/>
              <a:gd name="T75" fmla="*/ 1401881 h 2147888"/>
              <a:gd name="T76" fmla="*/ 1333970 w 2122487"/>
              <a:gd name="T77" fmla="*/ 1257093 h 2147888"/>
              <a:gd name="T78" fmla="*/ 1352970 w 2122487"/>
              <a:gd name="T79" fmla="*/ 1091891 h 2147888"/>
              <a:gd name="T80" fmla="*/ 1315439 w 2122487"/>
              <a:gd name="T81" fmla="*/ 918474 h 2147888"/>
              <a:gd name="T82" fmla="*/ 1236860 w 2122487"/>
              <a:gd name="T83" fmla="*/ 776268 h 2147888"/>
              <a:gd name="T84" fmla="*/ 1515992 w 2122487"/>
              <a:gd name="T85" fmla="*/ 787767 h 2147888"/>
              <a:gd name="T86" fmla="*/ 1600201 w 2122487"/>
              <a:gd name="T87" fmla="*/ 1046365 h 2147888"/>
              <a:gd name="T88" fmla="*/ 1601609 w 2122487"/>
              <a:gd name="T89" fmla="*/ 1305669 h 2147888"/>
              <a:gd name="T90" fmla="*/ 1520918 w 2122487"/>
              <a:gd name="T91" fmla="*/ 1543852 h 2147888"/>
              <a:gd name="T92" fmla="*/ 1360241 w 2122487"/>
              <a:gd name="T93" fmla="*/ 1741205 h 2147888"/>
              <a:gd name="T94" fmla="*/ 1120516 w 2122487"/>
              <a:gd name="T95" fmla="*/ 1871678 h 2147888"/>
              <a:gd name="T96" fmla="*/ 933333 w 2122487"/>
              <a:gd name="T97" fmla="*/ 1904296 h 2147888"/>
              <a:gd name="T98" fmla="*/ 637078 w 2122487"/>
              <a:gd name="T99" fmla="*/ 1862291 h 2147888"/>
              <a:gd name="T100" fmla="*/ 363810 w 2122487"/>
              <a:gd name="T101" fmla="*/ 1714923 h 2147888"/>
              <a:gd name="T102" fmla="*/ 147775 w 2122487"/>
              <a:gd name="T103" fmla="*/ 1479789 h 2147888"/>
              <a:gd name="T104" fmla="*/ 36357 w 2122487"/>
              <a:gd name="T105" fmla="*/ 1238790 h 2147888"/>
              <a:gd name="T106" fmla="*/ 3284 w 2122487"/>
              <a:gd name="T107" fmla="*/ 1068424 h 2147888"/>
              <a:gd name="T108" fmla="*/ 30963 w 2122487"/>
              <a:gd name="T109" fmla="*/ 773452 h 2147888"/>
              <a:gd name="T110" fmla="*/ 154578 w 2122487"/>
              <a:gd name="T111" fmla="*/ 533391 h 2147888"/>
              <a:gd name="T112" fmla="*/ 348563 w 2122487"/>
              <a:gd name="T113" fmla="*/ 365371 h 2147888"/>
              <a:gd name="T114" fmla="*/ 592276 w 2122487"/>
              <a:gd name="T115" fmla="*/ 279719 h 2147888"/>
              <a:gd name="T116" fmla="*/ 1692442 w 2122487"/>
              <a:gd name="T117" fmla="*/ 169898 h 2147888"/>
              <a:gd name="T118" fmla="*/ 1726464 w 2122487"/>
              <a:gd name="T119" fmla="*/ 211020 h 2147888"/>
              <a:gd name="T120" fmla="*/ 926586 w 2122487"/>
              <a:gd name="T121" fmla="*/ 1021959 h 2147888"/>
              <a:gd name="T122" fmla="*/ 877782 w 2122487"/>
              <a:gd name="T123" fmla="*/ 1001280 h 2147888"/>
              <a:gd name="T124" fmla="*/ 1654900 w 2122487"/>
              <a:gd name="T125" fmla="*/ 181412 h 214788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122487" h="2147888">
                <a:moveTo>
                  <a:pt x="904800" y="776287"/>
                </a:moveTo>
                <a:lnTo>
                  <a:pt x="914580" y="776287"/>
                </a:lnTo>
                <a:lnTo>
                  <a:pt x="924095" y="776287"/>
                </a:lnTo>
                <a:lnTo>
                  <a:pt x="933610" y="776552"/>
                </a:lnTo>
                <a:lnTo>
                  <a:pt x="943390" y="777081"/>
                </a:lnTo>
                <a:lnTo>
                  <a:pt x="952906" y="777875"/>
                </a:lnTo>
                <a:lnTo>
                  <a:pt x="962421" y="778934"/>
                </a:lnTo>
                <a:lnTo>
                  <a:pt x="971937" y="780257"/>
                </a:lnTo>
                <a:lnTo>
                  <a:pt x="981452" y="781845"/>
                </a:lnTo>
                <a:lnTo>
                  <a:pt x="991232" y="783433"/>
                </a:lnTo>
                <a:lnTo>
                  <a:pt x="1000483" y="785551"/>
                </a:lnTo>
                <a:lnTo>
                  <a:pt x="1009999" y="787668"/>
                </a:lnTo>
                <a:lnTo>
                  <a:pt x="1019250" y="790050"/>
                </a:lnTo>
                <a:lnTo>
                  <a:pt x="1028501" y="792432"/>
                </a:lnTo>
                <a:lnTo>
                  <a:pt x="1037488" y="795343"/>
                </a:lnTo>
                <a:lnTo>
                  <a:pt x="1046475" y="798519"/>
                </a:lnTo>
                <a:lnTo>
                  <a:pt x="1055462" y="801431"/>
                </a:lnTo>
                <a:lnTo>
                  <a:pt x="1064448" y="804872"/>
                </a:lnTo>
                <a:lnTo>
                  <a:pt x="1072907" y="808577"/>
                </a:lnTo>
                <a:lnTo>
                  <a:pt x="1081629" y="812282"/>
                </a:lnTo>
                <a:lnTo>
                  <a:pt x="1090352" y="815988"/>
                </a:lnTo>
                <a:lnTo>
                  <a:pt x="1099074" y="820222"/>
                </a:lnTo>
                <a:lnTo>
                  <a:pt x="1107532" y="824457"/>
                </a:lnTo>
                <a:lnTo>
                  <a:pt x="1115991" y="828956"/>
                </a:lnTo>
                <a:lnTo>
                  <a:pt x="1124449" y="833721"/>
                </a:lnTo>
                <a:lnTo>
                  <a:pt x="1132643" y="838485"/>
                </a:lnTo>
                <a:lnTo>
                  <a:pt x="1140572" y="843778"/>
                </a:lnTo>
                <a:lnTo>
                  <a:pt x="1148766" y="848807"/>
                </a:lnTo>
                <a:lnTo>
                  <a:pt x="1156696" y="854100"/>
                </a:lnTo>
                <a:lnTo>
                  <a:pt x="1164625" y="859658"/>
                </a:lnTo>
                <a:lnTo>
                  <a:pt x="959514" y="1065307"/>
                </a:lnTo>
                <a:lnTo>
                  <a:pt x="956342" y="1068483"/>
                </a:lnTo>
                <a:lnTo>
                  <a:pt x="953699" y="1071394"/>
                </a:lnTo>
                <a:lnTo>
                  <a:pt x="951320" y="1074570"/>
                </a:lnTo>
                <a:lnTo>
                  <a:pt x="948941" y="1078011"/>
                </a:lnTo>
                <a:lnTo>
                  <a:pt x="946826" y="1081452"/>
                </a:lnTo>
                <a:lnTo>
                  <a:pt x="944712" y="1084628"/>
                </a:lnTo>
                <a:lnTo>
                  <a:pt x="943126" y="1088333"/>
                </a:lnTo>
                <a:lnTo>
                  <a:pt x="941804" y="1092039"/>
                </a:lnTo>
                <a:lnTo>
                  <a:pt x="940218" y="1095744"/>
                </a:lnTo>
                <a:lnTo>
                  <a:pt x="938897" y="1099185"/>
                </a:lnTo>
                <a:lnTo>
                  <a:pt x="938104" y="1103155"/>
                </a:lnTo>
                <a:lnTo>
                  <a:pt x="937311" y="1106860"/>
                </a:lnTo>
                <a:lnTo>
                  <a:pt x="936518" y="1110830"/>
                </a:lnTo>
                <a:lnTo>
                  <a:pt x="935989" y="1114536"/>
                </a:lnTo>
                <a:lnTo>
                  <a:pt x="935725" y="1118506"/>
                </a:lnTo>
                <a:lnTo>
                  <a:pt x="935725" y="1122211"/>
                </a:lnTo>
                <a:lnTo>
                  <a:pt x="935725" y="1126181"/>
                </a:lnTo>
                <a:lnTo>
                  <a:pt x="935989" y="1130151"/>
                </a:lnTo>
                <a:lnTo>
                  <a:pt x="936518" y="1133857"/>
                </a:lnTo>
                <a:lnTo>
                  <a:pt x="937311" y="1137827"/>
                </a:lnTo>
                <a:lnTo>
                  <a:pt x="938104" y="1141532"/>
                </a:lnTo>
                <a:lnTo>
                  <a:pt x="938897" y="1145502"/>
                </a:lnTo>
                <a:lnTo>
                  <a:pt x="940218" y="1148943"/>
                </a:lnTo>
                <a:lnTo>
                  <a:pt x="941804" y="1152648"/>
                </a:lnTo>
                <a:lnTo>
                  <a:pt x="943126" y="1156354"/>
                </a:lnTo>
                <a:lnTo>
                  <a:pt x="944712" y="1160059"/>
                </a:lnTo>
                <a:lnTo>
                  <a:pt x="946826" y="1163235"/>
                </a:lnTo>
                <a:lnTo>
                  <a:pt x="948941" y="1166676"/>
                </a:lnTo>
                <a:lnTo>
                  <a:pt x="951320" y="1170116"/>
                </a:lnTo>
                <a:lnTo>
                  <a:pt x="953699" y="1173292"/>
                </a:lnTo>
                <a:lnTo>
                  <a:pt x="956342" y="1176204"/>
                </a:lnTo>
                <a:lnTo>
                  <a:pt x="959514" y="1179380"/>
                </a:lnTo>
                <a:lnTo>
                  <a:pt x="962157" y="1182291"/>
                </a:lnTo>
                <a:lnTo>
                  <a:pt x="965329" y="1184673"/>
                </a:lnTo>
                <a:lnTo>
                  <a:pt x="968501" y="1187320"/>
                </a:lnTo>
                <a:lnTo>
                  <a:pt x="971408" y="1189437"/>
                </a:lnTo>
                <a:lnTo>
                  <a:pt x="974844" y="1191819"/>
                </a:lnTo>
                <a:lnTo>
                  <a:pt x="978280" y="1193407"/>
                </a:lnTo>
                <a:lnTo>
                  <a:pt x="981981" y="1195260"/>
                </a:lnTo>
                <a:lnTo>
                  <a:pt x="985417" y="1196848"/>
                </a:lnTo>
                <a:lnTo>
                  <a:pt x="989117" y="1198171"/>
                </a:lnTo>
                <a:lnTo>
                  <a:pt x="992818" y="1199495"/>
                </a:lnTo>
                <a:lnTo>
                  <a:pt x="996518" y="1200553"/>
                </a:lnTo>
                <a:lnTo>
                  <a:pt x="1000483" y="1201612"/>
                </a:lnTo>
                <a:lnTo>
                  <a:pt x="1004184" y="1202141"/>
                </a:lnTo>
                <a:lnTo>
                  <a:pt x="1008148" y="1202671"/>
                </a:lnTo>
                <a:lnTo>
                  <a:pt x="1012113" y="1202935"/>
                </a:lnTo>
                <a:lnTo>
                  <a:pt x="1016342" y="1202935"/>
                </a:lnTo>
                <a:lnTo>
                  <a:pt x="1020307" y="1202935"/>
                </a:lnTo>
                <a:lnTo>
                  <a:pt x="1024272" y="1202671"/>
                </a:lnTo>
                <a:lnTo>
                  <a:pt x="1028237" y="1202141"/>
                </a:lnTo>
                <a:lnTo>
                  <a:pt x="1032201" y="1201612"/>
                </a:lnTo>
                <a:lnTo>
                  <a:pt x="1035902" y="1200553"/>
                </a:lnTo>
                <a:lnTo>
                  <a:pt x="1039602" y="1199495"/>
                </a:lnTo>
                <a:lnTo>
                  <a:pt x="1043303" y="1198171"/>
                </a:lnTo>
                <a:lnTo>
                  <a:pt x="1047003" y="1196848"/>
                </a:lnTo>
                <a:lnTo>
                  <a:pt x="1050704" y="1195260"/>
                </a:lnTo>
                <a:lnTo>
                  <a:pt x="1054140" y="1193407"/>
                </a:lnTo>
                <a:lnTo>
                  <a:pt x="1057576" y="1191819"/>
                </a:lnTo>
                <a:lnTo>
                  <a:pt x="1061012" y="1189437"/>
                </a:lnTo>
                <a:lnTo>
                  <a:pt x="1064184" y="1187320"/>
                </a:lnTo>
                <a:lnTo>
                  <a:pt x="1067092" y="1184673"/>
                </a:lnTo>
                <a:lnTo>
                  <a:pt x="1070263" y="1182291"/>
                </a:lnTo>
                <a:lnTo>
                  <a:pt x="1073435" y="1179380"/>
                </a:lnTo>
                <a:lnTo>
                  <a:pt x="1277490" y="974790"/>
                </a:lnTo>
                <a:lnTo>
                  <a:pt x="1282776" y="982730"/>
                </a:lnTo>
                <a:lnTo>
                  <a:pt x="1288327" y="990670"/>
                </a:lnTo>
                <a:lnTo>
                  <a:pt x="1293349" y="998610"/>
                </a:lnTo>
                <a:lnTo>
                  <a:pt x="1298106" y="1007080"/>
                </a:lnTo>
                <a:lnTo>
                  <a:pt x="1302864" y="1015284"/>
                </a:lnTo>
                <a:lnTo>
                  <a:pt x="1307358" y="1024018"/>
                </a:lnTo>
                <a:lnTo>
                  <a:pt x="1311851" y="1032488"/>
                </a:lnTo>
                <a:lnTo>
                  <a:pt x="1316080" y="1041222"/>
                </a:lnTo>
                <a:lnTo>
                  <a:pt x="1320309" y="1049956"/>
                </a:lnTo>
                <a:lnTo>
                  <a:pt x="1323745" y="1058955"/>
                </a:lnTo>
                <a:lnTo>
                  <a:pt x="1327710" y="1067954"/>
                </a:lnTo>
                <a:lnTo>
                  <a:pt x="1331146" y="1077217"/>
                </a:lnTo>
                <a:lnTo>
                  <a:pt x="1334582" y="1086216"/>
                </a:lnTo>
                <a:lnTo>
                  <a:pt x="1337490" y="1095744"/>
                </a:lnTo>
                <a:lnTo>
                  <a:pt x="1340662" y="1105007"/>
                </a:lnTo>
                <a:lnTo>
                  <a:pt x="1343569" y="1114536"/>
                </a:lnTo>
                <a:lnTo>
                  <a:pt x="1345948" y="1124328"/>
                </a:lnTo>
                <a:lnTo>
                  <a:pt x="1348327" y="1134386"/>
                </a:lnTo>
                <a:lnTo>
                  <a:pt x="1350442" y="1144179"/>
                </a:lnTo>
                <a:lnTo>
                  <a:pt x="1352556" y="1153971"/>
                </a:lnTo>
                <a:lnTo>
                  <a:pt x="1354142" y="1164029"/>
                </a:lnTo>
                <a:lnTo>
                  <a:pt x="1355464" y="1173822"/>
                </a:lnTo>
                <a:lnTo>
                  <a:pt x="1356785" y="1183350"/>
                </a:lnTo>
                <a:lnTo>
                  <a:pt x="1357578" y="1193143"/>
                </a:lnTo>
                <a:lnTo>
                  <a:pt x="1358371" y="1202935"/>
                </a:lnTo>
                <a:lnTo>
                  <a:pt x="1358900" y="1212464"/>
                </a:lnTo>
                <a:lnTo>
                  <a:pt x="1358900" y="1221992"/>
                </a:lnTo>
                <a:lnTo>
                  <a:pt x="1358900" y="1231520"/>
                </a:lnTo>
                <a:lnTo>
                  <a:pt x="1358900" y="1241048"/>
                </a:lnTo>
                <a:lnTo>
                  <a:pt x="1358371" y="1250576"/>
                </a:lnTo>
                <a:lnTo>
                  <a:pt x="1357843" y="1260104"/>
                </a:lnTo>
                <a:lnTo>
                  <a:pt x="1357050" y="1269368"/>
                </a:lnTo>
                <a:lnTo>
                  <a:pt x="1355728" y="1278631"/>
                </a:lnTo>
                <a:lnTo>
                  <a:pt x="1354406" y="1287895"/>
                </a:lnTo>
                <a:lnTo>
                  <a:pt x="1353085" y="1296893"/>
                </a:lnTo>
                <a:lnTo>
                  <a:pt x="1350970" y="1306157"/>
                </a:lnTo>
                <a:lnTo>
                  <a:pt x="1349120" y="1315156"/>
                </a:lnTo>
                <a:lnTo>
                  <a:pt x="1346741" y="1324154"/>
                </a:lnTo>
                <a:lnTo>
                  <a:pt x="1344627" y="1332889"/>
                </a:lnTo>
                <a:lnTo>
                  <a:pt x="1341983" y="1341358"/>
                </a:lnTo>
                <a:lnTo>
                  <a:pt x="1339076" y="1350092"/>
                </a:lnTo>
                <a:lnTo>
                  <a:pt x="1336168" y="1358826"/>
                </a:lnTo>
                <a:lnTo>
                  <a:pt x="1332732" y="1367296"/>
                </a:lnTo>
                <a:lnTo>
                  <a:pt x="1329560" y="1375500"/>
                </a:lnTo>
                <a:lnTo>
                  <a:pt x="1325860" y="1383970"/>
                </a:lnTo>
                <a:lnTo>
                  <a:pt x="1321895" y="1391910"/>
                </a:lnTo>
                <a:lnTo>
                  <a:pt x="1317930" y="1399850"/>
                </a:lnTo>
                <a:lnTo>
                  <a:pt x="1313701" y="1407790"/>
                </a:lnTo>
                <a:lnTo>
                  <a:pt x="1309208" y="1415730"/>
                </a:lnTo>
                <a:lnTo>
                  <a:pt x="1304450" y="1423406"/>
                </a:lnTo>
                <a:lnTo>
                  <a:pt x="1299428" y="1431081"/>
                </a:lnTo>
                <a:lnTo>
                  <a:pt x="1294406" y="1438492"/>
                </a:lnTo>
                <a:lnTo>
                  <a:pt x="1289384" y="1445638"/>
                </a:lnTo>
                <a:lnTo>
                  <a:pt x="1283833" y="1453049"/>
                </a:lnTo>
                <a:lnTo>
                  <a:pt x="1278018" y="1459930"/>
                </a:lnTo>
                <a:lnTo>
                  <a:pt x="1272203" y="1466812"/>
                </a:lnTo>
                <a:lnTo>
                  <a:pt x="1266388" y="1473428"/>
                </a:lnTo>
                <a:lnTo>
                  <a:pt x="1260044" y="1480045"/>
                </a:lnTo>
                <a:lnTo>
                  <a:pt x="1253701" y="1486397"/>
                </a:lnTo>
                <a:lnTo>
                  <a:pt x="1247093" y="1492749"/>
                </a:lnTo>
                <a:lnTo>
                  <a:pt x="1240221" y="1498837"/>
                </a:lnTo>
                <a:lnTo>
                  <a:pt x="1233613" y="1504659"/>
                </a:lnTo>
                <a:lnTo>
                  <a:pt x="1226212" y="1510218"/>
                </a:lnTo>
                <a:lnTo>
                  <a:pt x="1218811" y="1516040"/>
                </a:lnTo>
                <a:lnTo>
                  <a:pt x="1211674" y="1521334"/>
                </a:lnTo>
                <a:lnTo>
                  <a:pt x="1203745" y="1526362"/>
                </a:lnTo>
                <a:lnTo>
                  <a:pt x="1195815" y="1531391"/>
                </a:lnTo>
                <a:lnTo>
                  <a:pt x="1187885" y="1536155"/>
                </a:lnTo>
                <a:lnTo>
                  <a:pt x="1179691" y="1540655"/>
                </a:lnTo>
                <a:lnTo>
                  <a:pt x="1171233" y="1545154"/>
                </a:lnTo>
                <a:lnTo>
                  <a:pt x="1162775" y="1549389"/>
                </a:lnTo>
                <a:lnTo>
                  <a:pt x="1154053" y="1553359"/>
                </a:lnTo>
                <a:lnTo>
                  <a:pt x="1145066" y="1557064"/>
                </a:lnTo>
                <a:lnTo>
                  <a:pt x="1136079" y="1560240"/>
                </a:lnTo>
                <a:lnTo>
                  <a:pt x="1127092" y="1563681"/>
                </a:lnTo>
                <a:lnTo>
                  <a:pt x="1117577" y="1566592"/>
                </a:lnTo>
                <a:lnTo>
                  <a:pt x="1108325" y="1569239"/>
                </a:lnTo>
                <a:lnTo>
                  <a:pt x="1098546" y="1571886"/>
                </a:lnTo>
                <a:lnTo>
                  <a:pt x="1089030" y="1574003"/>
                </a:lnTo>
                <a:lnTo>
                  <a:pt x="1078986" y="1576385"/>
                </a:lnTo>
                <a:lnTo>
                  <a:pt x="1068942" y="1577973"/>
                </a:lnTo>
                <a:lnTo>
                  <a:pt x="1058633" y="1579296"/>
                </a:lnTo>
                <a:lnTo>
                  <a:pt x="1048589" y="1580620"/>
                </a:lnTo>
                <a:lnTo>
                  <a:pt x="1038545" y="1581678"/>
                </a:lnTo>
                <a:lnTo>
                  <a:pt x="1028501" y="1582208"/>
                </a:lnTo>
                <a:lnTo>
                  <a:pt x="1017928" y="1582472"/>
                </a:lnTo>
                <a:lnTo>
                  <a:pt x="1007884" y="1582737"/>
                </a:lnTo>
                <a:lnTo>
                  <a:pt x="997840" y="1582472"/>
                </a:lnTo>
                <a:lnTo>
                  <a:pt x="987796" y="1582208"/>
                </a:lnTo>
                <a:lnTo>
                  <a:pt x="977752" y="1581414"/>
                </a:lnTo>
                <a:lnTo>
                  <a:pt x="967443" y="1580620"/>
                </a:lnTo>
                <a:lnTo>
                  <a:pt x="957399" y="1579032"/>
                </a:lnTo>
                <a:lnTo>
                  <a:pt x="947355" y="1577708"/>
                </a:lnTo>
                <a:lnTo>
                  <a:pt x="937575" y="1576120"/>
                </a:lnTo>
                <a:lnTo>
                  <a:pt x="927531" y="1574003"/>
                </a:lnTo>
                <a:lnTo>
                  <a:pt x="917487" y="1571886"/>
                </a:lnTo>
                <a:lnTo>
                  <a:pt x="907443" y="1569239"/>
                </a:lnTo>
                <a:lnTo>
                  <a:pt x="897663" y="1566857"/>
                </a:lnTo>
                <a:lnTo>
                  <a:pt x="887883" y="1563681"/>
                </a:lnTo>
                <a:lnTo>
                  <a:pt x="878103" y="1560505"/>
                </a:lnTo>
                <a:lnTo>
                  <a:pt x="868324" y="1557064"/>
                </a:lnTo>
                <a:lnTo>
                  <a:pt x="858808" y="1553359"/>
                </a:lnTo>
                <a:lnTo>
                  <a:pt x="849028" y="1549389"/>
                </a:lnTo>
                <a:lnTo>
                  <a:pt x="839513" y="1545419"/>
                </a:lnTo>
                <a:lnTo>
                  <a:pt x="829997" y="1540919"/>
                </a:lnTo>
                <a:lnTo>
                  <a:pt x="820746" y="1536420"/>
                </a:lnTo>
                <a:lnTo>
                  <a:pt x="811495" y="1531656"/>
                </a:lnTo>
                <a:lnTo>
                  <a:pt x="802508" y="1526627"/>
                </a:lnTo>
                <a:lnTo>
                  <a:pt x="793257" y="1521334"/>
                </a:lnTo>
                <a:lnTo>
                  <a:pt x="784535" y="1515776"/>
                </a:lnTo>
                <a:lnTo>
                  <a:pt x="775548" y="1509953"/>
                </a:lnTo>
                <a:lnTo>
                  <a:pt x="766825" y="1504130"/>
                </a:lnTo>
                <a:lnTo>
                  <a:pt x="758367" y="1498307"/>
                </a:lnTo>
                <a:lnTo>
                  <a:pt x="749909" y="1491691"/>
                </a:lnTo>
                <a:lnTo>
                  <a:pt x="741451" y="1485339"/>
                </a:lnTo>
                <a:lnTo>
                  <a:pt x="733257" y="1478457"/>
                </a:lnTo>
                <a:lnTo>
                  <a:pt x="725063" y="1471840"/>
                </a:lnTo>
                <a:lnTo>
                  <a:pt x="717398" y="1464694"/>
                </a:lnTo>
                <a:lnTo>
                  <a:pt x="709468" y="1457548"/>
                </a:lnTo>
                <a:lnTo>
                  <a:pt x="701803" y="1450137"/>
                </a:lnTo>
                <a:lnTo>
                  <a:pt x="694402" y="1442197"/>
                </a:lnTo>
                <a:lnTo>
                  <a:pt x="687001" y="1434787"/>
                </a:lnTo>
                <a:lnTo>
                  <a:pt x="679864" y="1426582"/>
                </a:lnTo>
                <a:lnTo>
                  <a:pt x="672992" y="1418377"/>
                </a:lnTo>
                <a:lnTo>
                  <a:pt x="666120" y="1410172"/>
                </a:lnTo>
                <a:lnTo>
                  <a:pt x="659512" y="1401967"/>
                </a:lnTo>
                <a:lnTo>
                  <a:pt x="652904" y="1393233"/>
                </a:lnTo>
                <a:lnTo>
                  <a:pt x="646824" y="1384499"/>
                </a:lnTo>
                <a:lnTo>
                  <a:pt x="641009" y="1375500"/>
                </a:lnTo>
                <a:lnTo>
                  <a:pt x="635194" y="1366502"/>
                </a:lnTo>
                <a:lnTo>
                  <a:pt x="629379" y="1357238"/>
                </a:lnTo>
                <a:lnTo>
                  <a:pt x="623829" y="1347975"/>
                </a:lnTo>
                <a:lnTo>
                  <a:pt x="618807" y="1338447"/>
                </a:lnTo>
                <a:lnTo>
                  <a:pt x="613784" y="1328918"/>
                </a:lnTo>
                <a:lnTo>
                  <a:pt x="609027" y="1319126"/>
                </a:lnTo>
                <a:lnTo>
                  <a:pt x="604533" y="1309068"/>
                </a:lnTo>
                <a:lnTo>
                  <a:pt x="600040" y="1299275"/>
                </a:lnTo>
                <a:lnTo>
                  <a:pt x="595811" y="1289218"/>
                </a:lnTo>
                <a:lnTo>
                  <a:pt x="592110" y="1278896"/>
                </a:lnTo>
                <a:lnTo>
                  <a:pt x="588410" y="1268309"/>
                </a:lnTo>
                <a:lnTo>
                  <a:pt x="585238" y="1257987"/>
                </a:lnTo>
                <a:lnTo>
                  <a:pt x="581802" y="1247665"/>
                </a:lnTo>
                <a:lnTo>
                  <a:pt x="578894" y="1237078"/>
                </a:lnTo>
                <a:lnTo>
                  <a:pt x="576515" y="1225962"/>
                </a:lnTo>
                <a:lnTo>
                  <a:pt x="573872" y="1215375"/>
                </a:lnTo>
                <a:lnTo>
                  <a:pt x="572022" y="1204523"/>
                </a:lnTo>
                <a:lnTo>
                  <a:pt x="570172" y="1193937"/>
                </a:lnTo>
                <a:lnTo>
                  <a:pt x="568586" y="1183615"/>
                </a:lnTo>
                <a:lnTo>
                  <a:pt x="567529" y="1173028"/>
                </a:lnTo>
                <a:lnTo>
                  <a:pt x="566736" y="1162441"/>
                </a:lnTo>
                <a:lnTo>
                  <a:pt x="565678" y="1152119"/>
                </a:lnTo>
                <a:lnTo>
                  <a:pt x="565414" y="1141797"/>
                </a:lnTo>
                <a:lnTo>
                  <a:pt x="565150" y="1131210"/>
                </a:lnTo>
                <a:lnTo>
                  <a:pt x="565414" y="1121152"/>
                </a:lnTo>
                <a:lnTo>
                  <a:pt x="565678" y="1110830"/>
                </a:lnTo>
                <a:lnTo>
                  <a:pt x="566471" y="1100773"/>
                </a:lnTo>
                <a:lnTo>
                  <a:pt x="567529" y="1090980"/>
                </a:lnTo>
                <a:lnTo>
                  <a:pt x="568586" y="1080923"/>
                </a:lnTo>
                <a:lnTo>
                  <a:pt x="569907" y="1071130"/>
                </a:lnTo>
                <a:lnTo>
                  <a:pt x="571493" y="1061337"/>
                </a:lnTo>
                <a:lnTo>
                  <a:pt x="573344" y="1051809"/>
                </a:lnTo>
                <a:lnTo>
                  <a:pt x="575723" y="1042281"/>
                </a:lnTo>
                <a:lnTo>
                  <a:pt x="577837" y="1033017"/>
                </a:lnTo>
                <a:lnTo>
                  <a:pt x="580480" y="1023754"/>
                </a:lnTo>
                <a:lnTo>
                  <a:pt x="583123" y="1014755"/>
                </a:lnTo>
                <a:lnTo>
                  <a:pt x="586295" y="1005756"/>
                </a:lnTo>
                <a:lnTo>
                  <a:pt x="589467" y="996757"/>
                </a:lnTo>
                <a:lnTo>
                  <a:pt x="592903" y="988023"/>
                </a:lnTo>
                <a:lnTo>
                  <a:pt x="596604" y="979289"/>
                </a:lnTo>
                <a:lnTo>
                  <a:pt x="600568" y="970820"/>
                </a:lnTo>
                <a:lnTo>
                  <a:pt x="604533" y="962615"/>
                </a:lnTo>
                <a:lnTo>
                  <a:pt x="609027" y="954410"/>
                </a:lnTo>
                <a:lnTo>
                  <a:pt x="613520" y="946205"/>
                </a:lnTo>
                <a:lnTo>
                  <a:pt x="618278" y="938001"/>
                </a:lnTo>
                <a:lnTo>
                  <a:pt x="623036" y="930590"/>
                </a:lnTo>
                <a:lnTo>
                  <a:pt x="628322" y="922650"/>
                </a:lnTo>
                <a:lnTo>
                  <a:pt x="633344" y="915239"/>
                </a:lnTo>
                <a:lnTo>
                  <a:pt x="638895" y="908093"/>
                </a:lnTo>
                <a:lnTo>
                  <a:pt x="644710" y="900947"/>
                </a:lnTo>
                <a:lnTo>
                  <a:pt x="650525" y="894065"/>
                </a:lnTo>
                <a:lnTo>
                  <a:pt x="656340" y="887184"/>
                </a:lnTo>
                <a:lnTo>
                  <a:pt x="662683" y="880567"/>
                </a:lnTo>
                <a:lnTo>
                  <a:pt x="669027" y="873950"/>
                </a:lnTo>
                <a:lnTo>
                  <a:pt x="675371" y="867863"/>
                </a:lnTo>
                <a:lnTo>
                  <a:pt x="682243" y="861511"/>
                </a:lnTo>
                <a:lnTo>
                  <a:pt x="688851" y="855688"/>
                </a:lnTo>
                <a:lnTo>
                  <a:pt x="695988" y="850130"/>
                </a:lnTo>
                <a:lnTo>
                  <a:pt x="703124" y="844572"/>
                </a:lnTo>
                <a:lnTo>
                  <a:pt x="710525" y="839279"/>
                </a:lnTo>
                <a:lnTo>
                  <a:pt x="718190" y="833985"/>
                </a:lnTo>
                <a:lnTo>
                  <a:pt x="725591" y="828956"/>
                </a:lnTo>
                <a:lnTo>
                  <a:pt x="733521" y="824192"/>
                </a:lnTo>
                <a:lnTo>
                  <a:pt x="741451" y="819693"/>
                </a:lnTo>
                <a:lnTo>
                  <a:pt x="749644" y="815458"/>
                </a:lnTo>
                <a:lnTo>
                  <a:pt x="757574" y="811224"/>
                </a:lnTo>
                <a:lnTo>
                  <a:pt x="765768" y="807518"/>
                </a:lnTo>
                <a:lnTo>
                  <a:pt x="774226" y="803813"/>
                </a:lnTo>
                <a:lnTo>
                  <a:pt x="782949" y="800372"/>
                </a:lnTo>
                <a:lnTo>
                  <a:pt x="791671" y="796931"/>
                </a:lnTo>
                <a:lnTo>
                  <a:pt x="800394" y="794285"/>
                </a:lnTo>
                <a:lnTo>
                  <a:pt x="809381" y="791373"/>
                </a:lnTo>
                <a:lnTo>
                  <a:pt x="818632" y="788991"/>
                </a:lnTo>
                <a:lnTo>
                  <a:pt x="827883" y="786345"/>
                </a:lnTo>
                <a:lnTo>
                  <a:pt x="837134" y="784492"/>
                </a:lnTo>
                <a:lnTo>
                  <a:pt x="846650" y="782375"/>
                </a:lnTo>
                <a:lnTo>
                  <a:pt x="856165" y="780787"/>
                </a:lnTo>
                <a:lnTo>
                  <a:pt x="865680" y="779198"/>
                </a:lnTo>
                <a:lnTo>
                  <a:pt x="875460" y="778140"/>
                </a:lnTo>
                <a:lnTo>
                  <a:pt x="885240" y="777346"/>
                </a:lnTo>
                <a:lnTo>
                  <a:pt x="894756" y="776816"/>
                </a:lnTo>
                <a:lnTo>
                  <a:pt x="904800" y="776287"/>
                </a:lnTo>
                <a:close/>
                <a:moveTo>
                  <a:pt x="797783" y="304800"/>
                </a:moveTo>
                <a:lnTo>
                  <a:pt x="819466" y="304800"/>
                </a:lnTo>
                <a:lnTo>
                  <a:pt x="840885" y="305594"/>
                </a:lnTo>
                <a:lnTo>
                  <a:pt x="862304" y="306652"/>
                </a:lnTo>
                <a:lnTo>
                  <a:pt x="883722" y="307975"/>
                </a:lnTo>
                <a:lnTo>
                  <a:pt x="904877" y="310356"/>
                </a:lnTo>
                <a:lnTo>
                  <a:pt x="925767" y="312738"/>
                </a:lnTo>
                <a:lnTo>
                  <a:pt x="946921" y="315913"/>
                </a:lnTo>
                <a:lnTo>
                  <a:pt x="968075" y="319617"/>
                </a:lnTo>
                <a:lnTo>
                  <a:pt x="988701" y="323586"/>
                </a:lnTo>
                <a:lnTo>
                  <a:pt x="1009591" y="328083"/>
                </a:lnTo>
                <a:lnTo>
                  <a:pt x="1029952" y="333111"/>
                </a:lnTo>
                <a:lnTo>
                  <a:pt x="1050577" y="338402"/>
                </a:lnTo>
                <a:lnTo>
                  <a:pt x="1070674" y="344223"/>
                </a:lnTo>
                <a:lnTo>
                  <a:pt x="1090770" y="350838"/>
                </a:lnTo>
                <a:lnTo>
                  <a:pt x="1110603" y="357188"/>
                </a:lnTo>
                <a:lnTo>
                  <a:pt x="1130170" y="364331"/>
                </a:lnTo>
                <a:lnTo>
                  <a:pt x="1149474" y="371740"/>
                </a:lnTo>
                <a:lnTo>
                  <a:pt x="1168513" y="379677"/>
                </a:lnTo>
                <a:lnTo>
                  <a:pt x="1187816" y="387879"/>
                </a:lnTo>
                <a:lnTo>
                  <a:pt x="1206855" y="396611"/>
                </a:lnTo>
                <a:lnTo>
                  <a:pt x="1225629" y="405606"/>
                </a:lnTo>
                <a:lnTo>
                  <a:pt x="1244139" y="415131"/>
                </a:lnTo>
                <a:lnTo>
                  <a:pt x="1262649" y="424656"/>
                </a:lnTo>
                <a:lnTo>
                  <a:pt x="1280895" y="434975"/>
                </a:lnTo>
                <a:lnTo>
                  <a:pt x="1298876" y="445294"/>
                </a:lnTo>
                <a:lnTo>
                  <a:pt x="1316593" y="456406"/>
                </a:lnTo>
                <a:lnTo>
                  <a:pt x="1334310" y="467519"/>
                </a:lnTo>
                <a:lnTo>
                  <a:pt x="1351762" y="479161"/>
                </a:lnTo>
                <a:lnTo>
                  <a:pt x="1368686" y="491067"/>
                </a:lnTo>
                <a:lnTo>
                  <a:pt x="1385609" y="503502"/>
                </a:lnTo>
                <a:lnTo>
                  <a:pt x="1404648" y="517790"/>
                </a:lnTo>
                <a:lnTo>
                  <a:pt x="1423158" y="532871"/>
                </a:lnTo>
                <a:lnTo>
                  <a:pt x="1441404" y="548217"/>
                </a:lnTo>
                <a:lnTo>
                  <a:pt x="1459385" y="563563"/>
                </a:lnTo>
                <a:lnTo>
                  <a:pt x="1273491" y="749565"/>
                </a:lnTo>
                <a:lnTo>
                  <a:pt x="1260270" y="738717"/>
                </a:lnTo>
                <a:lnTo>
                  <a:pt x="1253394" y="733161"/>
                </a:lnTo>
                <a:lnTo>
                  <a:pt x="1246519" y="728134"/>
                </a:lnTo>
                <a:lnTo>
                  <a:pt x="1235149" y="720196"/>
                </a:lnTo>
                <a:lnTo>
                  <a:pt x="1224043" y="712259"/>
                </a:lnTo>
                <a:lnTo>
                  <a:pt x="1212408" y="704850"/>
                </a:lnTo>
                <a:lnTo>
                  <a:pt x="1200773" y="697706"/>
                </a:lnTo>
                <a:lnTo>
                  <a:pt x="1188874" y="690298"/>
                </a:lnTo>
                <a:lnTo>
                  <a:pt x="1176710" y="683684"/>
                </a:lnTo>
                <a:lnTo>
                  <a:pt x="1164811" y="677069"/>
                </a:lnTo>
                <a:lnTo>
                  <a:pt x="1152647" y="670719"/>
                </a:lnTo>
                <a:lnTo>
                  <a:pt x="1140219" y="664634"/>
                </a:lnTo>
                <a:lnTo>
                  <a:pt x="1128055" y="658813"/>
                </a:lnTo>
                <a:lnTo>
                  <a:pt x="1115362" y="653521"/>
                </a:lnTo>
                <a:lnTo>
                  <a:pt x="1102670" y="648229"/>
                </a:lnTo>
                <a:lnTo>
                  <a:pt x="1089713" y="643202"/>
                </a:lnTo>
                <a:lnTo>
                  <a:pt x="1076756" y="638704"/>
                </a:lnTo>
                <a:lnTo>
                  <a:pt x="1064063" y="634206"/>
                </a:lnTo>
                <a:lnTo>
                  <a:pt x="1051106" y="629973"/>
                </a:lnTo>
                <a:lnTo>
                  <a:pt x="1037885" y="626004"/>
                </a:lnTo>
                <a:lnTo>
                  <a:pt x="1024399" y="622565"/>
                </a:lnTo>
                <a:lnTo>
                  <a:pt x="1010913" y="619390"/>
                </a:lnTo>
                <a:lnTo>
                  <a:pt x="997427" y="616479"/>
                </a:lnTo>
                <a:lnTo>
                  <a:pt x="983941" y="613569"/>
                </a:lnTo>
                <a:lnTo>
                  <a:pt x="970191" y="611452"/>
                </a:lnTo>
                <a:lnTo>
                  <a:pt x="956705" y="609336"/>
                </a:lnTo>
                <a:lnTo>
                  <a:pt x="942954" y="607748"/>
                </a:lnTo>
                <a:lnTo>
                  <a:pt x="928940" y="606425"/>
                </a:lnTo>
                <a:lnTo>
                  <a:pt x="915189" y="605102"/>
                </a:lnTo>
                <a:lnTo>
                  <a:pt x="901439" y="604573"/>
                </a:lnTo>
                <a:lnTo>
                  <a:pt x="887424" y="604044"/>
                </a:lnTo>
                <a:lnTo>
                  <a:pt x="873410" y="604044"/>
                </a:lnTo>
                <a:lnTo>
                  <a:pt x="859395" y="604573"/>
                </a:lnTo>
                <a:lnTo>
                  <a:pt x="845380" y="605102"/>
                </a:lnTo>
                <a:lnTo>
                  <a:pt x="831365" y="606425"/>
                </a:lnTo>
                <a:lnTo>
                  <a:pt x="817351" y="607748"/>
                </a:lnTo>
                <a:lnTo>
                  <a:pt x="803071" y="609336"/>
                </a:lnTo>
                <a:lnTo>
                  <a:pt x="789057" y="611452"/>
                </a:lnTo>
                <a:lnTo>
                  <a:pt x="775306" y="613834"/>
                </a:lnTo>
                <a:lnTo>
                  <a:pt x="761820" y="616744"/>
                </a:lnTo>
                <a:lnTo>
                  <a:pt x="748599" y="619919"/>
                </a:lnTo>
                <a:lnTo>
                  <a:pt x="735377" y="623359"/>
                </a:lnTo>
                <a:lnTo>
                  <a:pt x="722156" y="627063"/>
                </a:lnTo>
                <a:lnTo>
                  <a:pt x="709199" y="631296"/>
                </a:lnTo>
                <a:lnTo>
                  <a:pt x="696506" y="635794"/>
                </a:lnTo>
                <a:lnTo>
                  <a:pt x="683814" y="640556"/>
                </a:lnTo>
                <a:lnTo>
                  <a:pt x="671650" y="645584"/>
                </a:lnTo>
                <a:lnTo>
                  <a:pt x="659486" y="650875"/>
                </a:lnTo>
                <a:lnTo>
                  <a:pt x="647323" y="656696"/>
                </a:lnTo>
                <a:lnTo>
                  <a:pt x="635952" y="662517"/>
                </a:lnTo>
                <a:lnTo>
                  <a:pt x="624053" y="668867"/>
                </a:lnTo>
                <a:lnTo>
                  <a:pt x="612682" y="675481"/>
                </a:lnTo>
                <a:lnTo>
                  <a:pt x="601312" y="682361"/>
                </a:lnTo>
                <a:lnTo>
                  <a:pt x="590206" y="689769"/>
                </a:lnTo>
                <a:lnTo>
                  <a:pt x="579100" y="697442"/>
                </a:lnTo>
                <a:lnTo>
                  <a:pt x="568523" y="705115"/>
                </a:lnTo>
                <a:lnTo>
                  <a:pt x="558210" y="713317"/>
                </a:lnTo>
                <a:lnTo>
                  <a:pt x="548162" y="721784"/>
                </a:lnTo>
                <a:lnTo>
                  <a:pt x="537849" y="730515"/>
                </a:lnTo>
                <a:lnTo>
                  <a:pt x="528329" y="739246"/>
                </a:lnTo>
                <a:lnTo>
                  <a:pt x="518810" y="748507"/>
                </a:lnTo>
                <a:lnTo>
                  <a:pt x="509555" y="758032"/>
                </a:lnTo>
                <a:lnTo>
                  <a:pt x="500564" y="767557"/>
                </a:lnTo>
                <a:lnTo>
                  <a:pt x="491838" y="777346"/>
                </a:lnTo>
                <a:lnTo>
                  <a:pt x="483641" y="787665"/>
                </a:lnTo>
                <a:lnTo>
                  <a:pt x="475444" y="798248"/>
                </a:lnTo>
                <a:lnTo>
                  <a:pt x="467246" y="808832"/>
                </a:lnTo>
                <a:lnTo>
                  <a:pt x="459578" y="819679"/>
                </a:lnTo>
                <a:lnTo>
                  <a:pt x="452174" y="831057"/>
                </a:lnTo>
                <a:lnTo>
                  <a:pt x="444770" y="842434"/>
                </a:lnTo>
                <a:lnTo>
                  <a:pt x="438159" y="854340"/>
                </a:lnTo>
                <a:lnTo>
                  <a:pt x="431284" y="866246"/>
                </a:lnTo>
                <a:lnTo>
                  <a:pt x="425202" y="878417"/>
                </a:lnTo>
                <a:lnTo>
                  <a:pt x="419120" y="890852"/>
                </a:lnTo>
                <a:lnTo>
                  <a:pt x="413303" y="903288"/>
                </a:lnTo>
                <a:lnTo>
                  <a:pt x="408014" y="915988"/>
                </a:lnTo>
                <a:lnTo>
                  <a:pt x="402990" y="928952"/>
                </a:lnTo>
                <a:lnTo>
                  <a:pt x="398495" y="941917"/>
                </a:lnTo>
                <a:lnTo>
                  <a:pt x="393999" y="955411"/>
                </a:lnTo>
                <a:lnTo>
                  <a:pt x="390033" y="968905"/>
                </a:lnTo>
                <a:lnTo>
                  <a:pt x="386331" y="982398"/>
                </a:lnTo>
                <a:lnTo>
                  <a:pt x="383158" y="996157"/>
                </a:lnTo>
                <a:lnTo>
                  <a:pt x="379985" y="1010180"/>
                </a:lnTo>
                <a:lnTo>
                  <a:pt x="377076" y="1024467"/>
                </a:lnTo>
                <a:lnTo>
                  <a:pt x="374961" y="1038755"/>
                </a:lnTo>
                <a:lnTo>
                  <a:pt x="372845" y="1053571"/>
                </a:lnTo>
                <a:lnTo>
                  <a:pt x="371523" y="1068388"/>
                </a:lnTo>
                <a:lnTo>
                  <a:pt x="370201" y="1083205"/>
                </a:lnTo>
                <a:lnTo>
                  <a:pt x="369672" y="1098021"/>
                </a:lnTo>
                <a:lnTo>
                  <a:pt x="368879" y="1113367"/>
                </a:lnTo>
                <a:lnTo>
                  <a:pt x="368879" y="1128448"/>
                </a:lnTo>
                <a:lnTo>
                  <a:pt x="369143" y="1143794"/>
                </a:lnTo>
                <a:lnTo>
                  <a:pt x="370201" y="1159140"/>
                </a:lnTo>
                <a:lnTo>
                  <a:pt x="371523" y="1174750"/>
                </a:lnTo>
                <a:lnTo>
                  <a:pt x="372845" y="1190096"/>
                </a:lnTo>
                <a:lnTo>
                  <a:pt x="374961" y="1205971"/>
                </a:lnTo>
                <a:lnTo>
                  <a:pt x="377340" y="1221582"/>
                </a:lnTo>
                <a:lnTo>
                  <a:pt x="380249" y="1237721"/>
                </a:lnTo>
                <a:lnTo>
                  <a:pt x="383687" y="1253332"/>
                </a:lnTo>
                <a:lnTo>
                  <a:pt x="387124" y="1269471"/>
                </a:lnTo>
                <a:lnTo>
                  <a:pt x="391355" y="1285346"/>
                </a:lnTo>
                <a:lnTo>
                  <a:pt x="395850" y="1300957"/>
                </a:lnTo>
                <a:lnTo>
                  <a:pt x="400875" y="1316567"/>
                </a:lnTo>
                <a:lnTo>
                  <a:pt x="406163" y="1331648"/>
                </a:lnTo>
                <a:lnTo>
                  <a:pt x="411716" y="1347259"/>
                </a:lnTo>
                <a:lnTo>
                  <a:pt x="417798" y="1362075"/>
                </a:lnTo>
                <a:lnTo>
                  <a:pt x="423880" y="1376892"/>
                </a:lnTo>
                <a:lnTo>
                  <a:pt x="430755" y="1391709"/>
                </a:lnTo>
                <a:lnTo>
                  <a:pt x="437630" y="1406261"/>
                </a:lnTo>
                <a:lnTo>
                  <a:pt x="445034" y="1420548"/>
                </a:lnTo>
                <a:lnTo>
                  <a:pt x="452967" y="1434571"/>
                </a:lnTo>
                <a:lnTo>
                  <a:pt x="460900" y="1448330"/>
                </a:lnTo>
                <a:lnTo>
                  <a:pt x="469097" y="1462088"/>
                </a:lnTo>
                <a:lnTo>
                  <a:pt x="477823" y="1475582"/>
                </a:lnTo>
                <a:lnTo>
                  <a:pt x="486814" y="1488811"/>
                </a:lnTo>
                <a:lnTo>
                  <a:pt x="496069" y="1502040"/>
                </a:lnTo>
                <a:lnTo>
                  <a:pt x="505589" y="1515005"/>
                </a:lnTo>
                <a:lnTo>
                  <a:pt x="515637" y="1527176"/>
                </a:lnTo>
                <a:lnTo>
                  <a:pt x="525685" y="1539611"/>
                </a:lnTo>
                <a:lnTo>
                  <a:pt x="535733" y="1551782"/>
                </a:lnTo>
                <a:lnTo>
                  <a:pt x="546311" y="1563423"/>
                </a:lnTo>
                <a:lnTo>
                  <a:pt x="557417" y="1575065"/>
                </a:lnTo>
                <a:lnTo>
                  <a:pt x="568523" y="1586442"/>
                </a:lnTo>
                <a:lnTo>
                  <a:pt x="579893" y="1597555"/>
                </a:lnTo>
                <a:lnTo>
                  <a:pt x="591264" y="1608138"/>
                </a:lnTo>
                <a:lnTo>
                  <a:pt x="603163" y="1618457"/>
                </a:lnTo>
                <a:lnTo>
                  <a:pt x="615062" y="1628776"/>
                </a:lnTo>
                <a:lnTo>
                  <a:pt x="627490" y="1638830"/>
                </a:lnTo>
                <a:lnTo>
                  <a:pt x="639919" y="1648355"/>
                </a:lnTo>
                <a:lnTo>
                  <a:pt x="652347" y="1657615"/>
                </a:lnTo>
                <a:lnTo>
                  <a:pt x="665304" y="1666611"/>
                </a:lnTo>
                <a:lnTo>
                  <a:pt x="678261" y="1675342"/>
                </a:lnTo>
                <a:lnTo>
                  <a:pt x="691482" y="1683544"/>
                </a:lnTo>
                <a:lnTo>
                  <a:pt x="704968" y="1691482"/>
                </a:lnTo>
                <a:lnTo>
                  <a:pt x="718454" y="1699155"/>
                </a:lnTo>
                <a:lnTo>
                  <a:pt x="731940" y="1706828"/>
                </a:lnTo>
                <a:lnTo>
                  <a:pt x="745690" y="1713707"/>
                </a:lnTo>
                <a:lnTo>
                  <a:pt x="759441" y="1720057"/>
                </a:lnTo>
                <a:lnTo>
                  <a:pt x="773455" y="1726671"/>
                </a:lnTo>
                <a:lnTo>
                  <a:pt x="787734" y="1732492"/>
                </a:lnTo>
                <a:lnTo>
                  <a:pt x="801749" y="1738313"/>
                </a:lnTo>
                <a:lnTo>
                  <a:pt x="816293" y="1743605"/>
                </a:lnTo>
                <a:lnTo>
                  <a:pt x="830836" y="1748632"/>
                </a:lnTo>
                <a:lnTo>
                  <a:pt x="845380" y="1753130"/>
                </a:lnTo>
                <a:lnTo>
                  <a:pt x="859924" y="1757363"/>
                </a:lnTo>
                <a:lnTo>
                  <a:pt x="874732" y="1761067"/>
                </a:lnTo>
                <a:lnTo>
                  <a:pt x="889275" y="1764771"/>
                </a:lnTo>
                <a:lnTo>
                  <a:pt x="904348" y="1767946"/>
                </a:lnTo>
                <a:lnTo>
                  <a:pt x="918891" y="1770328"/>
                </a:lnTo>
                <a:lnTo>
                  <a:pt x="933699" y="1772709"/>
                </a:lnTo>
                <a:lnTo>
                  <a:pt x="948507" y="1774561"/>
                </a:lnTo>
                <a:lnTo>
                  <a:pt x="963580" y="1776413"/>
                </a:lnTo>
                <a:lnTo>
                  <a:pt x="978388" y="1777471"/>
                </a:lnTo>
                <a:lnTo>
                  <a:pt x="993196" y="1778265"/>
                </a:lnTo>
                <a:lnTo>
                  <a:pt x="1008268" y="1778530"/>
                </a:lnTo>
                <a:lnTo>
                  <a:pt x="1023341" y="1778530"/>
                </a:lnTo>
                <a:lnTo>
                  <a:pt x="1038149" y="1778265"/>
                </a:lnTo>
                <a:lnTo>
                  <a:pt x="1052957" y="1777471"/>
                </a:lnTo>
                <a:lnTo>
                  <a:pt x="1067765" y="1776149"/>
                </a:lnTo>
                <a:lnTo>
                  <a:pt x="1083102" y="1774296"/>
                </a:lnTo>
                <a:lnTo>
                  <a:pt x="1097910" y="1772444"/>
                </a:lnTo>
                <a:lnTo>
                  <a:pt x="1112718" y="1769799"/>
                </a:lnTo>
                <a:lnTo>
                  <a:pt x="1127262" y="1767153"/>
                </a:lnTo>
                <a:lnTo>
                  <a:pt x="1142070" y="1763713"/>
                </a:lnTo>
                <a:lnTo>
                  <a:pt x="1156349" y="1760273"/>
                </a:lnTo>
                <a:lnTo>
                  <a:pt x="1170364" y="1756040"/>
                </a:lnTo>
                <a:lnTo>
                  <a:pt x="1184114" y="1751807"/>
                </a:lnTo>
                <a:lnTo>
                  <a:pt x="1197600" y="1747044"/>
                </a:lnTo>
                <a:lnTo>
                  <a:pt x="1210821" y="1742017"/>
                </a:lnTo>
                <a:lnTo>
                  <a:pt x="1224043" y="1736726"/>
                </a:lnTo>
                <a:lnTo>
                  <a:pt x="1236735" y="1731169"/>
                </a:lnTo>
                <a:lnTo>
                  <a:pt x="1249428" y="1725084"/>
                </a:lnTo>
                <a:lnTo>
                  <a:pt x="1261856" y="1718734"/>
                </a:lnTo>
                <a:lnTo>
                  <a:pt x="1274020" y="1712119"/>
                </a:lnTo>
                <a:lnTo>
                  <a:pt x="1285655" y="1704976"/>
                </a:lnTo>
                <a:lnTo>
                  <a:pt x="1297554" y="1697832"/>
                </a:lnTo>
                <a:lnTo>
                  <a:pt x="1308660" y="1690423"/>
                </a:lnTo>
                <a:lnTo>
                  <a:pt x="1320031" y="1682486"/>
                </a:lnTo>
                <a:lnTo>
                  <a:pt x="1330608" y="1674284"/>
                </a:lnTo>
                <a:lnTo>
                  <a:pt x="1340920" y="1666082"/>
                </a:lnTo>
                <a:lnTo>
                  <a:pt x="1350969" y="1657615"/>
                </a:lnTo>
                <a:lnTo>
                  <a:pt x="1361017" y="1648884"/>
                </a:lnTo>
                <a:lnTo>
                  <a:pt x="1370801" y="1639888"/>
                </a:lnTo>
                <a:lnTo>
                  <a:pt x="1380056" y="1630628"/>
                </a:lnTo>
                <a:lnTo>
                  <a:pt x="1389047" y="1621103"/>
                </a:lnTo>
                <a:lnTo>
                  <a:pt x="1398037" y="1611313"/>
                </a:lnTo>
                <a:lnTo>
                  <a:pt x="1406499" y="1601259"/>
                </a:lnTo>
                <a:lnTo>
                  <a:pt x="1414696" y="1590940"/>
                </a:lnTo>
                <a:lnTo>
                  <a:pt x="1422629" y="1580621"/>
                </a:lnTo>
                <a:lnTo>
                  <a:pt x="1430562" y="1570303"/>
                </a:lnTo>
                <a:lnTo>
                  <a:pt x="1437702" y="1559190"/>
                </a:lnTo>
                <a:lnTo>
                  <a:pt x="1445106" y="1548342"/>
                </a:lnTo>
                <a:lnTo>
                  <a:pt x="1451716" y="1536965"/>
                </a:lnTo>
                <a:lnTo>
                  <a:pt x="1458591" y="1525853"/>
                </a:lnTo>
                <a:lnTo>
                  <a:pt x="1464673" y="1514211"/>
                </a:lnTo>
                <a:lnTo>
                  <a:pt x="1470755" y="1502834"/>
                </a:lnTo>
                <a:lnTo>
                  <a:pt x="1476308" y="1490928"/>
                </a:lnTo>
                <a:lnTo>
                  <a:pt x="1481597" y="1479286"/>
                </a:lnTo>
                <a:lnTo>
                  <a:pt x="1486621" y="1467115"/>
                </a:lnTo>
                <a:lnTo>
                  <a:pt x="1491381" y="1454680"/>
                </a:lnTo>
                <a:lnTo>
                  <a:pt x="1495876" y="1442773"/>
                </a:lnTo>
                <a:lnTo>
                  <a:pt x="1500107" y="1430073"/>
                </a:lnTo>
                <a:lnTo>
                  <a:pt x="1503809" y="1417373"/>
                </a:lnTo>
                <a:lnTo>
                  <a:pt x="1507511" y="1404673"/>
                </a:lnTo>
                <a:lnTo>
                  <a:pt x="1510420" y="1391973"/>
                </a:lnTo>
                <a:lnTo>
                  <a:pt x="1513593" y="1379009"/>
                </a:lnTo>
                <a:lnTo>
                  <a:pt x="1516237" y="1366044"/>
                </a:lnTo>
                <a:lnTo>
                  <a:pt x="1518617" y="1352815"/>
                </a:lnTo>
                <a:lnTo>
                  <a:pt x="1520732" y="1339586"/>
                </a:lnTo>
                <a:lnTo>
                  <a:pt x="1522319" y="1326092"/>
                </a:lnTo>
                <a:lnTo>
                  <a:pt x="1523641" y="1312598"/>
                </a:lnTo>
                <a:lnTo>
                  <a:pt x="1524434" y="1299105"/>
                </a:lnTo>
                <a:lnTo>
                  <a:pt x="1525492" y="1285611"/>
                </a:lnTo>
                <a:lnTo>
                  <a:pt x="1526021" y="1272117"/>
                </a:lnTo>
                <a:lnTo>
                  <a:pt x="1526021" y="1258623"/>
                </a:lnTo>
                <a:lnTo>
                  <a:pt x="1525757" y="1244865"/>
                </a:lnTo>
                <a:lnTo>
                  <a:pt x="1525228" y="1231107"/>
                </a:lnTo>
                <a:lnTo>
                  <a:pt x="1524170" y="1217348"/>
                </a:lnTo>
                <a:lnTo>
                  <a:pt x="1523112" y="1203325"/>
                </a:lnTo>
                <a:lnTo>
                  <a:pt x="1521790" y="1189302"/>
                </a:lnTo>
                <a:lnTo>
                  <a:pt x="1519675" y="1175544"/>
                </a:lnTo>
                <a:lnTo>
                  <a:pt x="1517559" y="1161521"/>
                </a:lnTo>
                <a:lnTo>
                  <a:pt x="1514915" y="1147498"/>
                </a:lnTo>
                <a:lnTo>
                  <a:pt x="1512271" y="1133211"/>
                </a:lnTo>
                <a:lnTo>
                  <a:pt x="1509097" y="1119188"/>
                </a:lnTo>
                <a:lnTo>
                  <a:pt x="1505395" y="1104900"/>
                </a:lnTo>
                <a:lnTo>
                  <a:pt x="1501429" y="1090877"/>
                </a:lnTo>
                <a:lnTo>
                  <a:pt x="1497198" y="1076855"/>
                </a:lnTo>
                <a:lnTo>
                  <a:pt x="1492703" y="1063096"/>
                </a:lnTo>
                <a:lnTo>
                  <a:pt x="1487943" y="1049338"/>
                </a:lnTo>
                <a:lnTo>
                  <a:pt x="1482919" y="1035580"/>
                </a:lnTo>
                <a:lnTo>
                  <a:pt x="1477630" y="1022350"/>
                </a:lnTo>
                <a:lnTo>
                  <a:pt x="1472077" y="1008857"/>
                </a:lnTo>
                <a:lnTo>
                  <a:pt x="1466260" y="995892"/>
                </a:lnTo>
                <a:lnTo>
                  <a:pt x="1460178" y="982927"/>
                </a:lnTo>
                <a:lnTo>
                  <a:pt x="1453832" y="969963"/>
                </a:lnTo>
                <a:lnTo>
                  <a:pt x="1446957" y="957527"/>
                </a:lnTo>
                <a:lnTo>
                  <a:pt x="1440346" y="945092"/>
                </a:lnTo>
                <a:lnTo>
                  <a:pt x="1432942" y="932657"/>
                </a:lnTo>
                <a:lnTo>
                  <a:pt x="1425802" y="920486"/>
                </a:lnTo>
                <a:lnTo>
                  <a:pt x="1418134" y="908844"/>
                </a:lnTo>
                <a:lnTo>
                  <a:pt x="1410201" y="896938"/>
                </a:lnTo>
                <a:lnTo>
                  <a:pt x="1402268" y="885561"/>
                </a:lnTo>
                <a:lnTo>
                  <a:pt x="1398566" y="880534"/>
                </a:lnTo>
                <a:lnTo>
                  <a:pt x="1394335" y="875242"/>
                </a:lnTo>
                <a:lnTo>
                  <a:pt x="1386402" y="864923"/>
                </a:lnTo>
                <a:lnTo>
                  <a:pt x="1572032" y="679450"/>
                </a:lnTo>
                <a:lnTo>
                  <a:pt x="1584724" y="694531"/>
                </a:lnTo>
                <a:lnTo>
                  <a:pt x="1596624" y="709877"/>
                </a:lnTo>
                <a:lnTo>
                  <a:pt x="1608787" y="725752"/>
                </a:lnTo>
                <a:lnTo>
                  <a:pt x="1620422" y="741627"/>
                </a:lnTo>
                <a:lnTo>
                  <a:pt x="1632850" y="759090"/>
                </a:lnTo>
                <a:lnTo>
                  <a:pt x="1644750" y="776817"/>
                </a:lnTo>
                <a:lnTo>
                  <a:pt x="1656120" y="794809"/>
                </a:lnTo>
                <a:lnTo>
                  <a:pt x="1667755" y="812800"/>
                </a:lnTo>
                <a:lnTo>
                  <a:pt x="1678332" y="831321"/>
                </a:lnTo>
                <a:lnTo>
                  <a:pt x="1688909" y="850107"/>
                </a:lnTo>
                <a:lnTo>
                  <a:pt x="1699222" y="869157"/>
                </a:lnTo>
                <a:lnTo>
                  <a:pt x="1709006" y="888207"/>
                </a:lnTo>
                <a:lnTo>
                  <a:pt x="1718525" y="908050"/>
                </a:lnTo>
                <a:lnTo>
                  <a:pt x="1727781" y="927629"/>
                </a:lnTo>
                <a:lnTo>
                  <a:pt x="1736507" y="947473"/>
                </a:lnTo>
                <a:lnTo>
                  <a:pt x="1744704" y="967846"/>
                </a:lnTo>
                <a:lnTo>
                  <a:pt x="1752373" y="988219"/>
                </a:lnTo>
                <a:lnTo>
                  <a:pt x="1760041" y="1009121"/>
                </a:lnTo>
                <a:lnTo>
                  <a:pt x="1767181" y="1030023"/>
                </a:lnTo>
                <a:lnTo>
                  <a:pt x="1773792" y="1051190"/>
                </a:lnTo>
                <a:lnTo>
                  <a:pt x="1779873" y="1072886"/>
                </a:lnTo>
                <a:lnTo>
                  <a:pt x="1785955" y="1094052"/>
                </a:lnTo>
                <a:lnTo>
                  <a:pt x="1790979" y="1115748"/>
                </a:lnTo>
                <a:lnTo>
                  <a:pt x="1795739" y="1137180"/>
                </a:lnTo>
                <a:lnTo>
                  <a:pt x="1799970" y="1158611"/>
                </a:lnTo>
                <a:lnTo>
                  <a:pt x="1803936" y="1179777"/>
                </a:lnTo>
                <a:lnTo>
                  <a:pt x="1806845" y="1201209"/>
                </a:lnTo>
                <a:lnTo>
                  <a:pt x="1809754" y="1222640"/>
                </a:lnTo>
                <a:lnTo>
                  <a:pt x="1811869" y="1243542"/>
                </a:lnTo>
                <a:lnTo>
                  <a:pt x="1813985" y="1264709"/>
                </a:lnTo>
                <a:lnTo>
                  <a:pt x="1815042" y="1285611"/>
                </a:lnTo>
                <a:lnTo>
                  <a:pt x="1815836" y="1306778"/>
                </a:lnTo>
                <a:lnTo>
                  <a:pt x="1816100" y="1327680"/>
                </a:lnTo>
                <a:lnTo>
                  <a:pt x="1816100" y="1348317"/>
                </a:lnTo>
                <a:lnTo>
                  <a:pt x="1815571" y="1369219"/>
                </a:lnTo>
                <a:lnTo>
                  <a:pt x="1814514" y="1389592"/>
                </a:lnTo>
                <a:lnTo>
                  <a:pt x="1812927" y="1410494"/>
                </a:lnTo>
                <a:lnTo>
                  <a:pt x="1810812" y="1431132"/>
                </a:lnTo>
                <a:lnTo>
                  <a:pt x="1808432" y="1451769"/>
                </a:lnTo>
                <a:lnTo>
                  <a:pt x="1805523" y="1472142"/>
                </a:lnTo>
                <a:lnTo>
                  <a:pt x="1801821" y="1492515"/>
                </a:lnTo>
                <a:lnTo>
                  <a:pt x="1797855" y="1512623"/>
                </a:lnTo>
                <a:lnTo>
                  <a:pt x="1793359" y="1532467"/>
                </a:lnTo>
                <a:lnTo>
                  <a:pt x="1788600" y="1552576"/>
                </a:lnTo>
                <a:lnTo>
                  <a:pt x="1783311" y="1572155"/>
                </a:lnTo>
                <a:lnTo>
                  <a:pt x="1777758" y="1591469"/>
                </a:lnTo>
                <a:lnTo>
                  <a:pt x="1771147" y="1611048"/>
                </a:lnTo>
                <a:lnTo>
                  <a:pt x="1764801" y="1630098"/>
                </a:lnTo>
                <a:lnTo>
                  <a:pt x="1757397" y="1648884"/>
                </a:lnTo>
                <a:lnTo>
                  <a:pt x="1749993" y="1667669"/>
                </a:lnTo>
                <a:lnTo>
                  <a:pt x="1741796" y="1685926"/>
                </a:lnTo>
                <a:lnTo>
                  <a:pt x="1733334" y="1704182"/>
                </a:lnTo>
                <a:lnTo>
                  <a:pt x="1724343" y="1722703"/>
                </a:lnTo>
                <a:lnTo>
                  <a:pt x="1714559" y="1740694"/>
                </a:lnTo>
                <a:lnTo>
                  <a:pt x="1704775" y="1758686"/>
                </a:lnTo>
                <a:lnTo>
                  <a:pt x="1694198" y="1776413"/>
                </a:lnTo>
                <a:lnTo>
                  <a:pt x="1683092" y="1793876"/>
                </a:lnTo>
                <a:lnTo>
                  <a:pt x="1671721" y="1810544"/>
                </a:lnTo>
                <a:lnTo>
                  <a:pt x="1659822" y="1827478"/>
                </a:lnTo>
                <a:lnTo>
                  <a:pt x="1647394" y="1844146"/>
                </a:lnTo>
                <a:lnTo>
                  <a:pt x="1634966" y="1860021"/>
                </a:lnTo>
                <a:lnTo>
                  <a:pt x="1621744" y="1875896"/>
                </a:lnTo>
                <a:lnTo>
                  <a:pt x="1608258" y="1891242"/>
                </a:lnTo>
                <a:lnTo>
                  <a:pt x="1594244" y="1906324"/>
                </a:lnTo>
                <a:lnTo>
                  <a:pt x="1579436" y="1921140"/>
                </a:lnTo>
                <a:lnTo>
                  <a:pt x="1564628" y="1935692"/>
                </a:lnTo>
                <a:lnTo>
                  <a:pt x="1549291" y="1949715"/>
                </a:lnTo>
                <a:lnTo>
                  <a:pt x="1533425" y="1963209"/>
                </a:lnTo>
                <a:lnTo>
                  <a:pt x="1517030" y="1976703"/>
                </a:lnTo>
                <a:lnTo>
                  <a:pt x="1500107" y="1989667"/>
                </a:lnTo>
                <a:lnTo>
                  <a:pt x="1482390" y="2002367"/>
                </a:lnTo>
                <a:lnTo>
                  <a:pt x="1464673" y="2014803"/>
                </a:lnTo>
                <a:lnTo>
                  <a:pt x="1446428" y="2026709"/>
                </a:lnTo>
                <a:lnTo>
                  <a:pt x="1427653" y="2037821"/>
                </a:lnTo>
                <a:lnTo>
                  <a:pt x="1408614" y="2048669"/>
                </a:lnTo>
                <a:lnTo>
                  <a:pt x="1389047" y="2059253"/>
                </a:lnTo>
                <a:lnTo>
                  <a:pt x="1368950" y="2069042"/>
                </a:lnTo>
                <a:lnTo>
                  <a:pt x="1348589" y="2078303"/>
                </a:lnTo>
                <a:lnTo>
                  <a:pt x="1327699" y="2087034"/>
                </a:lnTo>
                <a:lnTo>
                  <a:pt x="1306809" y="2095501"/>
                </a:lnTo>
                <a:lnTo>
                  <a:pt x="1285126" y="2102909"/>
                </a:lnTo>
                <a:lnTo>
                  <a:pt x="1263178" y="2110317"/>
                </a:lnTo>
                <a:lnTo>
                  <a:pt x="1240966" y="2116667"/>
                </a:lnTo>
                <a:lnTo>
                  <a:pt x="1218225" y="2123017"/>
                </a:lnTo>
                <a:lnTo>
                  <a:pt x="1206590" y="2125663"/>
                </a:lnTo>
                <a:lnTo>
                  <a:pt x="1194691" y="2128309"/>
                </a:lnTo>
                <a:lnTo>
                  <a:pt x="1183056" y="2130690"/>
                </a:lnTo>
                <a:lnTo>
                  <a:pt x="1171157" y="2133072"/>
                </a:lnTo>
                <a:lnTo>
                  <a:pt x="1159258" y="2135188"/>
                </a:lnTo>
                <a:lnTo>
                  <a:pt x="1147358" y="2137305"/>
                </a:lnTo>
                <a:lnTo>
                  <a:pt x="1135459" y="2139157"/>
                </a:lnTo>
                <a:lnTo>
                  <a:pt x="1123824" y="2141009"/>
                </a:lnTo>
                <a:lnTo>
                  <a:pt x="1111660" y="2142332"/>
                </a:lnTo>
                <a:lnTo>
                  <a:pt x="1099761" y="2143390"/>
                </a:lnTo>
                <a:lnTo>
                  <a:pt x="1075962" y="2145772"/>
                </a:lnTo>
                <a:lnTo>
                  <a:pt x="1052164" y="2147094"/>
                </a:lnTo>
                <a:lnTo>
                  <a:pt x="1028365" y="2147888"/>
                </a:lnTo>
                <a:lnTo>
                  <a:pt x="1004038" y="2147888"/>
                </a:lnTo>
                <a:lnTo>
                  <a:pt x="980239" y="2147359"/>
                </a:lnTo>
                <a:lnTo>
                  <a:pt x="956440" y="2146301"/>
                </a:lnTo>
                <a:lnTo>
                  <a:pt x="932642" y="2144449"/>
                </a:lnTo>
                <a:lnTo>
                  <a:pt x="908843" y="2142067"/>
                </a:lnTo>
                <a:lnTo>
                  <a:pt x="884780" y="2138892"/>
                </a:lnTo>
                <a:lnTo>
                  <a:pt x="860981" y="2135188"/>
                </a:lnTo>
                <a:lnTo>
                  <a:pt x="837183" y="2130690"/>
                </a:lnTo>
                <a:lnTo>
                  <a:pt x="813384" y="2125663"/>
                </a:lnTo>
                <a:lnTo>
                  <a:pt x="789057" y="2120107"/>
                </a:lnTo>
                <a:lnTo>
                  <a:pt x="765522" y="2114022"/>
                </a:lnTo>
                <a:lnTo>
                  <a:pt x="741724" y="2106878"/>
                </a:lnTo>
                <a:lnTo>
                  <a:pt x="718190" y="2099734"/>
                </a:lnTo>
                <a:lnTo>
                  <a:pt x="694920" y="2091532"/>
                </a:lnTo>
                <a:lnTo>
                  <a:pt x="671650" y="2082801"/>
                </a:lnTo>
                <a:lnTo>
                  <a:pt x="648645" y="2073276"/>
                </a:lnTo>
                <a:lnTo>
                  <a:pt x="625904" y="2063486"/>
                </a:lnTo>
                <a:lnTo>
                  <a:pt x="603163" y="2052903"/>
                </a:lnTo>
                <a:lnTo>
                  <a:pt x="580686" y="2042055"/>
                </a:lnTo>
                <a:lnTo>
                  <a:pt x="558474" y="2030149"/>
                </a:lnTo>
                <a:lnTo>
                  <a:pt x="536527" y="2018242"/>
                </a:lnTo>
                <a:lnTo>
                  <a:pt x="514844" y="2005542"/>
                </a:lnTo>
                <a:lnTo>
                  <a:pt x="493425" y="1992313"/>
                </a:lnTo>
                <a:lnTo>
                  <a:pt x="472270" y="1978555"/>
                </a:lnTo>
                <a:lnTo>
                  <a:pt x="451116" y="1964003"/>
                </a:lnTo>
                <a:lnTo>
                  <a:pt x="430491" y="1949186"/>
                </a:lnTo>
                <a:lnTo>
                  <a:pt x="410130" y="1933576"/>
                </a:lnTo>
                <a:lnTo>
                  <a:pt x="390033" y="1917701"/>
                </a:lnTo>
                <a:lnTo>
                  <a:pt x="370465" y="1901296"/>
                </a:lnTo>
                <a:lnTo>
                  <a:pt x="351162" y="1884099"/>
                </a:lnTo>
                <a:lnTo>
                  <a:pt x="332123" y="1867165"/>
                </a:lnTo>
                <a:lnTo>
                  <a:pt x="313613" y="1849174"/>
                </a:lnTo>
                <a:lnTo>
                  <a:pt x="295632" y="1830917"/>
                </a:lnTo>
                <a:lnTo>
                  <a:pt x="278179" y="1812132"/>
                </a:lnTo>
                <a:lnTo>
                  <a:pt x="260727" y="1792553"/>
                </a:lnTo>
                <a:lnTo>
                  <a:pt x="243804" y="1772974"/>
                </a:lnTo>
                <a:lnTo>
                  <a:pt x="227409" y="1753130"/>
                </a:lnTo>
                <a:lnTo>
                  <a:pt x="211543" y="1732492"/>
                </a:lnTo>
                <a:lnTo>
                  <a:pt x="196206" y="1711590"/>
                </a:lnTo>
                <a:lnTo>
                  <a:pt x="181134" y="1690159"/>
                </a:lnTo>
                <a:lnTo>
                  <a:pt x="166590" y="1668463"/>
                </a:lnTo>
                <a:lnTo>
                  <a:pt x="152840" y="1646503"/>
                </a:lnTo>
                <a:lnTo>
                  <a:pt x="139354" y="1624542"/>
                </a:lnTo>
                <a:lnTo>
                  <a:pt x="126397" y="1601788"/>
                </a:lnTo>
                <a:lnTo>
                  <a:pt x="114498" y="1578505"/>
                </a:lnTo>
                <a:lnTo>
                  <a:pt x="102598" y="1555221"/>
                </a:lnTo>
                <a:lnTo>
                  <a:pt x="91492" y="1531673"/>
                </a:lnTo>
                <a:lnTo>
                  <a:pt x="80915" y="1507861"/>
                </a:lnTo>
                <a:lnTo>
                  <a:pt x="70867" y="1483784"/>
                </a:lnTo>
                <a:lnTo>
                  <a:pt x="61612" y="1458913"/>
                </a:lnTo>
                <a:lnTo>
                  <a:pt x="57117" y="1446742"/>
                </a:lnTo>
                <a:lnTo>
                  <a:pt x="52886" y="1434307"/>
                </a:lnTo>
                <a:lnTo>
                  <a:pt x="48655" y="1421871"/>
                </a:lnTo>
                <a:lnTo>
                  <a:pt x="44688" y="1409171"/>
                </a:lnTo>
                <a:lnTo>
                  <a:pt x="40986" y="1396736"/>
                </a:lnTo>
                <a:lnTo>
                  <a:pt x="37284" y="1384036"/>
                </a:lnTo>
                <a:lnTo>
                  <a:pt x="33582" y="1371071"/>
                </a:lnTo>
                <a:lnTo>
                  <a:pt x="30409" y="1358371"/>
                </a:lnTo>
                <a:lnTo>
                  <a:pt x="27236" y="1345407"/>
                </a:lnTo>
                <a:lnTo>
                  <a:pt x="24063" y="1332707"/>
                </a:lnTo>
                <a:lnTo>
                  <a:pt x="21154" y="1319742"/>
                </a:lnTo>
                <a:lnTo>
                  <a:pt x="18774" y="1306513"/>
                </a:lnTo>
                <a:lnTo>
                  <a:pt x="16130" y="1293548"/>
                </a:lnTo>
                <a:lnTo>
                  <a:pt x="14015" y="1280848"/>
                </a:lnTo>
                <a:lnTo>
                  <a:pt x="11635" y="1268148"/>
                </a:lnTo>
                <a:lnTo>
                  <a:pt x="9784" y="1255448"/>
                </a:lnTo>
                <a:lnTo>
                  <a:pt x="7933" y="1242484"/>
                </a:lnTo>
                <a:lnTo>
                  <a:pt x="6346" y="1229784"/>
                </a:lnTo>
                <a:lnTo>
                  <a:pt x="3702" y="1204648"/>
                </a:lnTo>
                <a:lnTo>
                  <a:pt x="1851" y="1179248"/>
                </a:lnTo>
                <a:lnTo>
                  <a:pt x="529" y="1154642"/>
                </a:lnTo>
                <a:lnTo>
                  <a:pt x="0" y="1129507"/>
                </a:lnTo>
                <a:lnTo>
                  <a:pt x="0" y="1105165"/>
                </a:lnTo>
                <a:lnTo>
                  <a:pt x="793" y="1080823"/>
                </a:lnTo>
                <a:lnTo>
                  <a:pt x="1851" y="1056217"/>
                </a:lnTo>
                <a:lnTo>
                  <a:pt x="4231" y="1032405"/>
                </a:lnTo>
                <a:lnTo>
                  <a:pt x="6611" y="1008592"/>
                </a:lnTo>
                <a:lnTo>
                  <a:pt x="9784" y="985044"/>
                </a:lnTo>
                <a:lnTo>
                  <a:pt x="13750" y="961496"/>
                </a:lnTo>
                <a:lnTo>
                  <a:pt x="18245" y="938477"/>
                </a:lnTo>
                <a:lnTo>
                  <a:pt x="23270" y="915723"/>
                </a:lnTo>
                <a:lnTo>
                  <a:pt x="28823" y="894027"/>
                </a:lnTo>
                <a:lnTo>
                  <a:pt x="34905" y="872067"/>
                </a:lnTo>
                <a:lnTo>
                  <a:pt x="41515" y="850636"/>
                </a:lnTo>
                <a:lnTo>
                  <a:pt x="48655" y="829734"/>
                </a:lnTo>
                <a:lnTo>
                  <a:pt x="56323" y="808567"/>
                </a:lnTo>
                <a:lnTo>
                  <a:pt x="64785" y="787929"/>
                </a:lnTo>
                <a:lnTo>
                  <a:pt x="73511" y="767821"/>
                </a:lnTo>
                <a:lnTo>
                  <a:pt x="82766" y="747977"/>
                </a:lnTo>
                <a:lnTo>
                  <a:pt x="92550" y="728398"/>
                </a:lnTo>
                <a:lnTo>
                  <a:pt x="102598" y="709084"/>
                </a:lnTo>
                <a:lnTo>
                  <a:pt x="113704" y="690298"/>
                </a:lnTo>
                <a:lnTo>
                  <a:pt x="124810" y="671777"/>
                </a:lnTo>
                <a:lnTo>
                  <a:pt x="136181" y="653521"/>
                </a:lnTo>
                <a:lnTo>
                  <a:pt x="148345" y="635794"/>
                </a:lnTo>
                <a:lnTo>
                  <a:pt x="161037" y="618331"/>
                </a:lnTo>
                <a:lnTo>
                  <a:pt x="174259" y="601398"/>
                </a:lnTo>
                <a:lnTo>
                  <a:pt x="187480" y="585259"/>
                </a:lnTo>
                <a:lnTo>
                  <a:pt x="200966" y="569384"/>
                </a:lnTo>
                <a:lnTo>
                  <a:pt x="214981" y="553773"/>
                </a:lnTo>
                <a:lnTo>
                  <a:pt x="229260" y="538956"/>
                </a:lnTo>
                <a:lnTo>
                  <a:pt x="243804" y="524404"/>
                </a:lnTo>
                <a:lnTo>
                  <a:pt x="258876" y="510117"/>
                </a:lnTo>
                <a:lnTo>
                  <a:pt x="274477" y="496359"/>
                </a:lnTo>
                <a:lnTo>
                  <a:pt x="290343" y="483129"/>
                </a:lnTo>
                <a:lnTo>
                  <a:pt x="306738" y="470165"/>
                </a:lnTo>
                <a:lnTo>
                  <a:pt x="323132" y="457465"/>
                </a:lnTo>
                <a:lnTo>
                  <a:pt x="340056" y="445294"/>
                </a:lnTo>
                <a:lnTo>
                  <a:pt x="357508" y="433917"/>
                </a:lnTo>
                <a:lnTo>
                  <a:pt x="374961" y="422540"/>
                </a:lnTo>
                <a:lnTo>
                  <a:pt x="392942" y="411956"/>
                </a:lnTo>
                <a:lnTo>
                  <a:pt x="411187" y="401902"/>
                </a:lnTo>
                <a:lnTo>
                  <a:pt x="429697" y="392113"/>
                </a:lnTo>
                <a:lnTo>
                  <a:pt x="447943" y="383117"/>
                </a:lnTo>
                <a:lnTo>
                  <a:pt x="466717" y="374386"/>
                </a:lnTo>
                <a:lnTo>
                  <a:pt x="485492" y="366183"/>
                </a:lnTo>
                <a:lnTo>
                  <a:pt x="504795" y="358511"/>
                </a:lnTo>
                <a:lnTo>
                  <a:pt x="524099" y="351631"/>
                </a:lnTo>
                <a:lnTo>
                  <a:pt x="543931" y="344752"/>
                </a:lnTo>
                <a:lnTo>
                  <a:pt x="564027" y="338667"/>
                </a:lnTo>
                <a:lnTo>
                  <a:pt x="584388" y="333111"/>
                </a:lnTo>
                <a:lnTo>
                  <a:pt x="604749" y="327819"/>
                </a:lnTo>
                <a:lnTo>
                  <a:pt x="625639" y="323321"/>
                </a:lnTo>
                <a:lnTo>
                  <a:pt x="646529" y="319088"/>
                </a:lnTo>
                <a:lnTo>
                  <a:pt x="667684" y="315383"/>
                </a:lnTo>
                <a:lnTo>
                  <a:pt x="689367" y="312208"/>
                </a:lnTo>
                <a:lnTo>
                  <a:pt x="710786" y="309563"/>
                </a:lnTo>
                <a:lnTo>
                  <a:pt x="732733" y="307446"/>
                </a:lnTo>
                <a:lnTo>
                  <a:pt x="754681" y="306123"/>
                </a:lnTo>
                <a:lnTo>
                  <a:pt x="776364" y="305065"/>
                </a:lnTo>
                <a:lnTo>
                  <a:pt x="797783" y="304800"/>
                </a:lnTo>
                <a:close/>
                <a:moveTo>
                  <a:pt x="1971872" y="292100"/>
                </a:moveTo>
                <a:lnTo>
                  <a:pt x="2122487" y="334433"/>
                </a:lnTo>
                <a:lnTo>
                  <a:pt x="1869877" y="587375"/>
                </a:lnTo>
                <a:lnTo>
                  <a:pt x="1719262" y="545042"/>
                </a:lnTo>
                <a:lnTo>
                  <a:pt x="1971872" y="292100"/>
                </a:lnTo>
                <a:close/>
                <a:moveTo>
                  <a:pt x="1898928" y="190500"/>
                </a:moveTo>
                <a:lnTo>
                  <a:pt x="1903425" y="190765"/>
                </a:lnTo>
                <a:lnTo>
                  <a:pt x="1907921" y="191560"/>
                </a:lnTo>
                <a:lnTo>
                  <a:pt x="1912418" y="192355"/>
                </a:lnTo>
                <a:lnTo>
                  <a:pt x="1916650" y="194209"/>
                </a:lnTo>
                <a:lnTo>
                  <a:pt x="1920882" y="196064"/>
                </a:lnTo>
                <a:lnTo>
                  <a:pt x="1925114" y="198183"/>
                </a:lnTo>
                <a:lnTo>
                  <a:pt x="1928818" y="201098"/>
                </a:lnTo>
                <a:lnTo>
                  <a:pt x="1932521" y="204542"/>
                </a:lnTo>
                <a:lnTo>
                  <a:pt x="1935695" y="208251"/>
                </a:lnTo>
                <a:lnTo>
                  <a:pt x="1938604" y="211696"/>
                </a:lnTo>
                <a:lnTo>
                  <a:pt x="1940985" y="215670"/>
                </a:lnTo>
                <a:lnTo>
                  <a:pt x="1942837" y="219909"/>
                </a:lnTo>
                <a:lnTo>
                  <a:pt x="1944159" y="224413"/>
                </a:lnTo>
                <a:lnTo>
                  <a:pt x="1945482" y="228917"/>
                </a:lnTo>
                <a:lnTo>
                  <a:pt x="1946011" y="233156"/>
                </a:lnTo>
                <a:lnTo>
                  <a:pt x="1946275" y="237925"/>
                </a:lnTo>
                <a:lnTo>
                  <a:pt x="1946011" y="242430"/>
                </a:lnTo>
                <a:lnTo>
                  <a:pt x="1945482" y="246934"/>
                </a:lnTo>
                <a:lnTo>
                  <a:pt x="1944159" y="251173"/>
                </a:lnTo>
                <a:lnTo>
                  <a:pt x="1942837" y="255677"/>
                </a:lnTo>
                <a:lnTo>
                  <a:pt x="1940985" y="259916"/>
                </a:lnTo>
                <a:lnTo>
                  <a:pt x="1938604" y="263890"/>
                </a:lnTo>
                <a:lnTo>
                  <a:pt x="1935695" y="267864"/>
                </a:lnTo>
                <a:lnTo>
                  <a:pt x="1932521" y="271044"/>
                </a:lnTo>
                <a:lnTo>
                  <a:pt x="1064661" y="1140336"/>
                </a:lnTo>
                <a:lnTo>
                  <a:pt x="1061222" y="1143515"/>
                </a:lnTo>
                <a:lnTo>
                  <a:pt x="1057255" y="1146430"/>
                </a:lnTo>
                <a:lnTo>
                  <a:pt x="1053287" y="1148814"/>
                </a:lnTo>
                <a:lnTo>
                  <a:pt x="1049055" y="1150934"/>
                </a:lnTo>
                <a:lnTo>
                  <a:pt x="1044558" y="1152259"/>
                </a:lnTo>
                <a:lnTo>
                  <a:pt x="1040326" y="1153318"/>
                </a:lnTo>
                <a:lnTo>
                  <a:pt x="1035829" y="1153848"/>
                </a:lnTo>
                <a:lnTo>
                  <a:pt x="1031597" y="1154113"/>
                </a:lnTo>
                <a:lnTo>
                  <a:pt x="1026571" y="1153848"/>
                </a:lnTo>
                <a:lnTo>
                  <a:pt x="1022075" y="1153318"/>
                </a:lnTo>
                <a:lnTo>
                  <a:pt x="1018107" y="1152259"/>
                </a:lnTo>
                <a:lnTo>
                  <a:pt x="1013610" y="1150934"/>
                </a:lnTo>
                <a:lnTo>
                  <a:pt x="1009378" y="1148814"/>
                </a:lnTo>
                <a:lnTo>
                  <a:pt x="1005411" y="1146430"/>
                </a:lnTo>
                <a:lnTo>
                  <a:pt x="1001443" y="1143515"/>
                </a:lnTo>
                <a:lnTo>
                  <a:pt x="998004" y="1140336"/>
                </a:lnTo>
                <a:lnTo>
                  <a:pt x="994566" y="1136892"/>
                </a:lnTo>
                <a:lnTo>
                  <a:pt x="991921" y="1132917"/>
                </a:lnTo>
                <a:lnTo>
                  <a:pt x="989540" y="1128943"/>
                </a:lnTo>
                <a:lnTo>
                  <a:pt x="987688" y="1124704"/>
                </a:lnTo>
                <a:lnTo>
                  <a:pt x="986101" y="1120465"/>
                </a:lnTo>
                <a:lnTo>
                  <a:pt x="985043" y="1115961"/>
                </a:lnTo>
                <a:lnTo>
                  <a:pt x="984250" y="1111457"/>
                </a:lnTo>
                <a:lnTo>
                  <a:pt x="984250" y="1106953"/>
                </a:lnTo>
                <a:lnTo>
                  <a:pt x="984250" y="1102448"/>
                </a:lnTo>
                <a:lnTo>
                  <a:pt x="985043" y="1097944"/>
                </a:lnTo>
                <a:lnTo>
                  <a:pt x="986101" y="1093440"/>
                </a:lnTo>
                <a:lnTo>
                  <a:pt x="987688" y="1089201"/>
                </a:lnTo>
                <a:lnTo>
                  <a:pt x="989540" y="1084962"/>
                </a:lnTo>
                <a:lnTo>
                  <a:pt x="991921" y="1080723"/>
                </a:lnTo>
                <a:lnTo>
                  <a:pt x="994566" y="1077278"/>
                </a:lnTo>
                <a:lnTo>
                  <a:pt x="998004" y="1073569"/>
                </a:lnTo>
                <a:lnTo>
                  <a:pt x="1865599" y="204542"/>
                </a:lnTo>
                <a:lnTo>
                  <a:pt x="1869303" y="201098"/>
                </a:lnTo>
                <a:lnTo>
                  <a:pt x="1873270" y="198183"/>
                </a:lnTo>
                <a:lnTo>
                  <a:pt x="1877238" y="196064"/>
                </a:lnTo>
                <a:lnTo>
                  <a:pt x="1881470" y="194209"/>
                </a:lnTo>
                <a:lnTo>
                  <a:pt x="1885438" y="192355"/>
                </a:lnTo>
                <a:lnTo>
                  <a:pt x="1889934" y="191560"/>
                </a:lnTo>
                <a:lnTo>
                  <a:pt x="1894431" y="190765"/>
                </a:lnTo>
                <a:lnTo>
                  <a:pt x="1898928" y="190500"/>
                </a:lnTo>
                <a:close/>
                <a:moveTo>
                  <a:pt x="1813227" y="0"/>
                </a:moveTo>
                <a:lnTo>
                  <a:pt x="1855787" y="150615"/>
                </a:lnTo>
                <a:lnTo>
                  <a:pt x="1602807" y="403225"/>
                </a:lnTo>
                <a:lnTo>
                  <a:pt x="1560512" y="252610"/>
                </a:lnTo>
                <a:lnTo>
                  <a:pt x="1813227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矩形 16"/>
          <p:cNvSpPr/>
          <p:nvPr userDrawn="1"/>
        </p:nvSpPr>
        <p:spPr>
          <a:xfrm>
            <a:off x="0" y="6686550"/>
            <a:ext cx="12192000" cy="157163"/>
          </a:xfrm>
          <a:prstGeom prst="rect">
            <a:avLst/>
          </a:prstGeom>
          <a:solidFill>
            <a:srgbClr val="00B050"/>
          </a:solidFill>
          <a:ln w="12700" cap="flat" cmpd="sng" algn="ctr">
            <a:solidFill>
              <a:srgbClr val="6A9FD1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2.jpeg"/><Relationship Id="rId5" Type="http://schemas.openxmlformats.org/officeDocument/2006/relationships/tags" Target="../tags/tag5.xml"/><Relationship Id="rId10" Type="http://schemas.openxmlformats.org/officeDocument/2006/relationships/notesSlide" Target="../notesSlides/notesSlide1.xml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12" Type="http://schemas.openxmlformats.org/officeDocument/2006/relationships/notesSlide" Target="../notesSlides/notesSlide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13.xml"/><Relationship Id="rId10" Type="http://schemas.openxmlformats.org/officeDocument/2006/relationships/tags" Target="../tags/tag18.xml"/><Relationship Id="rId4" Type="http://schemas.openxmlformats.org/officeDocument/2006/relationships/tags" Target="../tags/tag12.xml"/><Relationship Id="rId9" Type="http://schemas.openxmlformats.org/officeDocument/2006/relationships/tags" Target="../tags/tag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image" Target="../media/image2.jpeg"/><Relationship Id="rId5" Type="http://schemas.openxmlformats.org/officeDocument/2006/relationships/tags" Target="../tags/tag23.xml"/><Relationship Id="rId10" Type="http://schemas.openxmlformats.org/officeDocument/2006/relationships/notesSlide" Target="../notesSlides/notesSlide21.xml"/><Relationship Id="rId4" Type="http://schemas.openxmlformats.org/officeDocument/2006/relationships/tags" Target="../tags/tag22.xml"/><Relationship Id="rId9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4615078" y="3423103"/>
            <a:ext cx="596900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4573803" y="2178503"/>
            <a:ext cx="6010275" cy="5715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30"/>
          <p:cNvGrpSpPr/>
          <p:nvPr/>
        </p:nvGrpSpPr>
        <p:grpSpPr bwMode="auto">
          <a:xfrm>
            <a:off x="5449820" y="3821604"/>
            <a:ext cx="5068887" cy="399494"/>
            <a:chOff x="7206155" y="5040852"/>
            <a:chExt cx="5067096" cy="398488"/>
          </a:xfrm>
        </p:grpSpPr>
        <p:sp>
          <p:nvSpPr>
            <p:cNvPr id="7" name="文本框 6"/>
            <p:cNvSpPr txBox="1"/>
            <p:nvPr/>
          </p:nvSpPr>
          <p:spPr>
            <a:xfrm>
              <a:off x="9397717" y="5040852"/>
              <a:ext cx="2875534" cy="36840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21920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fld id="{DA49AB0B-674F-4E91-8EAF-1E8B3A081EB2}" type="datetime2">
                <a:rPr lang="zh-CN" altLang="en-US" sz="18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2021年1月9日</a:t>
              </a:fld>
              <a:endPara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7206155" y="5070938"/>
              <a:ext cx="2159824" cy="36840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21920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zh-CN" altLang="en-US" sz="18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讲师：</a:t>
              </a:r>
              <a:r>
                <a:rPr lang="en-US" altLang="zh-CN" sz="18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xippt</a:t>
              </a:r>
              <a:endPara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9" name="副标题 2"/>
          <p:cNvSpPr>
            <a:spLocks noChangeArrowheads="1"/>
          </p:cNvSpPr>
          <p:nvPr/>
        </p:nvSpPr>
        <p:spPr bwMode="auto">
          <a:xfrm>
            <a:off x="3337916" y="2526682"/>
            <a:ext cx="8482048" cy="7429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marL="0" algn="ctr">
              <a:lnSpc>
                <a:spcPct val="90000"/>
              </a:lnSpc>
              <a:spcBef>
                <a:spcPts val="1000"/>
              </a:spcBef>
            </a:pPr>
            <a:r>
              <a:rPr lang="en-US" altLang="zh-CN" sz="28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+mn-lt"/>
                <a:ea typeface="+mn-ea"/>
                <a:cs typeface="+mn-ea"/>
                <a:sym typeface="+mn-lt"/>
              </a:rPr>
              <a:t>4.5.2 </a:t>
            </a:r>
            <a:r>
              <a:rPr lang="zh-CN" altLang="en-US" sz="28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+mn-lt"/>
                <a:ea typeface="+mn-ea"/>
                <a:cs typeface="+mn-ea"/>
                <a:sym typeface="+mn-lt"/>
              </a:rPr>
              <a:t>改写成用“万”“亿”作单位的数</a:t>
            </a:r>
          </a:p>
        </p:txBody>
      </p:sp>
      <p:grpSp>
        <p:nvGrpSpPr>
          <p:cNvPr id="10" name="PA_组合 42"/>
          <p:cNvGrpSpPr/>
          <p:nvPr>
            <p:custDataLst>
              <p:tags r:id="rId1"/>
            </p:custDataLst>
          </p:nvPr>
        </p:nvGrpSpPr>
        <p:grpSpPr>
          <a:xfrm>
            <a:off x="6815757" y="1033916"/>
            <a:ext cx="540000" cy="540000"/>
            <a:chOff x="5309025" y="2094564"/>
            <a:chExt cx="1461661" cy="1461661"/>
          </a:xfrm>
        </p:grpSpPr>
        <p:sp>
          <p:nvSpPr>
            <p:cNvPr id="11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2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6EADAA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3" name="PA_组合 45"/>
          <p:cNvGrpSpPr/>
          <p:nvPr>
            <p:custDataLst>
              <p:tags r:id="rId2"/>
            </p:custDataLst>
          </p:nvPr>
        </p:nvGrpSpPr>
        <p:grpSpPr>
          <a:xfrm>
            <a:off x="7355757" y="1033916"/>
            <a:ext cx="540000" cy="540000"/>
            <a:chOff x="5309025" y="2094564"/>
            <a:chExt cx="1461661" cy="1461661"/>
          </a:xfrm>
        </p:grpSpPr>
        <p:sp>
          <p:nvSpPr>
            <p:cNvPr id="14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5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3913F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6" name="PA_组合 48"/>
          <p:cNvGrpSpPr/>
          <p:nvPr>
            <p:custDataLst>
              <p:tags r:id="rId3"/>
            </p:custDataLst>
          </p:nvPr>
        </p:nvGrpSpPr>
        <p:grpSpPr>
          <a:xfrm>
            <a:off x="7852285" y="1033916"/>
            <a:ext cx="540000" cy="540000"/>
            <a:chOff x="5309025" y="2094564"/>
            <a:chExt cx="1461661" cy="1461661"/>
          </a:xfrm>
        </p:grpSpPr>
        <p:sp>
          <p:nvSpPr>
            <p:cNvPr id="17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8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56CA93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9" name="PA_组合 51"/>
          <p:cNvGrpSpPr/>
          <p:nvPr>
            <p:custDataLst>
              <p:tags r:id="rId4"/>
            </p:custDataLst>
          </p:nvPr>
        </p:nvGrpSpPr>
        <p:grpSpPr>
          <a:xfrm>
            <a:off x="8354861" y="1033916"/>
            <a:ext cx="540000" cy="540000"/>
            <a:chOff x="5309025" y="2094564"/>
            <a:chExt cx="1461661" cy="1461661"/>
          </a:xfrm>
        </p:grpSpPr>
        <p:sp>
          <p:nvSpPr>
            <p:cNvPr id="20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1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B606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22" name="PA_文本框 26"/>
          <p:cNvSpPr txBox="1"/>
          <p:nvPr>
            <p:custDataLst>
              <p:tags r:id="rId5"/>
            </p:custDataLst>
          </p:nvPr>
        </p:nvSpPr>
        <p:spPr>
          <a:xfrm>
            <a:off x="6789670" y="1033916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四</a:t>
            </a:r>
            <a:endParaRPr lang="zh-CN" alt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3" name="PA_文本框 26"/>
          <p:cNvSpPr txBox="1"/>
          <p:nvPr>
            <p:custDataLst>
              <p:tags r:id="rId6"/>
            </p:custDataLst>
          </p:nvPr>
        </p:nvSpPr>
        <p:spPr>
          <a:xfrm>
            <a:off x="7355757" y="1033916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下</a:t>
            </a:r>
          </a:p>
        </p:txBody>
      </p:sp>
      <p:sp>
        <p:nvSpPr>
          <p:cNvPr id="24" name="PA_矩形 56"/>
          <p:cNvSpPr/>
          <p:nvPr>
            <p:custDataLst>
              <p:tags r:id="rId7"/>
            </p:custDataLst>
          </p:nvPr>
        </p:nvSpPr>
        <p:spPr>
          <a:xfrm>
            <a:off x="7839622" y="1057499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数</a:t>
            </a:r>
          </a:p>
        </p:txBody>
      </p:sp>
      <p:sp>
        <p:nvSpPr>
          <p:cNvPr id="25" name="PA_矩形 57"/>
          <p:cNvSpPr/>
          <p:nvPr>
            <p:custDataLst>
              <p:tags r:id="rId8"/>
            </p:custDataLst>
          </p:nvPr>
        </p:nvSpPr>
        <p:spPr>
          <a:xfrm>
            <a:off x="8354861" y="1033916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学</a:t>
            </a:r>
          </a:p>
        </p:txBody>
      </p:sp>
      <p:pic>
        <p:nvPicPr>
          <p:cNvPr id="26" name="Picture 2" descr="“书”的图片搜索结果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914" y="770391"/>
            <a:ext cx="990171" cy="83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2" grpId="0"/>
      <p:bldP spid="23" grpId="0"/>
      <p:bldP spid="24" grpId="0"/>
      <p:bldP spid="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2103692" y="4655857"/>
            <a:ext cx="79654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木星离太阳的距离是多少亿千米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(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保留一位小数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)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？</a:t>
            </a:r>
          </a:p>
        </p:txBody>
      </p:sp>
      <p:pic>
        <p:nvPicPr>
          <p:cNvPr id="4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950" y="2341340"/>
            <a:ext cx="5795319" cy="1980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1993649" y="1483803"/>
            <a:ext cx="64235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思考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: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怎样改写成以“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亿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”为单位的数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?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5"/>
          <p:cNvSpPr txBox="1">
            <a:spLocks noChangeArrowheads="1"/>
          </p:cNvSpPr>
          <p:nvPr/>
        </p:nvSpPr>
        <p:spPr bwMode="auto">
          <a:xfrm>
            <a:off x="7385917" y="2974005"/>
            <a:ext cx="2614946" cy="552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lnSpc>
                <a:spcPts val="3800"/>
              </a:lnSpc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marL="0" marR="0" lvl="0" indent="0" algn="l" defTabSz="4572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≈</a:t>
            </a:r>
            <a:r>
              <a:rPr kumimoji="0" lang="en-US" altLang="zh-CN" sz="28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7. 8</a:t>
            </a:r>
            <a:r>
              <a:rPr kumimoji="0" lang="zh-CN" altLang="en-US" sz="2800" b="1" i="0" u="none" strike="noStrike" kern="1200" cap="none" spc="2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亿千米</a:t>
            </a:r>
          </a:p>
        </p:txBody>
      </p:sp>
      <p:sp>
        <p:nvSpPr>
          <p:cNvPr id="8" name="Text Box 35"/>
          <p:cNvSpPr txBox="1">
            <a:spLocks noChangeArrowheads="1"/>
          </p:cNvSpPr>
          <p:nvPr/>
        </p:nvSpPr>
        <p:spPr bwMode="auto">
          <a:xfrm>
            <a:off x="4646705" y="2977100"/>
            <a:ext cx="2916774" cy="552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lnSpc>
                <a:spcPts val="3800"/>
              </a:lnSpc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marL="0" marR="0" lvl="0" indent="0" algn="l" defTabSz="4572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=</a:t>
            </a:r>
            <a:r>
              <a:rPr kumimoji="0" lang="en-US" altLang="zh-CN" sz="28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7. 7833</a:t>
            </a:r>
            <a:r>
              <a:rPr kumimoji="0" lang="zh-CN" altLang="en-US" sz="2800" b="1" i="0" u="none" strike="noStrike" kern="1200" cap="none" spc="2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亿千米</a:t>
            </a:r>
          </a:p>
        </p:txBody>
      </p:sp>
      <p:sp>
        <p:nvSpPr>
          <p:cNvPr id="15" name="Text Box 35"/>
          <p:cNvSpPr txBox="1">
            <a:spLocks noChangeArrowheads="1"/>
          </p:cNvSpPr>
          <p:nvPr/>
        </p:nvSpPr>
        <p:spPr bwMode="auto">
          <a:xfrm>
            <a:off x="2052231" y="2974005"/>
            <a:ext cx="2819377" cy="539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lnSpc>
                <a:spcPts val="3800"/>
              </a:lnSpc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marL="0" marR="0" lvl="0" indent="0" algn="l" defTabSz="4572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7 7833</a:t>
            </a:r>
            <a:r>
              <a:rPr kumimoji="0" lang="en-US" altLang="zh-CN" sz="28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0000</a:t>
            </a:r>
            <a:r>
              <a:rPr kumimoji="0" lang="en-US" altLang="zh-CN" sz="28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km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46680" y="1215394"/>
            <a:ext cx="55274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思考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: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怎样改写成以“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亿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”为单位的数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?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任意多边形: 形状 22"/>
          <p:cNvSpPr/>
          <p:nvPr/>
        </p:nvSpPr>
        <p:spPr>
          <a:xfrm>
            <a:off x="2137542" y="2292444"/>
            <a:ext cx="8005650" cy="319222"/>
          </a:xfrm>
          <a:custGeom>
            <a:avLst/>
            <a:gdLst/>
            <a:ahLst/>
            <a:cxnLst/>
            <a:rect l="l" t="t" r="r" b="b"/>
            <a:pathLst>
              <a:path w="8005650" h="319222">
                <a:moveTo>
                  <a:pt x="7639403" y="206671"/>
                </a:moveTo>
                <a:lnTo>
                  <a:pt x="7615333" y="211683"/>
                </a:lnTo>
                <a:cubicBezTo>
                  <a:pt x="7609898" y="223886"/>
                  <a:pt x="7607334" y="230501"/>
                  <a:pt x="7607642" y="231526"/>
                </a:cubicBezTo>
                <a:cubicBezTo>
                  <a:pt x="7607952" y="232551"/>
                  <a:pt x="7609353" y="233422"/>
                  <a:pt x="7611848" y="234139"/>
                </a:cubicBezTo>
                <a:cubicBezTo>
                  <a:pt x="7614344" y="234856"/>
                  <a:pt x="7618567" y="236448"/>
                  <a:pt x="7624518" y="238915"/>
                </a:cubicBezTo>
                <a:cubicBezTo>
                  <a:pt x="7629996" y="232261"/>
                  <a:pt x="7634958" y="221513"/>
                  <a:pt x="7639403" y="206671"/>
                </a:cubicBezTo>
                <a:close/>
                <a:moveTo>
                  <a:pt x="6229066" y="186430"/>
                </a:moveTo>
                <a:cubicBezTo>
                  <a:pt x="6212604" y="188222"/>
                  <a:pt x="6196621" y="189886"/>
                  <a:pt x="6181120" y="191420"/>
                </a:cubicBezTo>
                <a:cubicBezTo>
                  <a:pt x="6182926" y="211797"/>
                  <a:pt x="6183830" y="235724"/>
                  <a:pt x="6183830" y="263200"/>
                </a:cubicBezTo>
                <a:cubicBezTo>
                  <a:pt x="6197912" y="262354"/>
                  <a:pt x="6213608" y="261142"/>
                  <a:pt x="6230916" y="259565"/>
                </a:cubicBezTo>
                <a:lnTo>
                  <a:pt x="6230916" y="233666"/>
                </a:lnTo>
                <a:cubicBezTo>
                  <a:pt x="6223976" y="234570"/>
                  <a:pt x="6217523" y="235247"/>
                  <a:pt x="6211557" y="235699"/>
                </a:cubicBezTo>
                <a:cubicBezTo>
                  <a:pt x="6205591" y="236151"/>
                  <a:pt x="6199450" y="232978"/>
                  <a:pt x="6193133" y="226181"/>
                </a:cubicBezTo>
                <a:cubicBezTo>
                  <a:pt x="6186816" y="219383"/>
                  <a:pt x="6189538" y="215985"/>
                  <a:pt x="6201296" y="215985"/>
                </a:cubicBezTo>
                <a:cubicBezTo>
                  <a:pt x="6210962" y="215985"/>
                  <a:pt x="6220835" y="215268"/>
                  <a:pt x="6230916" y="213834"/>
                </a:cubicBezTo>
                <a:lnTo>
                  <a:pt x="6230916" y="201186"/>
                </a:lnTo>
                <a:cubicBezTo>
                  <a:pt x="6230916" y="197113"/>
                  <a:pt x="6230300" y="192194"/>
                  <a:pt x="6229066" y="186430"/>
                </a:cubicBezTo>
                <a:close/>
                <a:moveTo>
                  <a:pt x="6294436" y="178320"/>
                </a:moveTo>
                <a:cubicBezTo>
                  <a:pt x="6288470" y="178320"/>
                  <a:pt x="6273650" y="179776"/>
                  <a:pt x="6249974" y="182687"/>
                </a:cubicBezTo>
                <a:cubicBezTo>
                  <a:pt x="6256270" y="186630"/>
                  <a:pt x="6258948" y="190387"/>
                  <a:pt x="6258008" y="193958"/>
                </a:cubicBezTo>
                <a:cubicBezTo>
                  <a:pt x="6257068" y="197529"/>
                  <a:pt x="6256190" y="203064"/>
                  <a:pt x="6255373" y="210564"/>
                </a:cubicBezTo>
                <a:cubicBezTo>
                  <a:pt x="6259001" y="210664"/>
                  <a:pt x="6264174" y="209564"/>
                  <a:pt x="6270893" y="207262"/>
                </a:cubicBezTo>
                <a:cubicBezTo>
                  <a:pt x="6277611" y="204961"/>
                  <a:pt x="6283903" y="207413"/>
                  <a:pt x="6289768" y="214619"/>
                </a:cubicBezTo>
                <a:cubicBezTo>
                  <a:pt x="6295633" y="221825"/>
                  <a:pt x="6294827" y="226349"/>
                  <a:pt x="6287348" y="228192"/>
                </a:cubicBezTo>
                <a:cubicBezTo>
                  <a:pt x="6279870" y="230035"/>
                  <a:pt x="6269140" y="231336"/>
                  <a:pt x="6255158" y="232096"/>
                </a:cubicBezTo>
                <a:lnTo>
                  <a:pt x="6254018" y="256446"/>
                </a:lnTo>
                <a:cubicBezTo>
                  <a:pt x="6264974" y="256474"/>
                  <a:pt x="6273048" y="256489"/>
                  <a:pt x="6278238" y="256489"/>
                </a:cubicBezTo>
                <a:cubicBezTo>
                  <a:pt x="6284706" y="256489"/>
                  <a:pt x="6289746" y="258059"/>
                  <a:pt x="6293360" y="261199"/>
                </a:cubicBezTo>
                <a:cubicBezTo>
                  <a:pt x="6296974" y="264340"/>
                  <a:pt x="6300516" y="260264"/>
                  <a:pt x="6303986" y="248971"/>
                </a:cubicBezTo>
                <a:cubicBezTo>
                  <a:pt x="6307457" y="237678"/>
                  <a:pt x="6309866" y="223933"/>
                  <a:pt x="6311214" y="207735"/>
                </a:cubicBezTo>
                <a:cubicBezTo>
                  <a:pt x="6312562" y="191538"/>
                  <a:pt x="6311490" y="182586"/>
                  <a:pt x="6307998" y="180880"/>
                </a:cubicBezTo>
                <a:cubicBezTo>
                  <a:pt x="6304506" y="179173"/>
                  <a:pt x="6299986" y="178320"/>
                  <a:pt x="6294436" y="178320"/>
                </a:cubicBezTo>
                <a:close/>
                <a:moveTo>
                  <a:pt x="429793" y="168823"/>
                </a:moveTo>
                <a:cubicBezTo>
                  <a:pt x="419067" y="169691"/>
                  <a:pt x="410258" y="173369"/>
                  <a:pt x="403368" y="179858"/>
                </a:cubicBezTo>
                <a:cubicBezTo>
                  <a:pt x="396477" y="186347"/>
                  <a:pt x="392817" y="194618"/>
                  <a:pt x="392387" y="204670"/>
                </a:cubicBezTo>
                <a:cubicBezTo>
                  <a:pt x="391971" y="214708"/>
                  <a:pt x="393638" y="223474"/>
                  <a:pt x="397388" y="230967"/>
                </a:cubicBezTo>
                <a:cubicBezTo>
                  <a:pt x="401138" y="238459"/>
                  <a:pt x="407867" y="243005"/>
                  <a:pt x="417575" y="244604"/>
                </a:cubicBezTo>
                <a:cubicBezTo>
                  <a:pt x="427284" y="246203"/>
                  <a:pt x="437443" y="245988"/>
                  <a:pt x="448055" y="243959"/>
                </a:cubicBezTo>
                <a:cubicBezTo>
                  <a:pt x="458667" y="241930"/>
                  <a:pt x="466092" y="236287"/>
                  <a:pt x="470329" y="227030"/>
                </a:cubicBezTo>
                <a:cubicBezTo>
                  <a:pt x="474567" y="217774"/>
                  <a:pt x="476054" y="208632"/>
                  <a:pt x="474792" y="199605"/>
                </a:cubicBezTo>
                <a:cubicBezTo>
                  <a:pt x="473531" y="190577"/>
                  <a:pt x="468397" y="182974"/>
                  <a:pt x="459391" y="176793"/>
                </a:cubicBezTo>
                <a:cubicBezTo>
                  <a:pt x="450385" y="170612"/>
                  <a:pt x="440519" y="167956"/>
                  <a:pt x="429793" y="168823"/>
                </a:cubicBezTo>
                <a:close/>
                <a:moveTo>
                  <a:pt x="6944643" y="168603"/>
                </a:moveTo>
                <a:cubicBezTo>
                  <a:pt x="6947552" y="168922"/>
                  <a:pt x="6951572" y="170555"/>
                  <a:pt x="6956702" y="173502"/>
                </a:cubicBezTo>
                <a:cubicBezTo>
                  <a:pt x="6966962" y="179396"/>
                  <a:pt x="6973276" y="186204"/>
                  <a:pt x="6975642" y="193926"/>
                </a:cubicBezTo>
                <a:cubicBezTo>
                  <a:pt x="6978008" y="201648"/>
                  <a:pt x="6977330" y="209754"/>
                  <a:pt x="6973610" y="218243"/>
                </a:cubicBezTo>
                <a:cubicBezTo>
                  <a:pt x="6969888" y="226733"/>
                  <a:pt x="6964542" y="226812"/>
                  <a:pt x="6957573" y="218480"/>
                </a:cubicBezTo>
                <a:cubicBezTo>
                  <a:pt x="6950604" y="210148"/>
                  <a:pt x="6945198" y="201644"/>
                  <a:pt x="6941354" y="192969"/>
                </a:cubicBezTo>
                <a:cubicBezTo>
                  <a:pt x="6938572" y="183332"/>
                  <a:pt x="6937870" y="176205"/>
                  <a:pt x="6939246" y="171587"/>
                </a:cubicBezTo>
                <a:cubicBezTo>
                  <a:pt x="6939934" y="169279"/>
                  <a:pt x="6941734" y="168284"/>
                  <a:pt x="6944643" y="168603"/>
                </a:cubicBezTo>
                <a:close/>
                <a:moveTo>
                  <a:pt x="2430599" y="150488"/>
                </a:moveTo>
                <a:cubicBezTo>
                  <a:pt x="2434209" y="150685"/>
                  <a:pt x="2437863" y="151190"/>
                  <a:pt x="2441563" y="152002"/>
                </a:cubicBezTo>
                <a:cubicBezTo>
                  <a:pt x="2456362" y="155250"/>
                  <a:pt x="2474388" y="162980"/>
                  <a:pt x="2495640" y="175190"/>
                </a:cubicBezTo>
                <a:cubicBezTo>
                  <a:pt x="2516892" y="187401"/>
                  <a:pt x="2533613" y="195450"/>
                  <a:pt x="2545802" y="199336"/>
                </a:cubicBezTo>
                <a:cubicBezTo>
                  <a:pt x="2557991" y="203222"/>
                  <a:pt x="2570435" y="202150"/>
                  <a:pt x="2583133" y="196120"/>
                </a:cubicBezTo>
                <a:cubicBezTo>
                  <a:pt x="2595831" y="190090"/>
                  <a:pt x="2612599" y="179159"/>
                  <a:pt x="2633435" y="163327"/>
                </a:cubicBezTo>
                <a:lnTo>
                  <a:pt x="2633435" y="194733"/>
                </a:lnTo>
                <a:cubicBezTo>
                  <a:pt x="2622493" y="206678"/>
                  <a:pt x="2609498" y="216379"/>
                  <a:pt x="2594448" y="223836"/>
                </a:cubicBezTo>
                <a:cubicBezTo>
                  <a:pt x="2579397" y="231293"/>
                  <a:pt x="2563616" y="233408"/>
                  <a:pt x="2547103" y="230182"/>
                </a:cubicBezTo>
                <a:cubicBezTo>
                  <a:pt x="2530590" y="226955"/>
                  <a:pt x="2514372" y="220337"/>
                  <a:pt x="2498447" y="210327"/>
                </a:cubicBezTo>
                <a:cubicBezTo>
                  <a:pt x="2482522" y="200318"/>
                  <a:pt x="2467691" y="192259"/>
                  <a:pt x="2453953" y="186150"/>
                </a:cubicBezTo>
                <a:cubicBezTo>
                  <a:pt x="2440215" y="180041"/>
                  <a:pt x="2427216" y="178940"/>
                  <a:pt x="2414955" y="182848"/>
                </a:cubicBezTo>
                <a:cubicBezTo>
                  <a:pt x="2402694" y="186756"/>
                  <a:pt x="2383686" y="198748"/>
                  <a:pt x="2357931" y="218824"/>
                </a:cubicBezTo>
                <a:lnTo>
                  <a:pt x="2357931" y="188279"/>
                </a:lnTo>
                <a:cubicBezTo>
                  <a:pt x="2372185" y="174011"/>
                  <a:pt x="2385987" y="163586"/>
                  <a:pt x="2399338" y="157003"/>
                </a:cubicBezTo>
                <a:cubicBezTo>
                  <a:pt x="2409351" y="152067"/>
                  <a:pt x="2419772" y="149895"/>
                  <a:pt x="2430599" y="150488"/>
                </a:cubicBezTo>
                <a:close/>
                <a:moveTo>
                  <a:pt x="7017744" y="137814"/>
                </a:moveTo>
                <a:cubicBezTo>
                  <a:pt x="7019260" y="137724"/>
                  <a:pt x="7021122" y="137979"/>
                  <a:pt x="7023330" y="138580"/>
                </a:cubicBezTo>
                <a:cubicBezTo>
                  <a:pt x="7032164" y="140982"/>
                  <a:pt x="7040514" y="144882"/>
                  <a:pt x="7048379" y="150281"/>
                </a:cubicBezTo>
                <a:cubicBezTo>
                  <a:pt x="7056244" y="155681"/>
                  <a:pt x="7057542" y="160581"/>
                  <a:pt x="7052272" y="164984"/>
                </a:cubicBezTo>
                <a:cubicBezTo>
                  <a:pt x="7047002" y="169386"/>
                  <a:pt x="7039750" y="179500"/>
                  <a:pt x="7030514" y="195324"/>
                </a:cubicBezTo>
                <a:cubicBezTo>
                  <a:pt x="7021280" y="211148"/>
                  <a:pt x="7012267" y="224324"/>
                  <a:pt x="7003476" y="234849"/>
                </a:cubicBezTo>
                <a:cubicBezTo>
                  <a:pt x="7036430" y="231293"/>
                  <a:pt x="7060439" y="227930"/>
                  <a:pt x="7075504" y="224761"/>
                </a:cubicBezTo>
                <a:cubicBezTo>
                  <a:pt x="7090568" y="221592"/>
                  <a:pt x="7102352" y="224485"/>
                  <a:pt x="7110856" y="233440"/>
                </a:cubicBezTo>
                <a:cubicBezTo>
                  <a:pt x="7119360" y="242396"/>
                  <a:pt x="7121976" y="248046"/>
                  <a:pt x="7118707" y="250390"/>
                </a:cubicBezTo>
                <a:cubicBezTo>
                  <a:pt x="7115437" y="252735"/>
                  <a:pt x="7104897" y="253907"/>
                  <a:pt x="7087086" y="253907"/>
                </a:cubicBezTo>
                <a:cubicBezTo>
                  <a:pt x="7071112" y="253907"/>
                  <a:pt x="7050584" y="255030"/>
                  <a:pt x="7025502" y="257274"/>
                </a:cubicBezTo>
                <a:cubicBezTo>
                  <a:pt x="7000422" y="259518"/>
                  <a:pt x="6977448" y="262895"/>
                  <a:pt x="6956584" y="267405"/>
                </a:cubicBezTo>
                <a:cubicBezTo>
                  <a:pt x="6935718" y="271915"/>
                  <a:pt x="6921328" y="273690"/>
                  <a:pt x="6913412" y="272729"/>
                </a:cubicBezTo>
                <a:cubicBezTo>
                  <a:pt x="6905496" y="271768"/>
                  <a:pt x="6898932" y="267979"/>
                  <a:pt x="6893720" y="261361"/>
                </a:cubicBezTo>
                <a:cubicBezTo>
                  <a:pt x="6888507" y="254743"/>
                  <a:pt x="6892544" y="251161"/>
                  <a:pt x="6905830" y="250616"/>
                </a:cubicBezTo>
                <a:cubicBezTo>
                  <a:pt x="6919116" y="250071"/>
                  <a:pt x="6945628" y="245913"/>
                  <a:pt x="6985364" y="238140"/>
                </a:cubicBezTo>
                <a:cubicBezTo>
                  <a:pt x="6991072" y="227529"/>
                  <a:pt x="6997740" y="212002"/>
                  <a:pt x="7005369" y="191560"/>
                </a:cubicBezTo>
                <a:cubicBezTo>
                  <a:pt x="7012998" y="171118"/>
                  <a:pt x="7015690" y="156577"/>
                  <a:pt x="7013446" y="147937"/>
                </a:cubicBezTo>
                <a:cubicBezTo>
                  <a:pt x="7011763" y="141457"/>
                  <a:pt x="7013196" y="138082"/>
                  <a:pt x="7017744" y="137814"/>
                </a:cubicBezTo>
                <a:close/>
                <a:moveTo>
                  <a:pt x="6705850" y="124675"/>
                </a:moveTo>
                <a:cubicBezTo>
                  <a:pt x="6722030" y="123591"/>
                  <a:pt x="6735603" y="125964"/>
                  <a:pt x="6746568" y="131793"/>
                </a:cubicBezTo>
                <a:cubicBezTo>
                  <a:pt x="6761188" y="139566"/>
                  <a:pt x="6767626" y="146564"/>
                  <a:pt x="6765884" y="152787"/>
                </a:cubicBezTo>
                <a:cubicBezTo>
                  <a:pt x="6764142" y="159011"/>
                  <a:pt x="6757108" y="161675"/>
                  <a:pt x="6744782" y="160778"/>
                </a:cubicBezTo>
                <a:cubicBezTo>
                  <a:pt x="6732457" y="159882"/>
                  <a:pt x="6715138" y="159434"/>
                  <a:pt x="6692824" y="159434"/>
                </a:cubicBezTo>
                <a:cubicBezTo>
                  <a:pt x="6670540" y="159434"/>
                  <a:pt x="6646598" y="160556"/>
                  <a:pt x="6621001" y="162800"/>
                </a:cubicBezTo>
                <a:cubicBezTo>
                  <a:pt x="6595404" y="165045"/>
                  <a:pt x="6573980" y="167716"/>
                  <a:pt x="6556728" y="170813"/>
                </a:cubicBezTo>
                <a:cubicBezTo>
                  <a:pt x="6539477" y="173911"/>
                  <a:pt x="6524420" y="176836"/>
                  <a:pt x="6511556" y="179589"/>
                </a:cubicBezTo>
                <a:cubicBezTo>
                  <a:pt x="6498694" y="182343"/>
                  <a:pt x="6485307" y="179353"/>
                  <a:pt x="6471397" y="170619"/>
                </a:cubicBezTo>
                <a:cubicBezTo>
                  <a:pt x="6458792" y="156752"/>
                  <a:pt x="6457896" y="150504"/>
                  <a:pt x="6468708" y="151873"/>
                </a:cubicBezTo>
                <a:cubicBezTo>
                  <a:pt x="6479521" y="153243"/>
                  <a:pt x="6498044" y="152813"/>
                  <a:pt x="6524280" y="150583"/>
                </a:cubicBezTo>
                <a:cubicBezTo>
                  <a:pt x="6550516" y="148353"/>
                  <a:pt x="6578522" y="144979"/>
                  <a:pt x="6608300" y="140462"/>
                </a:cubicBezTo>
                <a:cubicBezTo>
                  <a:pt x="6638077" y="135945"/>
                  <a:pt x="6664912" y="131428"/>
                  <a:pt x="6688802" y="126910"/>
                </a:cubicBezTo>
                <a:cubicBezTo>
                  <a:pt x="6694774" y="125781"/>
                  <a:pt x="6700458" y="125036"/>
                  <a:pt x="6705850" y="124675"/>
                </a:cubicBezTo>
                <a:close/>
                <a:moveTo>
                  <a:pt x="7236384" y="121952"/>
                </a:moveTo>
                <a:cubicBezTo>
                  <a:pt x="7240026" y="119477"/>
                  <a:pt x="7242532" y="125808"/>
                  <a:pt x="7243903" y="140946"/>
                </a:cubicBezTo>
                <a:cubicBezTo>
                  <a:pt x="7245732" y="161130"/>
                  <a:pt x="7240276" y="181403"/>
                  <a:pt x="7227534" y="201766"/>
                </a:cubicBezTo>
                <a:cubicBezTo>
                  <a:pt x="7214793" y="222129"/>
                  <a:pt x="7205318" y="226460"/>
                  <a:pt x="7199108" y="214759"/>
                </a:cubicBezTo>
                <a:cubicBezTo>
                  <a:pt x="7192900" y="203057"/>
                  <a:pt x="7192971" y="192797"/>
                  <a:pt x="7199324" y="183977"/>
                </a:cubicBezTo>
                <a:cubicBezTo>
                  <a:pt x="7205676" y="175158"/>
                  <a:pt x="7211054" y="166403"/>
                  <a:pt x="7215456" y="157713"/>
                </a:cubicBezTo>
                <a:cubicBezTo>
                  <a:pt x="7220863" y="148607"/>
                  <a:pt x="7226498" y="138490"/>
                  <a:pt x="7232363" y="127362"/>
                </a:cubicBezTo>
                <a:cubicBezTo>
                  <a:pt x="7233830" y="124580"/>
                  <a:pt x="7235170" y="122777"/>
                  <a:pt x="7236384" y="121952"/>
                </a:cubicBezTo>
                <a:close/>
                <a:moveTo>
                  <a:pt x="7392443" y="114166"/>
                </a:moveTo>
                <a:cubicBezTo>
                  <a:pt x="7399756" y="115592"/>
                  <a:pt x="7409902" y="119561"/>
                  <a:pt x="7422880" y="126072"/>
                </a:cubicBezTo>
                <a:cubicBezTo>
                  <a:pt x="7436188" y="131750"/>
                  <a:pt x="7446814" y="141204"/>
                  <a:pt x="7454758" y="154433"/>
                </a:cubicBezTo>
                <a:cubicBezTo>
                  <a:pt x="7462704" y="167662"/>
                  <a:pt x="7463876" y="181027"/>
                  <a:pt x="7458275" y="194528"/>
                </a:cubicBezTo>
                <a:cubicBezTo>
                  <a:pt x="7452676" y="208029"/>
                  <a:pt x="7443968" y="205688"/>
                  <a:pt x="7432151" y="187505"/>
                </a:cubicBezTo>
                <a:cubicBezTo>
                  <a:pt x="7420335" y="169322"/>
                  <a:pt x="7408934" y="152196"/>
                  <a:pt x="7397950" y="136128"/>
                </a:cubicBezTo>
                <a:cubicBezTo>
                  <a:pt x="7386966" y="120059"/>
                  <a:pt x="7385130" y="112739"/>
                  <a:pt x="7392443" y="114166"/>
                </a:cubicBezTo>
                <a:close/>
                <a:moveTo>
                  <a:pt x="7048350" y="95691"/>
                </a:moveTo>
                <a:cubicBezTo>
                  <a:pt x="7053632" y="96245"/>
                  <a:pt x="7058356" y="98101"/>
                  <a:pt x="7062522" y="101259"/>
                </a:cubicBezTo>
                <a:cubicBezTo>
                  <a:pt x="7070854" y="107576"/>
                  <a:pt x="7070484" y="112753"/>
                  <a:pt x="7061414" y="116790"/>
                </a:cubicBezTo>
                <a:cubicBezTo>
                  <a:pt x="7052344" y="120827"/>
                  <a:pt x="7037143" y="125114"/>
                  <a:pt x="7015812" y="129653"/>
                </a:cubicBezTo>
                <a:cubicBezTo>
                  <a:pt x="6994482" y="134192"/>
                  <a:pt x="6978144" y="136916"/>
                  <a:pt x="6966801" y="137827"/>
                </a:cubicBezTo>
                <a:cubicBezTo>
                  <a:pt x="6955458" y="138738"/>
                  <a:pt x="6946338" y="136751"/>
                  <a:pt x="6939440" y="131869"/>
                </a:cubicBezTo>
                <a:cubicBezTo>
                  <a:pt x="6932542" y="126986"/>
                  <a:pt x="6932338" y="123824"/>
                  <a:pt x="6938827" y="122383"/>
                </a:cubicBezTo>
                <a:cubicBezTo>
                  <a:pt x="6945316" y="120941"/>
                  <a:pt x="6959488" y="117037"/>
                  <a:pt x="6981342" y="110670"/>
                </a:cubicBezTo>
                <a:cubicBezTo>
                  <a:pt x="7001533" y="106282"/>
                  <a:pt x="7018028" y="102037"/>
                  <a:pt x="7030826" y="97936"/>
                </a:cubicBezTo>
                <a:cubicBezTo>
                  <a:pt x="7037226" y="95885"/>
                  <a:pt x="7043067" y="95137"/>
                  <a:pt x="7048350" y="95691"/>
                </a:cubicBezTo>
                <a:close/>
                <a:moveTo>
                  <a:pt x="2430599" y="76241"/>
                </a:moveTo>
                <a:cubicBezTo>
                  <a:pt x="2434209" y="76439"/>
                  <a:pt x="2437863" y="76946"/>
                  <a:pt x="2441563" y="77759"/>
                </a:cubicBezTo>
                <a:cubicBezTo>
                  <a:pt x="2456362" y="81015"/>
                  <a:pt x="2474388" y="88748"/>
                  <a:pt x="2495640" y="100958"/>
                </a:cubicBezTo>
                <a:cubicBezTo>
                  <a:pt x="2516892" y="113169"/>
                  <a:pt x="2533613" y="121217"/>
                  <a:pt x="2545802" y="125104"/>
                </a:cubicBezTo>
                <a:cubicBezTo>
                  <a:pt x="2557991" y="128990"/>
                  <a:pt x="2570435" y="127914"/>
                  <a:pt x="2583133" y="121877"/>
                </a:cubicBezTo>
                <a:cubicBezTo>
                  <a:pt x="2595831" y="115840"/>
                  <a:pt x="2612599" y="104905"/>
                  <a:pt x="2633435" y="89074"/>
                </a:cubicBezTo>
                <a:lnTo>
                  <a:pt x="2633435" y="120500"/>
                </a:lnTo>
                <a:cubicBezTo>
                  <a:pt x="2622493" y="132446"/>
                  <a:pt x="2609498" y="142147"/>
                  <a:pt x="2594448" y="149604"/>
                </a:cubicBezTo>
                <a:cubicBezTo>
                  <a:pt x="2579397" y="157061"/>
                  <a:pt x="2563616" y="159172"/>
                  <a:pt x="2547103" y="155939"/>
                </a:cubicBezTo>
                <a:cubicBezTo>
                  <a:pt x="2530590" y="152705"/>
                  <a:pt x="2514372" y="146087"/>
                  <a:pt x="2498447" y="136085"/>
                </a:cubicBezTo>
                <a:cubicBezTo>
                  <a:pt x="2482522" y="126082"/>
                  <a:pt x="2467694" y="118023"/>
                  <a:pt x="2453964" y="111907"/>
                </a:cubicBezTo>
                <a:cubicBezTo>
                  <a:pt x="2440233" y="105791"/>
                  <a:pt x="2427234" y="104690"/>
                  <a:pt x="2414966" y="108605"/>
                </a:cubicBezTo>
                <a:cubicBezTo>
                  <a:pt x="2402697" y="112520"/>
                  <a:pt x="2383686" y="124516"/>
                  <a:pt x="2357931" y="144592"/>
                </a:cubicBezTo>
                <a:lnTo>
                  <a:pt x="2357931" y="114026"/>
                </a:lnTo>
                <a:cubicBezTo>
                  <a:pt x="2372185" y="99772"/>
                  <a:pt x="2385987" y="89350"/>
                  <a:pt x="2399338" y="82761"/>
                </a:cubicBezTo>
                <a:cubicBezTo>
                  <a:pt x="2409351" y="77819"/>
                  <a:pt x="2419772" y="75645"/>
                  <a:pt x="2430599" y="76241"/>
                </a:cubicBezTo>
                <a:close/>
                <a:moveTo>
                  <a:pt x="5107696" y="68956"/>
                </a:moveTo>
                <a:cubicBezTo>
                  <a:pt x="5109489" y="68861"/>
                  <a:pt x="5111766" y="69110"/>
                  <a:pt x="5114524" y="69704"/>
                </a:cubicBezTo>
                <a:cubicBezTo>
                  <a:pt x="5125559" y="72077"/>
                  <a:pt x="5134360" y="75336"/>
                  <a:pt x="5140928" y="79480"/>
                </a:cubicBezTo>
                <a:cubicBezTo>
                  <a:pt x="5147496" y="83625"/>
                  <a:pt x="5149045" y="90113"/>
                  <a:pt x="5145575" y="98947"/>
                </a:cubicBezTo>
                <a:cubicBezTo>
                  <a:pt x="5142104" y="107781"/>
                  <a:pt x="5134848" y="108763"/>
                  <a:pt x="5123806" y="101894"/>
                </a:cubicBezTo>
                <a:cubicBezTo>
                  <a:pt x="5115388" y="95340"/>
                  <a:pt x="5108978" y="87744"/>
                  <a:pt x="5104576" y="79104"/>
                </a:cubicBezTo>
                <a:cubicBezTo>
                  <a:pt x="5101274" y="72624"/>
                  <a:pt x="5102314" y="69241"/>
                  <a:pt x="5107696" y="68956"/>
                </a:cubicBezTo>
                <a:close/>
                <a:moveTo>
                  <a:pt x="2059695" y="68956"/>
                </a:moveTo>
                <a:cubicBezTo>
                  <a:pt x="2061489" y="68861"/>
                  <a:pt x="2063765" y="69110"/>
                  <a:pt x="2066524" y="69704"/>
                </a:cubicBezTo>
                <a:cubicBezTo>
                  <a:pt x="2077559" y="72077"/>
                  <a:pt x="2086360" y="75336"/>
                  <a:pt x="2092928" y="79480"/>
                </a:cubicBezTo>
                <a:cubicBezTo>
                  <a:pt x="2099496" y="83625"/>
                  <a:pt x="2101044" y="90113"/>
                  <a:pt x="2097574" y="98947"/>
                </a:cubicBezTo>
                <a:cubicBezTo>
                  <a:pt x="2094104" y="107781"/>
                  <a:pt x="2086848" y="108763"/>
                  <a:pt x="2075806" y="101894"/>
                </a:cubicBezTo>
                <a:cubicBezTo>
                  <a:pt x="2067388" y="95340"/>
                  <a:pt x="2060978" y="87744"/>
                  <a:pt x="2056576" y="79104"/>
                </a:cubicBezTo>
                <a:cubicBezTo>
                  <a:pt x="2053274" y="72624"/>
                  <a:pt x="2054314" y="69241"/>
                  <a:pt x="2059695" y="68956"/>
                </a:cubicBezTo>
                <a:close/>
                <a:moveTo>
                  <a:pt x="429234" y="67596"/>
                </a:moveTo>
                <a:cubicBezTo>
                  <a:pt x="417274" y="68463"/>
                  <a:pt x="408946" y="71830"/>
                  <a:pt x="404250" y="77695"/>
                </a:cubicBezTo>
                <a:cubicBezTo>
                  <a:pt x="399553" y="83560"/>
                  <a:pt x="397205" y="90680"/>
                  <a:pt x="397205" y="99055"/>
                </a:cubicBezTo>
                <a:cubicBezTo>
                  <a:pt x="397205" y="107415"/>
                  <a:pt x="400066" y="115270"/>
                  <a:pt x="405787" y="122619"/>
                </a:cubicBezTo>
                <a:cubicBezTo>
                  <a:pt x="411509" y="129969"/>
                  <a:pt x="420318" y="133643"/>
                  <a:pt x="432213" y="133643"/>
                </a:cubicBezTo>
                <a:cubicBezTo>
                  <a:pt x="444108" y="133643"/>
                  <a:pt x="453146" y="129947"/>
                  <a:pt x="459327" y="122555"/>
                </a:cubicBezTo>
                <a:cubicBezTo>
                  <a:pt x="465508" y="115162"/>
                  <a:pt x="468386" y="106325"/>
                  <a:pt x="467963" y="96043"/>
                </a:cubicBezTo>
                <a:cubicBezTo>
                  <a:pt x="467540" y="85761"/>
                  <a:pt x="463969" y="78233"/>
                  <a:pt x="457251" y="73457"/>
                </a:cubicBezTo>
                <a:cubicBezTo>
                  <a:pt x="450533" y="68682"/>
                  <a:pt x="441193" y="66728"/>
                  <a:pt x="429234" y="67596"/>
                </a:cubicBezTo>
                <a:close/>
                <a:moveTo>
                  <a:pt x="1514389" y="66929"/>
                </a:moveTo>
                <a:cubicBezTo>
                  <a:pt x="1504630" y="66506"/>
                  <a:pt x="1495801" y="71719"/>
                  <a:pt x="1487899" y="82567"/>
                </a:cubicBezTo>
                <a:cubicBezTo>
                  <a:pt x="1479997" y="93415"/>
                  <a:pt x="1474720" y="110935"/>
                  <a:pt x="1472067" y="135127"/>
                </a:cubicBezTo>
                <a:cubicBezTo>
                  <a:pt x="1469429" y="159305"/>
                  <a:pt x="1470325" y="180905"/>
                  <a:pt x="1474756" y="199927"/>
                </a:cubicBezTo>
                <a:cubicBezTo>
                  <a:pt x="1479187" y="218950"/>
                  <a:pt x="1486038" y="232003"/>
                  <a:pt x="1495309" y="239087"/>
                </a:cubicBezTo>
                <a:cubicBezTo>
                  <a:pt x="1504580" y="246171"/>
                  <a:pt x="1513887" y="247659"/>
                  <a:pt x="1523230" y="243550"/>
                </a:cubicBezTo>
                <a:cubicBezTo>
                  <a:pt x="1532572" y="239442"/>
                  <a:pt x="1539645" y="230189"/>
                  <a:pt x="1544449" y="215791"/>
                </a:cubicBezTo>
                <a:cubicBezTo>
                  <a:pt x="1549253" y="201394"/>
                  <a:pt x="1551656" y="185526"/>
                  <a:pt x="1551656" y="168189"/>
                </a:cubicBezTo>
                <a:cubicBezTo>
                  <a:pt x="1551656" y="150851"/>
                  <a:pt x="1550996" y="135138"/>
                  <a:pt x="1549676" y="121049"/>
                </a:cubicBezTo>
                <a:cubicBezTo>
                  <a:pt x="1548358" y="106960"/>
                  <a:pt x="1544585" y="94523"/>
                  <a:pt x="1538362" y="83739"/>
                </a:cubicBezTo>
                <a:cubicBezTo>
                  <a:pt x="1532138" y="72955"/>
                  <a:pt x="1524148" y="67352"/>
                  <a:pt x="1514389" y="66929"/>
                </a:cubicBezTo>
                <a:close/>
                <a:moveTo>
                  <a:pt x="1342939" y="66929"/>
                </a:moveTo>
                <a:cubicBezTo>
                  <a:pt x="1333180" y="66506"/>
                  <a:pt x="1324350" y="71719"/>
                  <a:pt x="1316449" y="82567"/>
                </a:cubicBezTo>
                <a:cubicBezTo>
                  <a:pt x="1308548" y="93415"/>
                  <a:pt x="1303270" y="110935"/>
                  <a:pt x="1300617" y="135127"/>
                </a:cubicBezTo>
                <a:cubicBezTo>
                  <a:pt x="1297979" y="159305"/>
                  <a:pt x="1298875" y="180905"/>
                  <a:pt x="1303306" y="199927"/>
                </a:cubicBezTo>
                <a:cubicBezTo>
                  <a:pt x="1307737" y="218950"/>
                  <a:pt x="1314588" y="232003"/>
                  <a:pt x="1323859" y="239087"/>
                </a:cubicBezTo>
                <a:cubicBezTo>
                  <a:pt x="1333130" y="246171"/>
                  <a:pt x="1342437" y="247659"/>
                  <a:pt x="1351779" y="243550"/>
                </a:cubicBezTo>
                <a:cubicBezTo>
                  <a:pt x="1361122" y="239442"/>
                  <a:pt x="1368195" y="230189"/>
                  <a:pt x="1372999" y="215791"/>
                </a:cubicBezTo>
                <a:cubicBezTo>
                  <a:pt x="1377803" y="201394"/>
                  <a:pt x="1380205" y="185526"/>
                  <a:pt x="1380205" y="168189"/>
                </a:cubicBezTo>
                <a:cubicBezTo>
                  <a:pt x="1380205" y="150851"/>
                  <a:pt x="1379546" y="135138"/>
                  <a:pt x="1378226" y="121049"/>
                </a:cubicBezTo>
                <a:cubicBezTo>
                  <a:pt x="1376907" y="106960"/>
                  <a:pt x="1373136" y="94523"/>
                  <a:pt x="1366912" y="83739"/>
                </a:cubicBezTo>
                <a:cubicBezTo>
                  <a:pt x="1360688" y="72955"/>
                  <a:pt x="1352697" y="67352"/>
                  <a:pt x="1342939" y="66929"/>
                </a:cubicBezTo>
                <a:close/>
                <a:moveTo>
                  <a:pt x="1161964" y="66929"/>
                </a:moveTo>
                <a:cubicBezTo>
                  <a:pt x="1152205" y="66506"/>
                  <a:pt x="1143376" y="71719"/>
                  <a:pt x="1135474" y="82567"/>
                </a:cubicBezTo>
                <a:cubicBezTo>
                  <a:pt x="1127572" y="93415"/>
                  <a:pt x="1122295" y="110935"/>
                  <a:pt x="1119642" y="135127"/>
                </a:cubicBezTo>
                <a:cubicBezTo>
                  <a:pt x="1117004" y="159305"/>
                  <a:pt x="1117900" y="180905"/>
                  <a:pt x="1122331" y="199927"/>
                </a:cubicBezTo>
                <a:cubicBezTo>
                  <a:pt x="1126762" y="218950"/>
                  <a:pt x="1133613" y="232003"/>
                  <a:pt x="1142884" y="239087"/>
                </a:cubicBezTo>
                <a:cubicBezTo>
                  <a:pt x="1152155" y="246171"/>
                  <a:pt x="1161462" y="247659"/>
                  <a:pt x="1170804" y="243550"/>
                </a:cubicBezTo>
                <a:cubicBezTo>
                  <a:pt x="1180147" y="239442"/>
                  <a:pt x="1187220" y="230189"/>
                  <a:pt x="1192024" y="215791"/>
                </a:cubicBezTo>
                <a:cubicBezTo>
                  <a:pt x="1196828" y="201394"/>
                  <a:pt x="1199231" y="185526"/>
                  <a:pt x="1199231" y="168189"/>
                </a:cubicBezTo>
                <a:cubicBezTo>
                  <a:pt x="1199231" y="150851"/>
                  <a:pt x="1198571" y="135138"/>
                  <a:pt x="1197251" y="121049"/>
                </a:cubicBezTo>
                <a:cubicBezTo>
                  <a:pt x="1195932" y="106960"/>
                  <a:pt x="1192161" y="94523"/>
                  <a:pt x="1185937" y="83739"/>
                </a:cubicBezTo>
                <a:cubicBezTo>
                  <a:pt x="1179713" y="72955"/>
                  <a:pt x="1171723" y="67352"/>
                  <a:pt x="1161964" y="66929"/>
                </a:cubicBezTo>
                <a:close/>
                <a:moveTo>
                  <a:pt x="980989" y="66929"/>
                </a:moveTo>
                <a:cubicBezTo>
                  <a:pt x="971230" y="66506"/>
                  <a:pt x="962400" y="71719"/>
                  <a:pt x="954499" y="82567"/>
                </a:cubicBezTo>
                <a:cubicBezTo>
                  <a:pt x="946597" y="93415"/>
                  <a:pt x="941320" y="110935"/>
                  <a:pt x="938667" y="135127"/>
                </a:cubicBezTo>
                <a:cubicBezTo>
                  <a:pt x="936029" y="159305"/>
                  <a:pt x="936925" y="180905"/>
                  <a:pt x="941356" y="199927"/>
                </a:cubicBezTo>
                <a:cubicBezTo>
                  <a:pt x="945787" y="218950"/>
                  <a:pt x="952638" y="232003"/>
                  <a:pt x="961909" y="239087"/>
                </a:cubicBezTo>
                <a:cubicBezTo>
                  <a:pt x="971180" y="246171"/>
                  <a:pt x="980487" y="247659"/>
                  <a:pt x="989829" y="243550"/>
                </a:cubicBezTo>
                <a:cubicBezTo>
                  <a:pt x="999172" y="239442"/>
                  <a:pt x="1006246" y="230189"/>
                  <a:pt x="1011049" y="215791"/>
                </a:cubicBezTo>
                <a:cubicBezTo>
                  <a:pt x="1015854" y="201394"/>
                  <a:pt x="1018255" y="185526"/>
                  <a:pt x="1018255" y="168189"/>
                </a:cubicBezTo>
                <a:cubicBezTo>
                  <a:pt x="1018255" y="150851"/>
                  <a:pt x="1017596" y="135138"/>
                  <a:pt x="1016276" y="121049"/>
                </a:cubicBezTo>
                <a:cubicBezTo>
                  <a:pt x="1014957" y="106960"/>
                  <a:pt x="1011186" y="94523"/>
                  <a:pt x="1004962" y="83739"/>
                </a:cubicBezTo>
                <a:cubicBezTo>
                  <a:pt x="998738" y="72955"/>
                  <a:pt x="990747" y="67352"/>
                  <a:pt x="980989" y="66929"/>
                </a:cubicBezTo>
                <a:close/>
                <a:moveTo>
                  <a:pt x="7578567" y="56173"/>
                </a:moveTo>
                <a:cubicBezTo>
                  <a:pt x="7581042" y="56412"/>
                  <a:pt x="7584030" y="56964"/>
                  <a:pt x="7587530" y="57830"/>
                </a:cubicBezTo>
                <a:cubicBezTo>
                  <a:pt x="7601534" y="61293"/>
                  <a:pt x="7607664" y="69643"/>
                  <a:pt x="7605922" y="82879"/>
                </a:cubicBezTo>
                <a:cubicBezTo>
                  <a:pt x="7604180" y="96115"/>
                  <a:pt x="7597186" y="97721"/>
                  <a:pt x="7584939" y="87697"/>
                </a:cubicBezTo>
                <a:cubicBezTo>
                  <a:pt x="7577482" y="77458"/>
                  <a:pt x="7572549" y="69055"/>
                  <a:pt x="7570140" y="62487"/>
                </a:cubicBezTo>
                <a:cubicBezTo>
                  <a:pt x="7568333" y="57561"/>
                  <a:pt x="7571142" y="55457"/>
                  <a:pt x="7578567" y="56173"/>
                </a:cubicBezTo>
                <a:close/>
                <a:moveTo>
                  <a:pt x="4538721" y="52130"/>
                </a:moveTo>
                <a:cubicBezTo>
                  <a:pt x="4544054" y="52567"/>
                  <a:pt x="4550546" y="54636"/>
                  <a:pt x="4558196" y="58336"/>
                </a:cubicBezTo>
                <a:cubicBezTo>
                  <a:pt x="4573282" y="66725"/>
                  <a:pt x="4577133" y="72973"/>
                  <a:pt x="4569747" y="77082"/>
                </a:cubicBezTo>
                <a:cubicBezTo>
                  <a:pt x="4562362" y="81190"/>
                  <a:pt x="4553607" y="86984"/>
                  <a:pt x="4543483" y="94462"/>
                </a:cubicBezTo>
                <a:cubicBezTo>
                  <a:pt x="4533359" y="101941"/>
                  <a:pt x="4521464" y="115381"/>
                  <a:pt x="4507798" y="134783"/>
                </a:cubicBezTo>
                <a:cubicBezTo>
                  <a:pt x="4494131" y="154186"/>
                  <a:pt x="4484437" y="173703"/>
                  <a:pt x="4478716" y="193334"/>
                </a:cubicBezTo>
                <a:cubicBezTo>
                  <a:pt x="4472994" y="212966"/>
                  <a:pt x="4472402" y="227045"/>
                  <a:pt x="4476941" y="235570"/>
                </a:cubicBezTo>
                <a:cubicBezTo>
                  <a:pt x="4481480" y="244095"/>
                  <a:pt x="4497985" y="248153"/>
                  <a:pt x="4526458" y="247745"/>
                </a:cubicBezTo>
                <a:cubicBezTo>
                  <a:pt x="4554930" y="247336"/>
                  <a:pt x="4572006" y="244500"/>
                  <a:pt x="4577685" y="239237"/>
                </a:cubicBezTo>
                <a:cubicBezTo>
                  <a:pt x="4583363" y="233974"/>
                  <a:pt x="4589558" y="220455"/>
                  <a:pt x="4596269" y="198680"/>
                </a:cubicBezTo>
                <a:cubicBezTo>
                  <a:pt x="4602981" y="176904"/>
                  <a:pt x="4607018" y="176499"/>
                  <a:pt x="4608380" y="197464"/>
                </a:cubicBezTo>
                <a:cubicBezTo>
                  <a:pt x="4609742" y="218430"/>
                  <a:pt x="4612915" y="232401"/>
                  <a:pt x="4617898" y="239377"/>
                </a:cubicBezTo>
                <a:cubicBezTo>
                  <a:pt x="4622881" y="246354"/>
                  <a:pt x="4619726" y="253431"/>
                  <a:pt x="4608434" y="260608"/>
                </a:cubicBezTo>
                <a:cubicBezTo>
                  <a:pt x="4597141" y="267785"/>
                  <a:pt x="4577721" y="272514"/>
                  <a:pt x="4550173" y="274794"/>
                </a:cubicBezTo>
                <a:cubicBezTo>
                  <a:pt x="4522625" y="277074"/>
                  <a:pt x="4499552" y="275837"/>
                  <a:pt x="4480953" y="271083"/>
                </a:cubicBezTo>
                <a:cubicBezTo>
                  <a:pt x="4462354" y="266330"/>
                  <a:pt x="4451376" y="256905"/>
                  <a:pt x="4448020" y="242808"/>
                </a:cubicBezTo>
                <a:cubicBezTo>
                  <a:pt x="4444665" y="228712"/>
                  <a:pt x="4445256" y="214547"/>
                  <a:pt x="4449795" y="200314"/>
                </a:cubicBezTo>
                <a:cubicBezTo>
                  <a:pt x="4454334" y="186082"/>
                  <a:pt x="4460923" y="170784"/>
                  <a:pt x="4469563" y="154422"/>
                </a:cubicBezTo>
                <a:cubicBezTo>
                  <a:pt x="4478203" y="138060"/>
                  <a:pt x="4489431" y="121981"/>
                  <a:pt x="4503248" y="106185"/>
                </a:cubicBezTo>
                <a:cubicBezTo>
                  <a:pt x="4517065" y="90390"/>
                  <a:pt x="4522209" y="83348"/>
                  <a:pt x="4518682" y="85062"/>
                </a:cubicBezTo>
                <a:cubicBezTo>
                  <a:pt x="4515154" y="86776"/>
                  <a:pt x="4508185" y="89669"/>
                  <a:pt x="4497774" y="93742"/>
                </a:cubicBezTo>
                <a:cubicBezTo>
                  <a:pt x="4487363" y="97814"/>
                  <a:pt x="4478687" y="100783"/>
                  <a:pt x="4471746" y="102647"/>
                </a:cubicBezTo>
                <a:cubicBezTo>
                  <a:pt x="4464806" y="104511"/>
                  <a:pt x="4456926" y="102045"/>
                  <a:pt x="4448106" y="95247"/>
                </a:cubicBezTo>
                <a:cubicBezTo>
                  <a:pt x="4439287" y="88450"/>
                  <a:pt x="4440757" y="85051"/>
                  <a:pt x="4452516" y="85051"/>
                </a:cubicBezTo>
                <a:cubicBezTo>
                  <a:pt x="4460833" y="85051"/>
                  <a:pt x="4473686" y="81574"/>
                  <a:pt x="4491073" y="74619"/>
                </a:cubicBezTo>
                <a:cubicBezTo>
                  <a:pt x="4508461" y="67664"/>
                  <a:pt x="4520169" y="61361"/>
                  <a:pt x="4526200" y="55711"/>
                </a:cubicBezTo>
                <a:cubicBezTo>
                  <a:pt x="4529215" y="52886"/>
                  <a:pt x="4533389" y="51692"/>
                  <a:pt x="4538721" y="52130"/>
                </a:cubicBezTo>
                <a:close/>
                <a:moveTo>
                  <a:pt x="5942011" y="43343"/>
                </a:moveTo>
                <a:cubicBezTo>
                  <a:pt x="5937752" y="43343"/>
                  <a:pt x="5920228" y="46232"/>
                  <a:pt x="5889440" y="52012"/>
                </a:cubicBezTo>
                <a:cubicBezTo>
                  <a:pt x="5892093" y="73034"/>
                  <a:pt x="5893778" y="87640"/>
                  <a:pt x="5894495" y="95828"/>
                </a:cubicBezTo>
                <a:cubicBezTo>
                  <a:pt x="5911889" y="93232"/>
                  <a:pt x="5927779" y="89934"/>
                  <a:pt x="5942161" y="85933"/>
                </a:cubicBezTo>
                <a:cubicBezTo>
                  <a:pt x="5943811" y="75178"/>
                  <a:pt x="5944858" y="65391"/>
                  <a:pt x="5945303" y="56572"/>
                </a:cubicBezTo>
                <a:cubicBezTo>
                  <a:pt x="5945747" y="47753"/>
                  <a:pt x="5944650" y="43343"/>
                  <a:pt x="5942011" y="43343"/>
                </a:cubicBezTo>
                <a:close/>
                <a:moveTo>
                  <a:pt x="180974" y="40525"/>
                </a:moveTo>
                <a:lnTo>
                  <a:pt x="333676" y="40525"/>
                </a:lnTo>
                <a:lnTo>
                  <a:pt x="333676" y="67370"/>
                </a:lnTo>
                <a:cubicBezTo>
                  <a:pt x="291186" y="136060"/>
                  <a:pt x="263029" y="205437"/>
                  <a:pt x="249205" y="275504"/>
                </a:cubicBezTo>
                <a:lnTo>
                  <a:pt x="212035" y="275504"/>
                </a:lnTo>
                <a:cubicBezTo>
                  <a:pt x="228254" y="204032"/>
                  <a:pt x="256597" y="136095"/>
                  <a:pt x="297066" y="71694"/>
                </a:cubicBezTo>
                <a:lnTo>
                  <a:pt x="180974" y="71694"/>
                </a:lnTo>
                <a:close/>
                <a:moveTo>
                  <a:pt x="0" y="40525"/>
                </a:moveTo>
                <a:lnTo>
                  <a:pt x="152701" y="40525"/>
                </a:lnTo>
                <a:lnTo>
                  <a:pt x="152701" y="67370"/>
                </a:lnTo>
                <a:cubicBezTo>
                  <a:pt x="110211" y="136060"/>
                  <a:pt x="82054" y="205437"/>
                  <a:pt x="68230" y="275504"/>
                </a:cubicBezTo>
                <a:lnTo>
                  <a:pt x="31060" y="275504"/>
                </a:lnTo>
                <a:cubicBezTo>
                  <a:pt x="47279" y="204032"/>
                  <a:pt x="75622" y="136095"/>
                  <a:pt x="116090" y="71694"/>
                </a:cubicBezTo>
                <a:lnTo>
                  <a:pt x="0" y="71694"/>
                </a:lnTo>
                <a:close/>
                <a:moveTo>
                  <a:pt x="7665253" y="37284"/>
                </a:moveTo>
                <a:cubicBezTo>
                  <a:pt x="7666126" y="37043"/>
                  <a:pt x="7667013" y="37126"/>
                  <a:pt x="7667914" y="37535"/>
                </a:cubicBezTo>
                <a:cubicBezTo>
                  <a:pt x="7671522" y="39170"/>
                  <a:pt x="7676659" y="42361"/>
                  <a:pt x="7683327" y="47107"/>
                </a:cubicBezTo>
                <a:cubicBezTo>
                  <a:pt x="7691057" y="53474"/>
                  <a:pt x="7691877" y="58185"/>
                  <a:pt x="7685790" y="61239"/>
                </a:cubicBezTo>
                <a:cubicBezTo>
                  <a:pt x="7679702" y="64294"/>
                  <a:pt x="7668650" y="71073"/>
                  <a:pt x="7652632" y="81577"/>
                </a:cubicBezTo>
                <a:cubicBezTo>
                  <a:pt x="7636614" y="92082"/>
                  <a:pt x="7632680" y="91340"/>
                  <a:pt x="7640833" y="79351"/>
                </a:cubicBezTo>
                <a:cubicBezTo>
                  <a:pt x="7648986" y="67363"/>
                  <a:pt x="7654636" y="56988"/>
                  <a:pt x="7657783" y="48226"/>
                </a:cubicBezTo>
                <a:cubicBezTo>
                  <a:pt x="7660144" y="41654"/>
                  <a:pt x="7662634" y="38007"/>
                  <a:pt x="7665253" y="37284"/>
                </a:cubicBezTo>
                <a:close/>
                <a:moveTo>
                  <a:pt x="432148" y="36460"/>
                </a:moveTo>
                <a:cubicBezTo>
                  <a:pt x="441620" y="36460"/>
                  <a:pt x="450210" y="37424"/>
                  <a:pt x="457918" y="39353"/>
                </a:cubicBezTo>
                <a:cubicBezTo>
                  <a:pt x="465625" y="41282"/>
                  <a:pt x="473796" y="45365"/>
                  <a:pt x="482429" y="51603"/>
                </a:cubicBezTo>
                <a:cubicBezTo>
                  <a:pt x="491062" y="57841"/>
                  <a:pt x="497239" y="66588"/>
                  <a:pt x="500960" y="77845"/>
                </a:cubicBezTo>
                <a:cubicBezTo>
                  <a:pt x="504681" y="89103"/>
                  <a:pt x="504398" y="102392"/>
                  <a:pt x="500110" y="117715"/>
                </a:cubicBezTo>
                <a:cubicBezTo>
                  <a:pt x="495822" y="133037"/>
                  <a:pt x="485368" y="143739"/>
                  <a:pt x="468748" y="149819"/>
                </a:cubicBezTo>
                <a:cubicBezTo>
                  <a:pt x="483332" y="153003"/>
                  <a:pt x="493951" y="159585"/>
                  <a:pt x="500605" y="169565"/>
                </a:cubicBezTo>
                <a:cubicBezTo>
                  <a:pt x="507259" y="179546"/>
                  <a:pt x="510586" y="191524"/>
                  <a:pt x="510586" y="205498"/>
                </a:cubicBezTo>
                <a:cubicBezTo>
                  <a:pt x="510586" y="219473"/>
                  <a:pt x="508446" y="230752"/>
                  <a:pt x="504165" y="239334"/>
                </a:cubicBezTo>
                <a:cubicBezTo>
                  <a:pt x="499884" y="247917"/>
                  <a:pt x="495084" y="255101"/>
                  <a:pt x="489764" y="260887"/>
                </a:cubicBezTo>
                <a:cubicBezTo>
                  <a:pt x="484443" y="266674"/>
                  <a:pt x="477270" y="271234"/>
                  <a:pt x="468243" y="274568"/>
                </a:cubicBezTo>
                <a:cubicBezTo>
                  <a:pt x="459216" y="277902"/>
                  <a:pt x="447901" y="279569"/>
                  <a:pt x="434299" y="279569"/>
                </a:cubicBezTo>
                <a:cubicBezTo>
                  <a:pt x="420698" y="279569"/>
                  <a:pt x="408917" y="277906"/>
                  <a:pt x="398958" y="274579"/>
                </a:cubicBezTo>
                <a:cubicBezTo>
                  <a:pt x="388999" y="271252"/>
                  <a:pt x="380639" y="266211"/>
                  <a:pt x="373877" y="259457"/>
                </a:cubicBezTo>
                <a:cubicBezTo>
                  <a:pt x="367116" y="252703"/>
                  <a:pt x="362537" y="244776"/>
                  <a:pt x="360142" y="235677"/>
                </a:cubicBezTo>
                <a:cubicBezTo>
                  <a:pt x="357748" y="226579"/>
                  <a:pt x="356550" y="216472"/>
                  <a:pt x="356550" y="205359"/>
                </a:cubicBezTo>
                <a:cubicBezTo>
                  <a:pt x="356550" y="194231"/>
                  <a:pt x="359361" y="183278"/>
                  <a:pt x="364982" y="172502"/>
                </a:cubicBezTo>
                <a:cubicBezTo>
                  <a:pt x="370604" y="161725"/>
                  <a:pt x="379494" y="153877"/>
                  <a:pt x="391656" y="148959"/>
                </a:cubicBezTo>
                <a:cubicBezTo>
                  <a:pt x="381488" y="144384"/>
                  <a:pt x="374454" y="137949"/>
                  <a:pt x="370553" y="129653"/>
                </a:cubicBezTo>
                <a:cubicBezTo>
                  <a:pt x="366653" y="121357"/>
                  <a:pt x="364470" y="112040"/>
                  <a:pt x="364004" y="101700"/>
                </a:cubicBezTo>
                <a:cubicBezTo>
                  <a:pt x="363538" y="91361"/>
                  <a:pt x="364932" y="82456"/>
                  <a:pt x="368188" y="74985"/>
                </a:cubicBezTo>
                <a:cubicBezTo>
                  <a:pt x="371443" y="67513"/>
                  <a:pt x="376404" y="60444"/>
                  <a:pt x="383073" y="53775"/>
                </a:cubicBezTo>
                <a:cubicBezTo>
                  <a:pt x="389741" y="47107"/>
                  <a:pt x="397219" y="42554"/>
                  <a:pt x="405508" y="40116"/>
                </a:cubicBezTo>
                <a:cubicBezTo>
                  <a:pt x="413797" y="37679"/>
                  <a:pt x="422677" y="36460"/>
                  <a:pt x="432148" y="36460"/>
                </a:cubicBezTo>
                <a:close/>
                <a:moveTo>
                  <a:pt x="813673" y="35790"/>
                </a:moveTo>
                <a:cubicBezTo>
                  <a:pt x="821273" y="36878"/>
                  <a:pt x="828339" y="39098"/>
                  <a:pt x="834871" y="42450"/>
                </a:cubicBezTo>
                <a:cubicBezTo>
                  <a:pt x="847935" y="49154"/>
                  <a:pt x="857030" y="58848"/>
                  <a:pt x="862157" y="71532"/>
                </a:cubicBezTo>
                <a:cubicBezTo>
                  <a:pt x="867283" y="84216"/>
                  <a:pt x="867958" y="98194"/>
                  <a:pt x="864179" y="113467"/>
                </a:cubicBezTo>
                <a:cubicBezTo>
                  <a:pt x="860400" y="128739"/>
                  <a:pt x="850143" y="140914"/>
                  <a:pt x="833409" y="149991"/>
                </a:cubicBezTo>
                <a:cubicBezTo>
                  <a:pt x="845411" y="154121"/>
                  <a:pt x="854933" y="161836"/>
                  <a:pt x="861974" y="173136"/>
                </a:cubicBezTo>
                <a:cubicBezTo>
                  <a:pt x="869015" y="184436"/>
                  <a:pt x="871367" y="199271"/>
                  <a:pt x="869029" y="217641"/>
                </a:cubicBezTo>
                <a:cubicBezTo>
                  <a:pt x="866692" y="236011"/>
                  <a:pt x="858353" y="250925"/>
                  <a:pt x="844013" y="262382"/>
                </a:cubicBezTo>
                <a:cubicBezTo>
                  <a:pt x="829673" y="273840"/>
                  <a:pt x="813469" y="279336"/>
                  <a:pt x="795400" y="278870"/>
                </a:cubicBezTo>
                <a:cubicBezTo>
                  <a:pt x="777331" y="278404"/>
                  <a:pt x="761632" y="272700"/>
                  <a:pt x="748303" y="261759"/>
                </a:cubicBezTo>
                <a:cubicBezTo>
                  <a:pt x="734974" y="250817"/>
                  <a:pt x="726395" y="233989"/>
                  <a:pt x="722566" y="211274"/>
                </a:cubicBezTo>
                <a:lnTo>
                  <a:pt x="754121" y="205165"/>
                </a:lnTo>
                <a:cubicBezTo>
                  <a:pt x="758223" y="219003"/>
                  <a:pt x="763995" y="229210"/>
                  <a:pt x="771437" y="235785"/>
                </a:cubicBezTo>
                <a:cubicBezTo>
                  <a:pt x="778880" y="242360"/>
                  <a:pt x="787932" y="245676"/>
                  <a:pt x="798594" y="245733"/>
                </a:cubicBezTo>
                <a:cubicBezTo>
                  <a:pt x="809256" y="245791"/>
                  <a:pt x="817921" y="241457"/>
                  <a:pt x="824590" y="232730"/>
                </a:cubicBezTo>
                <a:cubicBezTo>
                  <a:pt x="831257" y="224004"/>
                  <a:pt x="834161" y="214006"/>
                  <a:pt x="833301" y="202734"/>
                </a:cubicBezTo>
                <a:cubicBezTo>
                  <a:pt x="832440" y="191463"/>
                  <a:pt x="828121" y="182751"/>
                  <a:pt x="820341" y="176599"/>
                </a:cubicBezTo>
                <a:cubicBezTo>
                  <a:pt x="812561" y="170447"/>
                  <a:pt x="798411" y="165909"/>
                  <a:pt x="777891" y="162983"/>
                </a:cubicBezTo>
                <a:lnTo>
                  <a:pt x="777891" y="139429"/>
                </a:lnTo>
                <a:cubicBezTo>
                  <a:pt x="797995" y="137522"/>
                  <a:pt x="812020" y="132815"/>
                  <a:pt x="819965" y="125308"/>
                </a:cubicBezTo>
                <a:cubicBezTo>
                  <a:pt x="827909" y="117801"/>
                  <a:pt x="831462" y="108085"/>
                  <a:pt x="830623" y="96161"/>
                </a:cubicBezTo>
                <a:cubicBezTo>
                  <a:pt x="829784" y="84238"/>
                  <a:pt x="824572" y="75605"/>
                  <a:pt x="814985" y="70263"/>
                </a:cubicBezTo>
                <a:cubicBezTo>
                  <a:pt x="805399" y="64921"/>
                  <a:pt x="795124" y="64355"/>
                  <a:pt x="784160" y="68564"/>
                </a:cubicBezTo>
                <a:cubicBezTo>
                  <a:pt x="773197" y="72773"/>
                  <a:pt x="763952" y="85517"/>
                  <a:pt x="756423" y="106798"/>
                </a:cubicBezTo>
                <a:lnTo>
                  <a:pt x="725255" y="101959"/>
                </a:lnTo>
                <a:cubicBezTo>
                  <a:pt x="730819" y="82886"/>
                  <a:pt x="738544" y="67700"/>
                  <a:pt x="748432" y="56400"/>
                </a:cubicBezTo>
                <a:cubicBezTo>
                  <a:pt x="758319" y="45100"/>
                  <a:pt x="771932" y="38274"/>
                  <a:pt x="789269" y="35922"/>
                </a:cubicBezTo>
                <a:cubicBezTo>
                  <a:pt x="797938" y="34746"/>
                  <a:pt x="806072" y="34702"/>
                  <a:pt x="813673" y="35790"/>
                </a:cubicBezTo>
                <a:close/>
                <a:moveTo>
                  <a:pt x="632698" y="35790"/>
                </a:moveTo>
                <a:cubicBezTo>
                  <a:pt x="640298" y="36878"/>
                  <a:pt x="647364" y="39098"/>
                  <a:pt x="653896" y="42450"/>
                </a:cubicBezTo>
                <a:cubicBezTo>
                  <a:pt x="666960" y="49154"/>
                  <a:pt x="676055" y="58848"/>
                  <a:pt x="681182" y="71532"/>
                </a:cubicBezTo>
                <a:cubicBezTo>
                  <a:pt x="686309" y="84216"/>
                  <a:pt x="686982" y="98194"/>
                  <a:pt x="683204" y="113467"/>
                </a:cubicBezTo>
                <a:cubicBezTo>
                  <a:pt x="679425" y="128739"/>
                  <a:pt x="669168" y="140914"/>
                  <a:pt x="652433" y="149991"/>
                </a:cubicBezTo>
                <a:cubicBezTo>
                  <a:pt x="664436" y="154121"/>
                  <a:pt x="673958" y="161836"/>
                  <a:pt x="680999" y="173136"/>
                </a:cubicBezTo>
                <a:cubicBezTo>
                  <a:pt x="688040" y="184436"/>
                  <a:pt x="690392" y="199271"/>
                  <a:pt x="688055" y="217641"/>
                </a:cubicBezTo>
                <a:cubicBezTo>
                  <a:pt x="685717" y="236011"/>
                  <a:pt x="677378" y="250925"/>
                  <a:pt x="663038" y="262382"/>
                </a:cubicBezTo>
                <a:cubicBezTo>
                  <a:pt x="648698" y="273840"/>
                  <a:pt x="632493" y="279336"/>
                  <a:pt x="614425" y="278870"/>
                </a:cubicBezTo>
                <a:cubicBezTo>
                  <a:pt x="596356" y="278404"/>
                  <a:pt x="580657" y="272700"/>
                  <a:pt x="567328" y="261759"/>
                </a:cubicBezTo>
                <a:cubicBezTo>
                  <a:pt x="553999" y="250817"/>
                  <a:pt x="545420" y="233989"/>
                  <a:pt x="541591" y="211274"/>
                </a:cubicBezTo>
                <a:lnTo>
                  <a:pt x="573146" y="205165"/>
                </a:lnTo>
                <a:cubicBezTo>
                  <a:pt x="577248" y="219003"/>
                  <a:pt x="583020" y="229210"/>
                  <a:pt x="590462" y="235785"/>
                </a:cubicBezTo>
                <a:cubicBezTo>
                  <a:pt x="597905" y="242360"/>
                  <a:pt x="606957" y="245676"/>
                  <a:pt x="617619" y="245733"/>
                </a:cubicBezTo>
                <a:cubicBezTo>
                  <a:pt x="628281" y="245791"/>
                  <a:pt x="636946" y="241457"/>
                  <a:pt x="643614" y="232730"/>
                </a:cubicBezTo>
                <a:cubicBezTo>
                  <a:pt x="650283" y="224004"/>
                  <a:pt x="653186" y="214006"/>
                  <a:pt x="652326" y="202734"/>
                </a:cubicBezTo>
                <a:cubicBezTo>
                  <a:pt x="651465" y="191463"/>
                  <a:pt x="647145" y="182751"/>
                  <a:pt x="639366" y="176599"/>
                </a:cubicBezTo>
                <a:cubicBezTo>
                  <a:pt x="631586" y="170447"/>
                  <a:pt x="617436" y="165909"/>
                  <a:pt x="596915" y="162983"/>
                </a:cubicBezTo>
                <a:lnTo>
                  <a:pt x="596915" y="139429"/>
                </a:lnTo>
                <a:cubicBezTo>
                  <a:pt x="617020" y="137522"/>
                  <a:pt x="631045" y="132815"/>
                  <a:pt x="638990" y="125308"/>
                </a:cubicBezTo>
                <a:cubicBezTo>
                  <a:pt x="646934" y="117801"/>
                  <a:pt x="650487" y="108085"/>
                  <a:pt x="649648" y="96161"/>
                </a:cubicBezTo>
                <a:cubicBezTo>
                  <a:pt x="648809" y="84238"/>
                  <a:pt x="643596" y="75605"/>
                  <a:pt x="634010" y="70263"/>
                </a:cubicBezTo>
                <a:cubicBezTo>
                  <a:pt x="624424" y="64921"/>
                  <a:pt x="614149" y="64355"/>
                  <a:pt x="603185" y="68564"/>
                </a:cubicBezTo>
                <a:cubicBezTo>
                  <a:pt x="592222" y="72773"/>
                  <a:pt x="582977" y="85517"/>
                  <a:pt x="575448" y="106798"/>
                </a:cubicBezTo>
                <a:lnTo>
                  <a:pt x="544280" y="101959"/>
                </a:lnTo>
                <a:cubicBezTo>
                  <a:pt x="549843" y="82886"/>
                  <a:pt x="557570" y="67700"/>
                  <a:pt x="567457" y="56400"/>
                </a:cubicBezTo>
                <a:cubicBezTo>
                  <a:pt x="577344" y="45100"/>
                  <a:pt x="590957" y="38274"/>
                  <a:pt x="608294" y="35922"/>
                </a:cubicBezTo>
                <a:cubicBezTo>
                  <a:pt x="616963" y="34746"/>
                  <a:pt x="625097" y="34702"/>
                  <a:pt x="632698" y="35790"/>
                </a:cubicBezTo>
                <a:close/>
                <a:moveTo>
                  <a:pt x="1514776" y="35126"/>
                </a:moveTo>
                <a:cubicBezTo>
                  <a:pt x="1531891" y="35126"/>
                  <a:pt x="1546586" y="41973"/>
                  <a:pt x="1558861" y="55668"/>
                </a:cubicBezTo>
                <a:cubicBezTo>
                  <a:pt x="1571136" y="69363"/>
                  <a:pt x="1579099" y="86238"/>
                  <a:pt x="1582749" y="106293"/>
                </a:cubicBezTo>
                <a:cubicBezTo>
                  <a:pt x="1586398" y="126348"/>
                  <a:pt x="1587538" y="149385"/>
                  <a:pt x="1586169" y="175405"/>
                </a:cubicBezTo>
                <a:cubicBezTo>
                  <a:pt x="1584799" y="201426"/>
                  <a:pt x="1580118" y="222897"/>
                  <a:pt x="1572122" y="239818"/>
                </a:cubicBezTo>
                <a:cubicBezTo>
                  <a:pt x="1564128" y="256740"/>
                  <a:pt x="1551956" y="268495"/>
                  <a:pt x="1535609" y="275084"/>
                </a:cubicBezTo>
                <a:cubicBezTo>
                  <a:pt x="1519261" y="281674"/>
                  <a:pt x="1502945" y="280971"/>
                  <a:pt x="1486662" y="272976"/>
                </a:cubicBezTo>
                <a:cubicBezTo>
                  <a:pt x="1470379" y="264982"/>
                  <a:pt x="1458953" y="254413"/>
                  <a:pt x="1452385" y="241270"/>
                </a:cubicBezTo>
                <a:cubicBezTo>
                  <a:pt x="1445817" y="228127"/>
                  <a:pt x="1441150" y="214404"/>
                  <a:pt x="1438382" y="200099"/>
                </a:cubicBezTo>
                <a:cubicBezTo>
                  <a:pt x="1435614" y="185795"/>
                  <a:pt x="1434682" y="166576"/>
                  <a:pt x="1435586" y="142441"/>
                </a:cubicBezTo>
                <a:cubicBezTo>
                  <a:pt x="1436504" y="118306"/>
                  <a:pt x="1439931" y="99159"/>
                  <a:pt x="1445868" y="84998"/>
                </a:cubicBezTo>
                <a:cubicBezTo>
                  <a:pt x="1451804" y="70837"/>
                  <a:pt x="1460495" y="58985"/>
                  <a:pt x="1471938" y="49441"/>
                </a:cubicBezTo>
                <a:cubicBezTo>
                  <a:pt x="1483381" y="39898"/>
                  <a:pt x="1497661" y="35126"/>
                  <a:pt x="1514776" y="35126"/>
                </a:cubicBezTo>
                <a:close/>
                <a:moveTo>
                  <a:pt x="1343326" y="35126"/>
                </a:moveTo>
                <a:cubicBezTo>
                  <a:pt x="1360441" y="35126"/>
                  <a:pt x="1375136" y="41973"/>
                  <a:pt x="1387412" y="55668"/>
                </a:cubicBezTo>
                <a:cubicBezTo>
                  <a:pt x="1399687" y="69363"/>
                  <a:pt x="1407649" y="86238"/>
                  <a:pt x="1411299" y="106293"/>
                </a:cubicBezTo>
                <a:cubicBezTo>
                  <a:pt x="1414948" y="126348"/>
                  <a:pt x="1416088" y="149385"/>
                  <a:pt x="1414719" y="175405"/>
                </a:cubicBezTo>
                <a:cubicBezTo>
                  <a:pt x="1413349" y="201426"/>
                  <a:pt x="1408667" y="222897"/>
                  <a:pt x="1400673" y="239818"/>
                </a:cubicBezTo>
                <a:cubicBezTo>
                  <a:pt x="1392678" y="256740"/>
                  <a:pt x="1380507" y="268495"/>
                  <a:pt x="1364159" y="275084"/>
                </a:cubicBezTo>
                <a:cubicBezTo>
                  <a:pt x="1347811" y="281674"/>
                  <a:pt x="1331496" y="280971"/>
                  <a:pt x="1315212" y="272976"/>
                </a:cubicBezTo>
                <a:cubicBezTo>
                  <a:pt x="1298929" y="264982"/>
                  <a:pt x="1287503" y="254413"/>
                  <a:pt x="1280935" y="241270"/>
                </a:cubicBezTo>
                <a:cubicBezTo>
                  <a:pt x="1274367" y="228127"/>
                  <a:pt x="1269700" y="214404"/>
                  <a:pt x="1266932" y="200099"/>
                </a:cubicBezTo>
                <a:cubicBezTo>
                  <a:pt x="1264164" y="185795"/>
                  <a:pt x="1263232" y="166576"/>
                  <a:pt x="1264136" y="142441"/>
                </a:cubicBezTo>
                <a:cubicBezTo>
                  <a:pt x="1265053" y="118306"/>
                  <a:pt x="1268481" y="99159"/>
                  <a:pt x="1274418" y="84998"/>
                </a:cubicBezTo>
                <a:cubicBezTo>
                  <a:pt x="1280355" y="70837"/>
                  <a:pt x="1289045" y="58985"/>
                  <a:pt x="1300488" y="49441"/>
                </a:cubicBezTo>
                <a:cubicBezTo>
                  <a:pt x="1311932" y="39898"/>
                  <a:pt x="1326211" y="35126"/>
                  <a:pt x="1343326" y="35126"/>
                </a:cubicBezTo>
                <a:close/>
                <a:moveTo>
                  <a:pt x="1162351" y="35126"/>
                </a:moveTo>
                <a:cubicBezTo>
                  <a:pt x="1179466" y="35126"/>
                  <a:pt x="1194161" y="41973"/>
                  <a:pt x="1206436" y="55668"/>
                </a:cubicBezTo>
                <a:cubicBezTo>
                  <a:pt x="1218711" y="69363"/>
                  <a:pt x="1226674" y="86238"/>
                  <a:pt x="1230324" y="106293"/>
                </a:cubicBezTo>
                <a:cubicBezTo>
                  <a:pt x="1233973" y="126348"/>
                  <a:pt x="1235113" y="149385"/>
                  <a:pt x="1233744" y="175405"/>
                </a:cubicBezTo>
                <a:cubicBezTo>
                  <a:pt x="1232374" y="201426"/>
                  <a:pt x="1227692" y="222897"/>
                  <a:pt x="1219697" y="239818"/>
                </a:cubicBezTo>
                <a:cubicBezTo>
                  <a:pt x="1211703" y="256740"/>
                  <a:pt x="1199532" y="268495"/>
                  <a:pt x="1183184" y="275084"/>
                </a:cubicBezTo>
                <a:cubicBezTo>
                  <a:pt x="1166836" y="281674"/>
                  <a:pt x="1150520" y="280971"/>
                  <a:pt x="1134237" y="272976"/>
                </a:cubicBezTo>
                <a:cubicBezTo>
                  <a:pt x="1117954" y="264982"/>
                  <a:pt x="1106528" y="254413"/>
                  <a:pt x="1099960" y="241270"/>
                </a:cubicBezTo>
                <a:cubicBezTo>
                  <a:pt x="1093392" y="228127"/>
                  <a:pt x="1088725" y="214404"/>
                  <a:pt x="1085957" y="200099"/>
                </a:cubicBezTo>
                <a:cubicBezTo>
                  <a:pt x="1083189" y="185795"/>
                  <a:pt x="1082257" y="166576"/>
                  <a:pt x="1083161" y="142441"/>
                </a:cubicBezTo>
                <a:cubicBezTo>
                  <a:pt x="1084078" y="118306"/>
                  <a:pt x="1087506" y="99159"/>
                  <a:pt x="1093443" y="84998"/>
                </a:cubicBezTo>
                <a:cubicBezTo>
                  <a:pt x="1099379" y="70837"/>
                  <a:pt x="1108070" y="58985"/>
                  <a:pt x="1119513" y="49441"/>
                </a:cubicBezTo>
                <a:cubicBezTo>
                  <a:pt x="1130956" y="39898"/>
                  <a:pt x="1145236" y="35126"/>
                  <a:pt x="1162351" y="35126"/>
                </a:cubicBezTo>
                <a:close/>
                <a:moveTo>
                  <a:pt x="981376" y="35126"/>
                </a:moveTo>
                <a:cubicBezTo>
                  <a:pt x="998491" y="35126"/>
                  <a:pt x="1013186" y="41973"/>
                  <a:pt x="1025461" y="55668"/>
                </a:cubicBezTo>
                <a:cubicBezTo>
                  <a:pt x="1037736" y="69363"/>
                  <a:pt x="1045699" y="86238"/>
                  <a:pt x="1049348" y="106293"/>
                </a:cubicBezTo>
                <a:cubicBezTo>
                  <a:pt x="1052998" y="126348"/>
                  <a:pt x="1054138" y="149385"/>
                  <a:pt x="1052769" y="175405"/>
                </a:cubicBezTo>
                <a:cubicBezTo>
                  <a:pt x="1051399" y="201426"/>
                  <a:pt x="1046717" y="222897"/>
                  <a:pt x="1038722" y="239818"/>
                </a:cubicBezTo>
                <a:cubicBezTo>
                  <a:pt x="1030728" y="256740"/>
                  <a:pt x="1018556" y="268495"/>
                  <a:pt x="1002209" y="275084"/>
                </a:cubicBezTo>
                <a:cubicBezTo>
                  <a:pt x="985861" y="281674"/>
                  <a:pt x="969545" y="280971"/>
                  <a:pt x="953262" y="272976"/>
                </a:cubicBezTo>
                <a:cubicBezTo>
                  <a:pt x="936979" y="264982"/>
                  <a:pt x="925553" y="254413"/>
                  <a:pt x="918985" y="241270"/>
                </a:cubicBezTo>
                <a:cubicBezTo>
                  <a:pt x="912417" y="228127"/>
                  <a:pt x="907750" y="214404"/>
                  <a:pt x="904982" y="200099"/>
                </a:cubicBezTo>
                <a:cubicBezTo>
                  <a:pt x="902215" y="185795"/>
                  <a:pt x="901282" y="166576"/>
                  <a:pt x="902186" y="142441"/>
                </a:cubicBezTo>
                <a:cubicBezTo>
                  <a:pt x="903104" y="118306"/>
                  <a:pt x="906531" y="99159"/>
                  <a:pt x="912467" y="84998"/>
                </a:cubicBezTo>
                <a:cubicBezTo>
                  <a:pt x="918404" y="70837"/>
                  <a:pt x="927094" y="58985"/>
                  <a:pt x="938538" y="49441"/>
                </a:cubicBezTo>
                <a:cubicBezTo>
                  <a:pt x="949982" y="39898"/>
                  <a:pt x="964261" y="35126"/>
                  <a:pt x="981376" y="35126"/>
                </a:cubicBezTo>
                <a:close/>
                <a:moveTo>
                  <a:pt x="5225433" y="30439"/>
                </a:moveTo>
                <a:cubicBezTo>
                  <a:pt x="5227513" y="30789"/>
                  <a:pt x="5230015" y="31555"/>
                  <a:pt x="5232938" y="32738"/>
                </a:cubicBezTo>
                <a:cubicBezTo>
                  <a:pt x="5244633" y="37471"/>
                  <a:pt x="5253556" y="42038"/>
                  <a:pt x="5259708" y="46440"/>
                </a:cubicBezTo>
                <a:cubicBezTo>
                  <a:pt x="5267165" y="53367"/>
                  <a:pt x="5266724" y="58780"/>
                  <a:pt x="5258385" y="62681"/>
                </a:cubicBezTo>
                <a:cubicBezTo>
                  <a:pt x="5250046" y="66581"/>
                  <a:pt x="5236072" y="75809"/>
                  <a:pt x="5216462" y="90364"/>
                </a:cubicBezTo>
                <a:cubicBezTo>
                  <a:pt x="5196851" y="104920"/>
                  <a:pt x="5191115" y="105769"/>
                  <a:pt x="5199253" y="92913"/>
                </a:cubicBezTo>
                <a:cubicBezTo>
                  <a:pt x="5207391" y="80057"/>
                  <a:pt x="5213016" y="69930"/>
                  <a:pt x="5216128" y="62530"/>
                </a:cubicBezTo>
                <a:cubicBezTo>
                  <a:pt x="5219240" y="55131"/>
                  <a:pt x="5219896" y="47132"/>
                  <a:pt x="5218096" y="38535"/>
                </a:cubicBezTo>
                <a:cubicBezTo>
                  <a:pt x="5216746" y="32088"/>
                  <a:pt x="5219192" y="29389"/>
                  <a:pt x="5225433" y="30439"/>
                </a:cubicBezTo>
                <a:close/>
                <a:moveTo>
                  <a:pt x="2177433" y="30439"/>
                </a:moveTo>
                <a:cubicBezTo>
                  <a:pt x="2179513" y="30789"/>
                  <a:pt x="2182015" y="31555"/>
                  <a:pt x="2184938" y="32738"/>
                </a:cubicBezTo>
                <a:cubicBezTo>
                  <a:pt x="2196633" y="37471"/>
                  <a:pt x="2205556" y="42038"/>
                  <a:pt x="2211708" y="46440"/>
                </a:cubicBezTo>
                <a:cubicBezTo>
                  <a:pt x="2219165" y="53367"/>
                  <a:pt x="2218724" y="58780"/>
                  <a:pt x="2210385" y="62681"/>
                </a:cubicBezTo>
                <a:cubicBezTo>
                  <a:pt x="2202046" y="66581"/>
                  <a:pt x="2188072" y="75809"/>
                  <a:pt x="2168461" y="90364"/>
                </a:cubicBezTo>
                <a:cubicBezTo>
                  <a:pt x="2148851" y="104920"/>
                  <a:pt x="2143115" y="105769"/>
                  <a:pt x="2151253" y="92913"/>
                </a:cubicBezTo>
                <a:cubicBezTo>
                  <a:pt x="2159391" y="80057"/>
                  <a:pt x="2165016" y="69930"/>
                  <a:pt x="2168128" y="62530"/>
                </a:cubicBezTo>
                <a:cubicBezTo>
                  <a:pt x="2171240" y="55131"/>
                  <a:pt x="2171896" y="47132"/>
                  <a:pt x="2170096" y="38535"/>
                </a:cubicBezTo>
                <a:cubicBezTo>
                  <a:pt x="2168746" y="32088"/>
                  <a:pt x="2171192" y="29389"/>
                  <a:pt x="2177433" y="30439"/>
                </a:cubicBezTo>
                <a:close/>
                <a:moveTo>
                  <a:pt x="7724482" y="29117"/>
                </a:moveTo>
                <a:cubicBezTo>
                  <a:pt x="7727862" y="29427"/>
                  <a:pt x="7733052" y="31347"/>
                  <a:pt x="7740050" y="34879"/>
                </a:cubicBezTo>
                <a:cubicBezTo>
                  <a:pt x="7754046" y="41941"/>
                  <a:pt x="7758944" y="48591"/>
                  <a:pt x="7754741" y="54829"/>
                </a:cubicBezTo>
                <a:cubicBezTo>
                  <a:pt x="7750540" y="61067"/>
                  <a:pt x="7746427" y="69768"/>
                  <a:pt x="7742405" y="80932"/>
                </a:cubicBezTo>
                <a:cubicBezTo>
                  <a:pt x="7738382" y="92096"/>
                  <a:pt x="7731102" y="105608"/>
                  <a:pt x="7720562" y="121468"/>
                </a:cubicBezTo>
                <a:cubicBezTo>
                  <a:pt x="7738258" y="118070"/>
                  <a:pt x="7754418" y="112721"/>
                  <a:pt x="7769046" y="105422"/>
                </a:cubicBezTo>
                <a:cubicBezTo>
                  <a:pt x="7783672" y="98123"/>
                  <a:pt x="7795446" y="97889"/>
                  <a:pt x="7804366" y="104723"/>
                </a:cubicBezTo>
                <a:cubicBezTo>
                  <a:pt x="7813286" y="111556"/>
                  <a:pt x="7812321" y="117181"/>
                  <a:pt x="7801472" y="121597"/>
                </a:cubicBezTo>
                <a:cubicBezTo>
                  <a:pt x="7790624" y="126014"/>
                  <a:pt x="7772652" y="130101"/>
                  <a:pt x="7747557" y="133858"/>
                </a:cubicBezTo>
                <a:cubicBezTo>
                  <a:pt x="7761052" y="136425"/>
                  <a:pt x="7766188" y="142649"/>
                  <a:pt x="7762968" y="152529"/>
                </a:cubicBezTo>
                <a:cubicBezTo>
                  <a:pt x="7759750" y="162410"/>
                  <a:pt x="7757010" y="173226"/>
                  <a:pt x="7754752" y="184978"/>
                </a:cubicBezTo>
                <a:cubicBezTo>
                  <a:pt x="7752493" y="196729"/>
                  <a:pt x="7748296" y="209754"/>
                  <a:pt x="7742158" y="224051"/>
                </a:cubicBezTo>
                <a:cubicBezTo>
                  <a:pt x="7749758" y="233042"/>
                  <a:pt x="7758602" y="241707"/>
                  <a:pt x="7768690" y="250046"/>
                </a:cubicBezTo>
                <a:cubicBezTo>
                  <a:pt x="7778778" y="258385"/>
                  <a:pt x="7789262" y="264727"/>
                  <a:pt x="7800138" y="269072"/>
                </a:cubicBezTo>
                <a:cubicBezTo>
                  <a:pt x="7811016" y="273417"/>
                  <a:pt x="7820943" y="278071"/>
                  <a:pt x="7829920" y="283032"/>
                </a:cubicBezTo>
                <a:cubicBezTo>
                  <a:pt x="7838897" y="287994"/>
                  <a:pt x="7834316" y="291357"/>
                  <a:pt x="7816174" y="293121"/>
                </a:cubicBezTo>
                <a:cubicBezTo>
                  <a:pt x="7798034" y="294885"/>
                  <a:pt x="7784340" y="295046"/>
                  <a:pt x="7775090" y="293605"/>
                </a:cubicBezTo>
                <a:cubicBezTo>
                  <a:pt x="7765840" y="292163"/>
                  <a:pt x="7759090" y="288137"/>
                  <a:pt x="7754838" y="281527"/>
                </a:cubicBezTo>
                <a:cubicBezTo>
                  <a:pt x="7750586" y="274916"/>
                  <a:pt x="7741269" y="261214"/>
                  <a:pt x="7726886" y="240420"/>
                </a:cubicBezTo>
                <a:cubicBezTo>
                  <a:pt x="7720734" y="248838"/>
                  <a:pt x="7713481" y="255833"/>
                  <a:pt x="7705128" y="261404"/>
                </a:cubicBezTo>
                <a:cubicBezTo>
                  <a:pt x="7696774" y="266975"/>
                  <a:pt x="7686658" y="271169"/>
                  <a:pt x="7674776" y="273987"/>
                </a:cubicBezTo>
                <a:cubicBezTo>
                  <a:pt x="7671806" y="274692"/>
                  <a:pt x="7669512" y="275065"/>
                  <a:pt x="7667895" y="275106"/>
                </a:cubicBezTo>
                <a:lnTo>
                  <a:pt x="7666178" y="274576"/>
                </a:lnTo>
                <a:lnTo>
                  <a:pt x="7665602" y="284613"/>
                </a:lnTo>
                <a:cubicBezTo>
                  <a:pt x="7663165" y="294745"/>
                  <a:pt x="7658168" y="296025"/>
                  <a:pt x="7650610" y="288453"/>
                </a:cubicBezTo>
                <a:cubicBezTo>
                  <a:pt x="7643052" y="280881"/>
                  <a:pt x="7636176" y="274321"/>
                  <a:pt x="7629982" y="268771"/>
                </a:cubicBezTo>
                <a:cubicBezTo>
                  <a:pt x="7616918" y="279311"/>
                  <a:pt x="7604166" y="286883"/>
                  <a:pt x="7591725" y="291486"/>
                </a:cubicBezTo>
                <a:cubicBezTo>
                  <a:pt x="7579285" y="296089"/>
                  <a:pt x="7566125" y="298853"/>
                  <a:pt x="7552243" y="299778"/>
                </a:cubicBezTo>
                <a:cubicBezTo>
                  <a:pt x="7538362" y="300703"/>
                  <a:pt x="7536770" y="298036"/>
                  <a:pt x="7547468" y="291776"/>
                </a:cubicBezTo>
                <a:cubicBezTo>
                  <a:pt x="7558166" y="285517"/>
                  <a:pt x="7569158" y="279781"/>
                  <a:pt x="7580443" y="274568"/>
                </a:cubicBezTo>
                <a:cubicBezTo>
                  <a:pt x="7591729" y="269355"/>
                  <a:pt x="7601940" y="262741"/>
                  <a:pt x="7611074" y="254725"/>
                </a:cubicBezTo>
                <a:cubicBezTo>
                  <a:pt x="7601538" y="248401"/>
                  <a:pt x="7594428" y="244084"/>
                  <a:pt x="7589746" y="241776"/>
                </a:cubicBezTo>
                <a:cubicBezTo>
                  <a:pt x="7585064" y="239467"/>
                  <a:pt x="7583864" y="236072"/>
                  <a:pt x="7586144" y="231590"/>
                </a:cubicBezTo>
                <a:cubicBezTo>
                  <a:pt x="7588424" y="227109"/>
                  <a:pt x="7590432" y="221950"/>
                  <a:pt x="7592166" y="216114"/>
                </a:cubicBezTo>
                <a:cubicBezTo>
                  <a:pt x="7572377" y="218752"/>
                  <a:pt x="7558833" y="222112"/>
                  <a:pt x="7551534" y="226191"/>
                </a:cubicBezTo>
                <a:cubicBezTo>
                  <a:pt x="7544234" y="230271"/>
                  <a:pt x="7535458" y="227335"/>
                  <a:pt x="7525204" y="217383"/>
                </a:cubicBezTo>
                <a:cubicBezTo>
                  <a:pt x="7514952" y="207431"/>
                  <a:pt x="7516274" y="202914"/>
                  <a:pt x="7529173" y="203831"/>
                </a:cubicBezTo>
                <a:cubicBezTo>
                  <a:pt x="7542072" y="204749"/>
                  <a:pt x="7564568" y="202677"/>
                  <a:pt x="7596662" y="197615"/>
                </a:cubicBezTo>
                <a:cubicBezTo>
                  <a:pt x="7599071" y="187534"/>
                  <a:pt x="7599376" y="178399"/>
                  <a:pt x="7597576" y="170211"/>
                </a:cubicBezTo>
                <a:cubicBezTo>
                  <a:pt x="7595776" y="162022"/>
                  <a:pt x="7601200" y="160983"/>
                  <a:pt x="7613848" y="167092"/>
                </a:cubicBezTo>
                <a:cubicBezTo>
                  <a:pt x="7626496" y="173201"/>
                  <a:pt x="7631788" y="178119"/>
                  <a:pt x="7629724" y="181848"/>
                </a:cubicBezTo>
                <a:cubicBezTo>
                  <a:pt x="7627658" y="185576"/>
                  <a:pt x="7624640" y="189298"/>
                  <a:pt x="7620668" y="193012"/>
                </a:cubicBezTo>
                <a:lnTo>
                  <a:pt x="7640070" y="190818"/>
                </a:lnTo>
                <a:cubicBezTo>
                  <a:pt x="7641432" y="186888"/>
                  <a:pt x="7641887" y="182224"/>
                  <a:pt x="7641436" y="176825"/>
                </a:cubicBezTo>
                <a:cubicBezTo>
                  <a:pt x="7640984" y="171426"/>
                  <a:pt x="7644702" y="170953"/>
                  <a:pt x="7652589" y="175405"/>
                </a:cubicBezTo>
                <a:cubicBezTo>
                  <a:pt x="7660476" y="179858"/>
                  <a:pt x="7665678" y="183691"/>
                  <a:pt x="7668194" y="186903"/>
                </a:cubicBezTo>
                <a:cubicBezTo>
                  <a:pt x="7670711" y="190115"/>
                  <a:pt x="7670754" y="194313"/>
                  <a:pt x="7668324" y="199497"/>
                </a:cubicBezTo>
                <a:cubicBezTo>
                  <a:pt x="7665892" y="204681"/>
                  <a:pt x="7662881" y="211995"/>
                  <a:pt x="7659289" y="221438"/>
                </a:cubicBezTo>
                <a:cubicBezTo>
                  <a:pt x="7655696" y="230881"/>
                  <a:pt x="7650926" y="240205"/>
                  <a:pt x="7644974" y="249412"/>
                </a:cubicBezTo>
                <a:cubicBezTo>
                  <a:pt x="7650582" y="253011"/>
                  <a:pt x="7656030" y="257245"/>
                  <a:pt x="7661322" y="262114"/>
                </a:cubicBezTo>
                <a:lnTo>
                  <a:pt x="7666336" y="271344"/>
                </a:lnTo>
                <a:lnTo>
                  <a:pt x="7671593" y="266523"/>
                </a:lnTo>
                <a:cubicBezTo>
                  <a:pt x="7681352" y="258729"/>
                  <a:pt x="7689755" y="251308"/>
                  <a:pt x="7696803" y="244260"/>
                </a:cubicBezTo>
                <a:cubicBezTo>
                  <a:pt x="7703852" y="237212"/>
                  <a:pt x="7709914" y="230153"/>
                  <a:pt x="7714990" y="223083"/>
                </a:cubicBezTo>
                <a:cubicBezTo>
                  <a:pt x="7708954" y="213375"/>
                  <a:pt x="7703116" y="204839"/>
                  <a:pt x="7697481" y="197475"/>
                </a:cubicBezTo>
                <a:cubicBezTo>
                  <a:pt x="7691845" y="190111"/>
                  <a:pt x="7686833" y="183372"/>
                  <a:pt x="7682445" y="177255"/>
                </a:cubicBezTo>
                <a:cubicBezTo>
                  <a:pt x="7678057" y="171139"/>
                  <a:pt x="7679376" y="167511"/>
                  <a:pt x="7686403" y="166371"/>
                </a:cubicBezTo>
                <a:cubicBezTo>
                  <a:pt x="7693430" y="165231"/>
                  <a:pt x="7698714" y="166884"/>
                  <a:pt x="7702256" y="171329"/>
                </a:cubicBezTo>
                <a:cubicBezTo>
                  <a:pt x="7705798" y="175775"/>
                  <a:pt x="7713463" y="187053"/>
                  <a:pt x="7725250" y="205165"/>
                </a:cubicBezTo>
                <a:cubicBezTo>
                  <a:pt x="7729223" y="195873"/>
                  <a:pt x="7731884" y="184777"/>
                  <a:pt x="7733231" y="171878"/>
                </a:cubicBezTo>
                <a:cubicBezTo>
                  <a:pt x="7734579" y="158979"/>
                  <a:pt x="7734902" y="147180"/>
                  <a:pt x="7734199" y="136483"/>
                </a:cubicBezTo>
                <a:cubicBezTo>
                  <a:pt x="7729567" y="137386"/>
                  <a:pt x="7723308" y="137386"/>
                  <a:pt x="7715420" y="136483"/>
                </a:cubicBezTo>
                <a:cubicBezTo>
                  <a:pt x="7705310" y="148428"/>
                  <a:pt x="7694613" y="157265"/>
                  <a:pt x="7683327" y="162994"/>
                </a:cubicBezTo>
                <a:cubicBezTo>
                  <a:pt x="7672042" y="168723"/>
                  <a:pt x="7672052" y="163786"/>
                  <a:pt x="7683359" y="148184"/>
                </a:cubicBezTo>
                <a:cubicBezTo>
                  <a:pt x="7694666" y="132582"/>
                  <a:pt x="7704116" y="113456"/>
                  <a:pt x="7711710" y="90805"/>
                </a:cubicBezTo>
                <a:cubicBezTo>
                  <a:pt x="7719302" y="68155"/>
                  <a:pt x="7722662" y="54317"/>
                  <a:pt x="7721788" y="49291"/>
                </a:cubicBezTo>
                <a:cubicBezTo>
                  <a:pt x="7720913" y="44264"/>
                  <a:pt x="7720238" y="38840"/>
                  <a:pt x="7719766" y="33018"/>
                </a:cubicBezTo>
                <a:cubicBezTo>
                  <a:pt x="7719529" y="30107"/>
                  <a:pt x="7721101" y="28806"/>
                  <a:pt x="7724482" y="29117"/>
                </a:cubicBezTo>
                <a:close/>
                <a:moveTo>
                  <a:pt x="6964262" y="28372"/>
                </a:moveTo>
                <a:cubicBezTo>
                  <a:pt x="6970974" y="28372"/>
                  <a:pt x="6979908" y="29763"/>
                  <a:pt x="6991064" y="32545"/>
                </a:cubicBezTo>
                <a:cubicBezTo>
                  <a:pt x="7002924" y="34538"/>
                  <a:pt x="7011782" y="39553"/>
                  <a:pt x="7017641" y="47591"/>
                </a:cubicBezTo>
                <a:cubicBezTo>
                  <a:pt x="7023498" y="55629"/>
                  <a:pt x="7024155" y="63455"/>
                  <a:pt x="7019609" y="71070"/>
                </a:cubicBezTo>
                <a:cubicBezTo>
                  <a:pt x="7015063" y="78684"/>
                  <a:pt x="7006470" y="78265"/>
                  <a:pt x="6993829" y="69811"/>
                </a:cubicBezTo>
                <a:cubicBezTo>
                  <a:pt x="6981188" y="61358"/>
                  <a:pt x="6970838" y="52338"/>
                  <a:pt x="6962778" y="42751"/>
                </a:cubicBezTo>
                <a:cubicBezTo>
                  <a:pt x="6954720" y="33165"/>
                  <a:pt x="6955214" y="28372"/>
                  <a:pt x="6964262" y="28372"/>
                </a:cubicBezTo>
                <a:close/>
                <a:moveTo>
                  <a:pt x="7304627" y="19671"/>
                </a:moveTo>
                <a:cubicBezTo>
                  <a:pt x="7312794" y="21083"/>
                  <a:pt x="7321896" y="24070"/>
                  <a:pt x="7331934" y="28630"/>
                </a:cubicBezTo>
                <a:cubicBezTo>
                  <a:pt x="7343464" y="34093"/>
                  <a:pt x="7347860" y="40550"/>
                  <a:pt x="7345120" y="48000"/>
                </a:cubicBezTo>
                <a:cubicBezTo>
                  <a:pt x="7342382" y="55450"/>
                  <a:pt x="7340582" y="64975"/>
                  <a:pt x="7339721" y="76576"/>
                </a:cubicBezTo>
                <a:cubicBezTo>
                  <a:pt x="7338861" y="88178"/>
                  <a:pt x="7338430" y="105422"/>
                  <a:pt x="7338430" y="128309"/>
                </a:cubicBezTo>
                <a:cubicBezTo>
                  <a:pt x="7338430" y="150177"/>
                  <a:pt x="7339323" y="170498"/>
                  <a:pt x="7341108" y="189269"/>
                </a:cubicBezTo>
                <a:cubicBezTo>
                  <a:pt x="7342894" y="208040"/>
                  <a:pt x="7343095" y="225302"/>
                  <a:pt x="7341710" y="241055"/>
                </a:cubicBezTo>
                <a:cubicBezTo>
                  <a:pt x="7340327" y="256808"/>
                  <a:pt x="7335351" y="270764"/>
                  <a:pt x="7326782" y="282925"/>
                </a:cubicBezTo>
                <a:cubicBezTo>
                  <a:pt x="7318214" y="295085"/>
                  <a:pt x="7310912" y="296831"/>
                  <a:pt x="7304874" y="288163"/>
                </a:cubicBezTo>
                <a:cubicBezTo>
                  <a:pt x="7298838" y="279494"/>
                  <a:pt x="7293420" y="272324"/>
                  <a:pt x="7288623" y="266652"/>
                </a:cubicBezTo>
                <a:cubicBezTo>
                  <a:pt x="7283826" y="260981"/>
                  <a:pt x="7278306" y="254714"/>
                  <a:pt x="7272060" y="247852"/>
                </a:cubicBezTo>
                <a:cubicBezTo>
                  <a:pt x="7265816" y="240990"/>
                  <a:pt x="7267282" y="238513"/>
                  <a:pt x="7276460" y="240420"/>
                </a:cubicBezTo>
                <a:cubicBezTo>
                  <a:pt x="7285638" y="242328"/>
                  <a:pt x="7293216" y="243902"/>
                  <a:pt x="7299196" y="245142"/>
                </a:cubicBezTo>
                <a:cubicBezTo>
                  <a:pt x="7305176" y="246382"/>
                  <a:pt x="7308686" y="245181"/>
                  <a:pt x="7309725" y="241539"/>
                </a:cubicBezTo>
                <a:cubicBezTo>
                  <a:pt x="7310765" y="237897"/>
                  <a:pt x="7311733" y="230458"/>
                  <a:pt x="7312628" y="219222"/>
                </a:cubicBezTo>
                <a:cubicBezTo>
                  <a:pt x="7313525" y="207986"/>
                  <a:pt x="7313755" y="177223"/>
                  <a:pt x="7313317" y="126932"/>
                </a:cubicBezTo>
                <a:cubicBezTo>
                  <a:pt x="7312880" y="76641"/>
                  <a:pt x="7309280" y="45838"/>
                  <a:pt x="7302519" y="34524"/>
                </a:cubicBezTo>
                <a:cubicBezTo>
                  <a:pt x="7295758" y="23209"/>
                  <a:pt x="7296460" y="18258"/>
                  <a:pt x="7304627" y="19671"/>
                </a:cubicBezTo>
                <a:close/>
                <a:moveTo>
                  <a:pt x="6891556" y="16776"/>
                </a:moveTo>
                <a:cubicBezTo>
                  <a:pt x="6892965" y="16788"/>
                  <a:pt x="6894682" y="17161"/>
                  <a:pt x="6896710" y="17896"/>
                </a:cubicBezTo>
                <a:cubicBezTo>
                  <a:pt x="6904820" y="20836"/>
                  <a:pt x="6912044" y="25213"/>
                  <a:pt x="6918381" y="31028"/>
                </a:cubicBezTo>
                <a:cubicBezTo>
                  <a:pt x="6924720" y="36843"/>
                  <a:pt x="6926179" y="41446"/>
                  <a:pt x="6922759" y="44838"/>
                </a:cubicBezTo>
                <a:cubicBezTo>
                  <a:pt x="6919338" y="48229"/>
                  <a:pt x="6914306" y="57013"/>
                  <a:pt x="6907658" y="71188"/>
                </a:cubicBezTo>
                <a:cubicBezTo>
                  <a:pt x="6901012" y="85363"/>
                  <a:pt x="6890210" y="106519"/>
                  <a:pt x="6875253" y="134654"/>
                </a:cubicBezTo>
                <a:cubicBezTo>
                  <a:pt x="6888748" y="144262"/>
                  <a:pt x="6894810" y="154695"/>
                  <a:pt x="6893440" y="165952"/>
                </a:cubicBezTo>
                <a:cubicBezTo>
                  <a:pt x="6892070" y="177209"/>
                  <a:pt x="6891156" y="196149"/>
                  <a:pt x="6890698" y="222771"/>
                </a:cubicBezTo>
                <a:cubicBezTo>
                  <a:pt x="6890239" y="249394"/>
                  <a:pt x="6888008" y="270015"/>
                  <a:pt x="6884008" y="284635"/>
                </a:cubicBezTo>
                <a:cubicBezTo>
                  <a:pt x="6880007" y="299255"/>
                  <a:pt x="6874146" y="300334"/>
                  <a:pt x="6866424" y="287872"/>
                </a:cubicBezTo>
                <a:cubicBezTo>
                  <a:pt x="6858701" y="275411"/>
                  <a:pt x="6856421" y="264530"/>
                  <a:pt x="6859583" y="255230"/>
                </a:cubicBezTo>
                <a:cubicBezTo>
                  <a:pt x="6862745" y="245931"/>
                  <a:pt x="6864770" y="234770"/>
                  <a:pt x="6865660" y="221749"/>
                </a:cubicBezTo>
                <a:cubicBezTo>
                  <a:pt x="6866549" y="208729"/>
                  <a:pt x="6866993" y="193779"/>
                  <a:pt x="6866993" y="176900"/>
                </a:cubicBezTo>
                <a:cubicBezTo>
                  <a:pt x="6866993" y="160538"/>
                  <a:pt x="6866706" y="150665"/>
                  <a:pt x="6866132" y="147281"/>
                </a:cubicBezTo>
                <a:cubicBezTo>
                  <a:pt x="6858690" y="158323"/>
                  <a:pt x="6850420" y="168164"/>
                  <a:pt x="6841321" y="176804"/>
                </a:cubicBezTo>
                <a:cubicBezTo>
                  <a:pt x="6832222" y="185444"/>
                  <a:pt x="6821854" y="192133"/>
                  <a:pt x="6810217" y="196873"/>
                </a:cubicBezTo>
                <a:cubicBezTo>
                  <a:pt x="6798580" y="201612"/>
                  <a:pt x="6798702" y="196995"/>
                  <a:pt x="6810582" y="183020"/>
                </a:cubicBezTo>
                <a:cubicBezTo>
                  <a:pt x="6822464" y="169046"/>
                  <a:pt x="6834194" y="153153"/>
                  <a:pt x="6845774" y="135343"/>
                </a:cubicBezTo>
                <a:cubicBezTo>
                  <a:pt x="6857353" y="117532"/>
                  <a:pt x="6867610" y="97083"/>
                  <a:pt x="6876544" y="73995"/>
                </a:cubicBezTo>
                <a:cubicBezTo>
                  <a:pt x="6885478" y="50907"/>
                  <a:pt x="6889044" y="35051"/>
                  <a:pt x="6887246" y="26425"/>
                </a:cubicBezTo>
                <a:cubicBezTo>
                  <a:pt x="6885896" y="19956"/>
                  <a:pt x="6887332" y="16739"/>
                  <a:pt x="6891556" y="16776"/>
                </a:cubicBezTo>
                <a:close/>
                <a:moveTo>
                  <a:pt x="4847838" y="12976"/>
                </a:moveTo>
                <a:cubicBezTo>
                  <a:pt x="4850337" y="12800"/>
                  <a:pt x="4853934" y="13802"/>
                  <a:pt x="4858631" y="15982"/>
                </a:cubicBezTo>
                <a:cubicBezTo>
                  <a:pt x="4868024" y="20341"/>
                  <a:pt x="4875158" y="25504"/>
                  <a:pt x="4880034" y="31469"/>
                </a:cubicBezTo>
                <a:cubicBezTo>
                  <a:pt x="4884909" y="37435"/>
                  <a:pt x="4883038" y="41561"/>
                  <a:pt x="4874419" y="43848"/>
                </a:cubicBezTo>
                <a:cubicBezTo>
                  <a:pt x="4865801" y="46136"/>
                  <a:pt x="4855580" y="49904"/>
                  <a:pt x="4843756" y="55152"/>
                </a:cubicBezTo>
                <a:cubicBezTo>
                  <a:pt x="4831933" y="60401"/>
                  <a:pt x="4823067" y="63656"/>
                  <a:pt x="4817159" y="64918"/>
                </a:cubicBezTo>
                <a:cubicBezTo>
                  <a:pt x="4824344" y="66194"/>
                  <a:pt x="4829739" y="68711"/>
                  <a:pt x="4833345" y="72468"/>
                </a:cubicBezTo>
                <a:cubicBezTo>
                  <a:pt x="4836952" y="76225"/>
                  <a:pt x="4837633" y="80986"/>
                  <a:pt x="4835389" y="86751"/>
                </a:cubicBezTo>
                <a:cubicBezTo>
                  <a:pt x="4833145" y="92515"/>
                  <a:pt x="4832023" y="105888"/>
                  <a:pt x="4832023" y="126867"/>
                </a:cubicBezTo>
                <a:cubicBezTo>
                  <a:pt x="4869823" y="122479"/>
                  <a:pt x="4896708" y="118683"/>
                  <a:pt x="4912675" y="115478"/>
                </a:cubicBezTo>
                <a:cubicBezTo>
                  <a:pt x="4928643" y="112273"/>
                  <a:pt x="4940671" y="112886"/>
                  <a:pt x="4948759" y="117317"/>
                </a:cubicBezTo>
                <a:cubicBezTo>
                  <a:pt x="4956847" y="121748"/>
                  <a:pt x="4962583" y="127850"/>
                  <a:pt x="4965968" y="135622"/>
                </a:cubicBezTo>
                <a:cubicBezTo>
                  <a:pt x="4969352" y="143395"/>
                  <a:pt x="4963784" y="146607"/>
                  <a:pt x="4949264" y="145259"/>
                </a:cubicBezTo>
                <a:cubicBezTo>
                  <a:pt x="4934745" y="143911"/>
                  <a:pt x="4917472" y="143463"/>
                  <a:pt x="4897446" y="143914"/>
                </a:cubicBezTo>
                <a:cubicBezTo>
                  <a:pt x="4877420" y="144366"/>
                  <a:pt x="4855612" y="145811"/>
                  <a:pt x="4832023" y="148249"/>
                </a:cubicBezTo>
                <a:lnTo>
                  <a:pt x="4832023" y="247089"/>
                </a:lnTo>
                <a:cubicBezTo>
                  <a:pt x="4832023" y="276314"/>
                  <a:pt x="4828749" y="297355"/>
                  <a:pt x="4822203" y="310211"/>
                </a:cubicBezTo>
                <a:cubicBezTo>
                  <a:pt x="4815657" y="323067"/>
                  <a:pt x="4811129" y="322167"/>
                  <a:pt x="4808620" y="307511"/>
                </a:cubicBezTo>
                <a:cubicBezTo>
                  <a:pt x="4806110" y="292855"/>
                  <a:pt x="4804855" y="271811"/>
                  <a:pt x="4804855" y="244378"/>
                </a:cubicBezTo>
                <a:lnTo>
                  <a:pt x="4804855" y="151325"/>
                </a:lnTo>
                <a:cubicBezTo>
                  <a:pt x="4781481" y="153963"/>
                  <a:pt x="4760752" y="156867"/>
                  <a:pt x="4742669" y="160036"/>
                </a:cubicBezTo>
                <a:cubicBezTo>
                  <a:pt x="4724586" y="163206"/>
                  <a:pt x="4711551" y="165023"/>
                  <a:pt x="4703563" y="165489"/>
                </a:cubicBezTo>
                <a:cubicBezTo>
                  <a:pt x="4695575" y="165955"/>
                  <a:pt x="4687739" y="162342"/>
                  <a:pt x="4680052" y="154648"/>
                </a:cubicBezTo>
                <a:cubicBezTo>
                  <a:pt x="4672366" y="146955"/>
                  <a:pt x="4672151" y="143108"/>
                  <a:pt x="4679407" y="143108"/>
                </a:cubicBezTo>
                <a:cubicBezTo>
                  <a:pt x="4684770" y="143108"/>
                  <a:pt x="4697726" y="141989"/>
                  <a:pt x="4718276" y="139752"/>
                </a:cubicBezTo>
                <a:cubicBezTo>
                  <a:pt x="4738826" y="137515"/>
                  <a:pt x="4767685" y="134281"/>
                  <a:pt x="4804855" y="130051"/>
                </a:cubicBezTo>
                <a:cubicBezTo>
                  <a:pt x="4804855" y="96796"/>
                  <a:pt x="4803213" y="78247"/>
                  <a:pt x="4799929" y="74404"/>
                </a:cubicBezTo>
                <a:cubicBezTo>
                  <a:pt x="4785073" y="81560"/>
                  <a:pt x="4769807" y="86048"/>
                  <a:pt x="4754134" y="87869"/>
                </a:cubicBezTo>
                <a:cubicBezTo>
                  <a:pt x="4738460" y="89690"/>
                  <a:pt x="4737011" y="86837"/>
                  <a:pt x="4749789" y="79308"/>
                </a:cubicBezTo>
                <a:cubicBezTo>
                  <a:pt x="4762566" y="71780"/>
                  <a:pt x="4776293" y="64237"/>
                  <a:pt x="4790970" y="56679"/>
                </a:cubicBezTo>
                <a:cubicBezTo>
                  <a:pt x="4805647" y="49122"/>
                  <a:pt x="4817944" y="41891"/>
                  <a:pt x="4827860" y="34986"/>
                </a:cubicBezTo>
                <a:cubicBezTo>
                  <a:pt x="4837777" y="28081"/>
                  <a:pt x="4843036" y="22098"/>
                  <a:pt x="4843638" y="17036"/>
                </a:cubicBezTo>
                <a:cubicBezTo>
                  <a:pt x="4843940" y="14505"/>
                  <a:pt x="4845339" y="13151"/>
                  <a:pt x="4847838" y="12976"/>
                </a:cubicBezTo>
                <a:close/>
                <a:moveTo>
                  <a:pt x="1809363" y="12976"/>
                </a:moveTo>
                <a:cubicBezTo>
                  <a:pt x="1811862" y="12800"/>
                  <a:pt x="1815460" y="13802"/>
                  <a:pt x="1820156" y="15982"/>
                </a:cubicBezTo>
                <a:cubicBezTo>
                  <a:pt x="1829549" y="20341"/>
                  <a:pt x="1836683" y="25504"/>
                  <a:pt x="1841559" y="31469"/>
                </a:cubicBezTo>
                <a:cubicBezTo>
                  <a:pt x="1846435" y="37435"/>
                  <a:pt x="1844563" y="41561"/>
                  <a:pt x="1835944" y="43848"/>
                </a:cubicBezTo>
                <a:cubicBezTo>
                  <a:pt x="1827326" y="46136"/>
                  <a:pt x="1817105" y="49904"/>
                  <a:pt x="1805282" y="55152"/>
                </a:cubicBezTo>
                <a:cubicBezTo>
                  <a:pt x="1793458" y="60401"/>
                  <a:pt x="1784592" y="63656"/>
                  <a:pt x="1778684" y="64918"/>
                </a:cubicBezTo>
                <a:cubicBezTo>
                  <a:pt x="1785869" y="66194"/>
                  <a:pt x="1791264" y="68711"/>
                  <a:pt x="1794871" y="72468"/>
                </a:cubicBezTo>
                <a:cubicBezTo>
                  <a:pt x="1798477" y="76225"/>
                  <a:pt x="1799159" y="80986"/>
                  <a:pt x="1796914" y="86751"/>
                </a:cubicBezTo>
                <a:cubicBezTo>
                  <a:pt x="1794669" y="92515"/>
                  <a:pt x="1793548" y="105888"/>
                  <a:pt x="1793548" y="126867"/>
                </a:cubicBezTo>
                <a:cubicBezTo>
                  <a:pt x="1831348" y="122479"/>
                  <a:pt x="1858233" y="118683"/>
                  <a:pt x="1874200" y="115478"/>
                </a:cubicBezTo>
                <a:cubicBezTo>
                  <a:pt x="1890168" y="112273"/>
                  <a:pt x="1902196" y="112886"/>
                  <a:pt x="1910284" y="117317"/>
                </a:cubicBezTo>
                <a:cubicBezTo>
                  <a:pt x="1918372" y="121748"/>
                  <a:pt x="1924108" y="127850"/>
                  <a:pt x="1927492" y="135622"/>
                </a:cubicBezTo>
                <a:cubicBezTo>
                  <a:pt x="1930877" y="143395"/>
                  <a:pt x="1925309" y="146607"/>
                  <a:pt x="1910789" y="145259"/>
                </a:cubicBezTo>
                <a:cubicBezTo>
                  <a:pt x="1896270" y="143911"/>
                  <a:pt x="1878997" y="143463"/>
                  <a:pt x="1858971" y="143914"/>
                </a:cubicBezTo>
                <a:cubicBezTo>
                  <a:pt x="1838945" y="144366"/>
                  <a:pt x="1817137" y="145811"/>
                  <a:pt x="1793548" y="148249"/>
                </a:cubicBezTo>
                <a:lnTo>
                  <a:pt x="1793548" y="247089"/>
                </a:lnTo>
                <a:cubicBezTo>
                  <a:pt x="1793548" y="276314"/>
                  <a:pt x="1790274" y="297355"/>
                  <a:pt x="1783728" y="310211"/>
                </a:cubicBezTo>
                <a:cubicBezTo>
                  <a:pt x="1777182" y="323067"/>
                  <a:pt x="1772654" y="322167"/>
                  <a:pt x="1770144" y="307511"/>
                </a:cubicBezTo>
                <a:cubicBezTo>
                  <a:pt x="1767635" y="292855"/>
                  <a:pt x="1766380" y="271811"/>
                  <a:pt x="1766380" y="244378"/>
                </a:cubicBezTo>
                <a:lnTo>
                  <a:pt x="1766380" y="151325"/>
                </a:lnTo>
                <a:cubicBezTo>
                  <a:pt x="1743005" y="153963"/>
                  <a:pt x="1722277" y="156867"/>
                  <a:pt x="1704194" y="160036"/>
                </a:cubicBezTo>
                <a:cubicBezTo>
                  <a:pt x="1686111" y="163206"/>
                  <a:pt x="1673075" y="165023"/>
                  <a:pt x="1665088" y="165489"/>
                </a:cubicBezTo>
                <a:cubicBezTo>
                  <a:pt x="1657100" y="165955"/>
                  <a:pt x="1649263" y="162342"/>
                  <a:pt x="1641578" y="154648"/>
                </a:cubicBezTo>
                <a:cubicBezTo>
                  <a:pt x="1633891" y="146955"/>
                  <a:pt x="1633676" y="143108"/>
                  <a:pt x="1640932" y="143108"/>
                </a:cubicBezTo>
                <a:cubicBezTo>
                  <a:pt x="1646295" y="143108"/>
                  <a:pt x="1659251" y="141989"/>
                  <a:pt x="1679801" y="139752"/>
                </a:cubicBezTo>
                <a:cubicBezTo>
                  <a:pt x="1700350" y="137515"/>
                  <a:pt x="1729211" y="134281"/>
                  <a:pt x="1766380" y="130051"/>
                </a:cubicBezTo>
                <a:cubicBezTo>
                  <a:pt x="1766380" y="96796"/>
                  <a:pt x="1764738" y="78247"/>
                  <a:pt x="1761454" y="74404"/>
                </a:cubicBezTo>
                <a:cubicBezTo>
                  <a:pt x="1746598" y="81560"/>
                  <a:pt x="1731333" y="86048"/>
                  <a:pt x="1715659" y="87869"/>
                </a:cubicBezTo>
                <a:cubicBezTo>
                  <a:pt x="1699985" y="89690"/>
                  <a:pt x="1698537" y="86837"/>
                  <a:pt x="1711314" y="79308"/>
                </a:cubicBezTo>
                <a:cubicBezTo>
                  <a:pt x="1724091" y="71780"/>
                  <a:pt x="1737818" y="64237"/>
                  <a:pt x="1752495" y="56679"/>
                </a:cubicBezTo>
                <a:cubicBezTo>
                  <a:pt x="1767172" y="49122"/>
                  <a:pt x="1779469" y="41891"/>
                  <a:pt x="1789385" y="34986"/>
                </a:cubicBezTo>
                <a:cubicBezTo>
                  <a:pt x="1799302" y="28081"/>
                  <a:pt x="1804561" y="22098"/>
                  <a:pt x="1805164" y="17036"/>
                </a:cubicBezTo>
                <a:cubicBezTo>
                  <a:pt x="1805464" y="14505"/>
                  <a:pt x="1806864" y="13151"/>
                  <a:pt x="1809363" y="12976"/>
                </a:cubicBezTo>
                <a:close/>
                <a:moveTo>
                  <a:pt x="5817798" y="11816"/>
                </a:moveTo>
                <a:cubicBezTo>
                  <a:pt x="5819499" y="11890"/>
                  <a:pt x="5821539" y="12354"/>
                  <a:pt x="5823920" y="13207"/>
                </a:cubicBezTo>
                <a:cubicBezTo>
                  <a:pt x="5833441" y="16620"/>
                  <a:pt x="5840895" y="21259"/>
                  <a:pt x="5846279" y="27124"/>
                </a:cubicBezTo>
                <a:cubicBezTo>
                  <a:pt x="5851664" y="32989"/>
                  <a:pt x="5851965" y="38030"/>
                  <a:pt x="5847183" y="42246"/>
                </a:cubicBezTo>
                <a:cubicBezTo>
                  <a:pt x="5842401" y="46462"/>
                  <a:pt x="5836894" y="55027"/>
                  <a:pt x="5830663" y="67940"/>
                </a:cubicBezTo>
                <a:cubicBezTo>
                  <a:pt x="5824432" y="80853"/>
                  <a:pt x="5816577" y="94523"/>
                  <a:pt x="5807098" y="108949"/>
                </a:cubicBezTo>
                <a:cubicBezTo>
                  <a:pt x="5821496" y="117754"/>
                  <a:pt x="5827347" y="126219"/>
                  <a:pt x="5824651" y="134342"/>
                </a:cubicBezTo>
                <a:cubicBezTo>
                  <a:pt x="5823303" y="138404"/>
                  <a:pt x="5822292" y="145331"/>
                  <a:pt x="5821618" y="155124"/>
                </a:cubicBezTo>
                <a:lnTo>
                  <a:pt x="5821594" y="155653"/>
                </a:lnTo>
                <a:lnTo>
                  <a:pt x="5832836" y="153454"/>
                </a:lnTo>
                <a:cubicBezTo>
                  <a:pt x="5844702" y="152895"/>
                  <a:pt x="5869815" y="149210"/>
                  <a:pt x="5908175" y="142398"/>
                </a:cubicBezTo>
                <a:cubicBezTo>
                  <a:pt x="5908175" y="131657"/>
                  <a:pt x="5907143" y="121590"/>
                  <a:pt x="5905078" y="112197"/>
                </a:cubicBezTo>
                <a:cubicBezTo>
                  <a:pt x="5902827" y="113087"/>
                  <a:pt x="5899550" y="113861"/>
                  <a:pt x="5895247" y="114521"/>
                </a:cubicBezTo>
                <a:cubicBezTo>
                  <a:pt x="5891620" y="123770"/>
                  <a:pt x="5887293" y="126247"/>
                  <a:pt x="5882266" y="121952"/>
                </a:cubicBezTo>
                <a:cubicBezTo>
                  <a:pt x="5877240" y="117657"/>
                  <a:pt x="5873339" y="109476"/>
                  <a:pt x="5870565" y="97409"/>
                </a:cubicBezTo>
                <a:cubicBezTo>
                  <a:pt x="5867790" y="85342"/>
                  <a:pt x="5865524" y="75354"/>
                  <a:pt x="5863767" y="67445"/>
                </a:cubicBezTo>
                <a:cubicBezTo>
                  <a:pt x="5862011" y="59537"/>
                  <a:pt x="5859300" y="51492"/>
                  <a:pt x="5855636" y="43311"/>
                </a:cubicBezTo>
                <a:cubicBezTo>
                  <a:pt x="5851973" y="35130"/>
                  <a:pt x="5853646" y="31509"/>
                  <a:pt x="5860659" y="32448"/>
                </a:cubicBezTo>
                <a:cubicBezTo>
                  <a:pt x="5867671" y="33387"/>
                  <a:pt x="5873519" y="34061"/>
                  <a:pt x="5878201" y="34470"/>
                </a:cubicBezTo>
                <a:cubicBezTo>
                  <a:pt x="5882883" y="34879"/>
                  <a:pt x="5889085" y="34660"/>
                  <a:pt x="5896807" y="33814"/>
                </a:cubicBezTo>
                <a:cubicBezTo>
                  <a:pt x="5904529" y="32968"/>
                  <a:pt x="5913420" y="31014"/>
                  <a:pt x="5923480" y="27952"/>
                </a:cubicBezTo>
                <a:cubicBezTo>
                  <a:pt x="5933540" y="24891"/>
                  <a:pt x="5941258" y="21714"/>
                  <a:pt x="5946636" y="18423"/>
                </a:cubicBezTo>
                <a:cubicBezTo>
                  <a:pt x="5952014" y="15132"/>
                  <a:pt x="5959015" y="14680"/>
                  <a:pt x="5967641" y="17068"/>
                </a:cubicBezTo>
                <a:cubicBezTo>
                  <a:pt x="5976266" y="19456"/>
                  <a:pt x="5984512" y="23604"/>
                  <a:pt x="5992378" y="29512"/>
                </a:cubicBezTo>
                <a:cubicBezTo>
                  <a:pt x="6000243" y="35420"/>
                  <a:pt x="5999806" y="41855"/>
                  <a:pt x="5991065" y="48817"/>
                </a:cubicBezTo>
                <a:cubicBezTo>
                  <a:pt x="5982325" y="55779"/>
                  <a:pt x="5975445" y="67764"/>
                  <a:pt x="5970426" y="84772"/>
                </a:cubicBezTo>
                <a:cubicBezTo>
                  <a:pt x="5978528" y="96273"/>
                  <a:pt x="5977277" y="102589"/>
                  <a:pt x="5966673" y="103722"/>
                </a:cubicBezTo>
                <a:cubicBezTo>
                  <a:pt x="5956068" y="104855"/>
                  <a:pt x="5941574" y="106920"/>
                  <a:pt x="5923189" y="109917"/>
                </a:cubicBezTo>
                <a:cubicBezTo>
                  <a:pt x="5934892" y="113431"/>
                  <a:pt x="5939616" y="117973"/>
                  <a:pt x="5937365" y="123544"/>
                </a:cubicBezTo>
                <a:cubicBezTo>
                  <a:pt x="5935114" y="129115"/>
                  <a:pt x="5933988" y="133822"/>
                  <a:pt x="5933988" y="137666"/>
                </a:cubicBezTo>
                <a:cubicBezTo>
                  <a:pt x="5954839" y="134181"/>
                  <a:pt x="5973488" y="130162"/>
                  <a:pt x="5989936" y="125609"/>
                </a:cubicBezTo>
                <a:cubicBezTo>
                  <a:pt x="6006384" y="121056"/>
                  <a:pt x="6019843" y="123408"/>
                  <a:pt x="6030311" y="132665"/>
                </a:cubicBezTo>
                <a:cubicBezTo>
                  <a:pt x="6040779" y="141921"/>
                  <a:pt x="6039091" y="147123"/>
                  <a:pt x="6025245" y="148270"/>
                </a:cubicBezTo>
                <a:cubicBezTo>
                  <a:pt x="6011400" y="149417"/>
                  <a:pt x="5997515" y="150665"/>
                  <a:pt x="5983590" y="152013"/>
                </a:cubicBezTo>
                <a:cubicBezTo>
                  <a:pt x="5969666" y="153361"/>
                  <a:pt x="5953132" y="155103"/>
                  <a:pt x="5933988" y="157240"/>
                </a:cubicBezTo>
                <a:cubicBezTo>
                  <a:pt x="5940642" y="163077"/>
                  <a:pt x="5951770" y="173570"/>
                  <a:pt x="5967372" y="188720"/>
                </a:cubicBezTo>
                <a:cubicBezTo>
                  <a:pt x="5982974" y="203871"/>
                  <a:pt x="5997580" y="214737"/>
                  <a:pt x="6011188" y="221319"/>
                </a:cubicBezTo>
                <a:cubicBezTo>
                  <a:pt x="6024797" y="227901"/>
                  <a:pt x="6038054" y="233996"/>
                  <a:pt x="6050961" y="239603"/>
                </a:cubicBezTo>
                <a:cubicBezTo>
                  <a:pt x="6063867" y="245210"/>
                  <a:pt x="6064096" y="248996"/>
                  <a:pt x="6051649" y="250960"/>
                </a:cubicBezTo>
                <a:cubicBezTo>
                  <a:pt x="6039202" y="252925"/>
                  <a:pt x="6025148" y="253907"/>
                  <a:pt x="6009489" y="253907"/>
                </a:cubicBezTo>
                <a:cubicBezTo>
                  <a:pt x="5993657" y="253907"/>
                  <a:pt x="5980823" y="247350"/>
                  <a:pt x="5970986" y="234236"/>
                </a:cubicBezTo>
                <a:cubicBezTo>
                  <a:pt x="5961148" y="221122"/>
                  <a:pt x="5948816" y="200239"/>
                  <a:pt x="5933988" y="171587"/>
                </a:cubicBezTo>
                <a:lnTo>
                  <a:pt x="5933988" y="240334"/>
                </a:lnTo>
                <a:cubicBezTo>
                  <a:pt x="5933988" y="253355"/>
                  <a:pt x="5933450" y="267871"/>
                  <a:pt x="5932375" y="283882"/>
                </a:cubicBezTo>
                <a:cubicBezTo>
                  <a:pt x="5931299" y="299893"/>
                  <a:pt x="5927327" y="306077"/>
                  <a:pt x="5920458" y="302435"/>
                </a:cubicBezTo>
                <a:cubicBezTo>
                  <a:pt x="5913589" y="298792"/>
                  <a:pt x="5908699" y="292780"/>
                  <a:pt x="5905787" y="284398"/>
                </a:cubicBezTo>
                <a:cubicBezTo>
                  <a:pt x="5902877" y="276016"/>
                  <a:pt x="5902547" y="266534"/>
                  <a:pt x="5904799" y="255951"/>
                </a:cubicBezTo>
                <a:cubicBezTo>
                  <a:pt x="5907050" y="245368"/>
                  <a:pt x="5908627" y="221742"/>
                  <a:pt x="5909530" y="185074"/>
                </a:cubicBezTo>
                <a:cubicBezTo>
                  <a:pt x="5909014" y="193048"/>
                  <a:pt x="5901651" y="204595"/>
                  <a:pt x="5887439" y="219717"/>
                </a:cubicBezTo>
                <a:cubicBezTo>
                  <a:pt x="5873228" y="234838"/>
                  <a:pt x="5857160" y="246795"/>
                  <a:pt x="5839235" y="255585"/>
                </a:cubicBezTo>
                <a:cubicBezTo>
                  <a:pt x="5821310" y="264376"/>
                  <a:pt x="5819406" y="261576"/>
                  <a:pt x="5833524" y="247185"/>
                </a:cubicBezTo>
                <a:cubicBezTo>
                  <a:pt x="5847642" y="232795"/>
                  <a:pt x="5861613" y="216677"/>
                  <a:pt x="5875436" y="198830"/>
                </a:cubicBezTo>
                <a:cubicBezTo>
                  <a:pt x="5889261" y="180984"/>
                  <a:pt x="5897922" y="168748"/>
                  <a:pt x="5901421" y="162123"/>
                </a:cubicBezTo>
                <a:cubicBezTo>
                  <a:pt x="5880613" y="167443"/>
                  <a:pt x="5865911" y="171250"/>
                  <a:pt x="5857314" y="173545"/>
                </a:cubicBezTo>
                <a:cubicBezTo>
                  <a:pt x="5848717" y="175839"/>
                  <a:pt x="5841153" y="175527"/>
                  <a:pt x="5834621" y="172609"/>
                </a:cubicBezTo>
                <a:lnTo>
                  <a:pt x="5821294" y="162316"/>
                </a:lnTo>
                <a:lnTo>
                  <a:pt x="5820860" y="171962"/>
                </a:lnTo>
                <a:cubicBezTo>
                  <a:pt x="5820691" y="178291"/>
                  <a:pt x="5820607" y="185336"/>
                  <a:pt x="5820607" y="193098"/>
                </a:cubicBezTo>
                <a:cubicBezTo>
                  <a:pt x="5820607" y="223556"/>
                  <a:pt x="5820367" y="245293"/>
                  <a:pt x="5819886" y="258306"/>
                </a:cubicBezTo>
                <a:cubicBezTo>
                  <a:pt x="5819406" y="271320"/>
                  <a:pt x="5817477" y="281039"/>
                  <a:pt x="5814100" y="287463"/>
                </a:cubicBezTo>
                <a:cubicBezTo>
                  <a:pt x="5810723" y="293888"/>
                  <a:pt x="5805087" y="291335"/>
                  <a:pt x="5797193" y="279806"/>
                </a:cubicBezTo>
                <a:cubicBezTo>
                  <a:pt x="5789299" y="268276"/>
                  <a:pt x="5787377" y="257629"/>
                  <a:pt x="5791428" y="247863"/>
                </a:cubicBezTo>
                <a:cubicBezTo>
                  <a:pt x="5795479" y="238097"/>
                  <a:pt x="5797727" y="222255"/>
                  <a:pt x="5798171" y="200336"/>
                </a:cubicBezTo>
                <a:cubicBezTo>
                  <a:pt x="5798616" y="178417"/>
                  <a:pt x="5798838" y="160703"/>
                  <a:pt x="5798838" y="147195"/>
                </a:cubicBezTo>
                <a:cubicBezTo>
                  <a:pt x="5798838" y="134231"/>
                  <a:pt x="5798523" y="125261"/>
                  <a:pt x="5797892" y="120285"/>
                </a:cubicBezTo>
                <a:cubicBezTo>
                  <a:pt x="5793619" y="129936"/>
                  <a:pt x="5787094" y="139616"/>
                  <a:pt x="5778317" y="149324"/>
                </a:cubicBezTo>
                <a:cubicBezTo>
                  <a:pt x="5769541" y="159033"/>
                  <a:pt x="5758847" y="167418"/>
                  <a:pt x="5746235" y="174481"/>
                </a:cubicBezTo>
                <a:cubicBezTo>
                  <a:pt x="5733623" y="181543"/>
                  <a:pt x="5732777" y="177908"/>
                  <a:pt x="5743697" y="163575"/>
                </a:cubicBezTo>
                <a:cubicBezTo>
                  <a:pt x="5754617" y="149242"/>
                  <a:pt x="5765895" y="132457"/>
                  <a:pt x="5777533" y="113219"/>
                </a:cubicBezTo>
                <a:cubicBezTo>
                  <a:pt x="5789170" y="93982"/>
                  <a:pt x="5798107" y="76178"/>
                  <a:pt x="5804345" y="59809"/>
                </a:cubicBezTo>
                <a:cubicBezTo>
                  <a:pt x="5810583" y="43440"/>
                  <a:pt x="5813025" y="30727"/>
                  <a:pt x="5811669" y="21671"/>
                </a:cubicBezTo>
                <a:cubicBezTo>
                  <a:pt x="5810653" y="14879"/>
                  <a:pt x="5812696" y="11594"/>
                  <a:pt x="5817798" y="11816"/>
                </a:cubicBezTo>
                <a:close/>
                <a:moveTo>
                  <a:pt x="4407555" y="10678"/>
                </a:moveTo>
                <a:cubicBezTo>
                  <a:pt x="4409168" y="10950"/>
                  <a:pt x="4411105" y="11567"/>
                  <a:pt x="4413367" y="12529"/>
                </a:cubicBezTo>
                <a:cubicBezTo>
                  <a:pt x="4422416" y="16380"/>
                  <a:pt x="4429640" y="21047"/>
                  <a:pt x="4435039" y="26533"/>
                </a:cubicBezTo>
                <a:cubicBezTo>
                  <a:pt x="4440438" y="32018"/>
                  <a:pt x="4440933" y="36449"/>
                  <a:pt x="4436523" y="39826"/>
                </a:cubicBezTo>
                <a:cubicBezTo>
                  <a:pt x="4432113" y="43203"/>
                  <a:pt x="4425087" y="52560"/>
                  <a:pt x="4415443" y="67897"/>
                </a:cubicBezTo>
                <a:cubicBezTo>
                  <a:pt x="4405799" y="83234"/>
                  <a:pt x="4398389" y="94308"/>
                  <a:pt x="4393212" y="101120"/>
                </a:cubicBezTo>
                <a:cubicBezTo>
                  <a:pt x="4404010" y="108820"/>
                  <a:pt x="4408273" y="118740"/>
                  <a:pt x="4406000" y="130879"/>
                </a:cubicBezTo>
                <a:cubicBezTo>
                  <a:pt x="4403727" y="143018"/>
                  <a:pt x="4402820" y="169390"/>
                  <a:pt x="4403279" y="209994"/>
                </a:cubicBezTo>
                <a:cubicBezTo>
                  <a:pt x="4403738" y="250598"/>
                  <a:pt x="4401486" y="275945"/>
                  <a:pt x="4396525" y="286033"/>
                </a:cubicBezTo>
                <a:cubicBezTo>
                  <a:pt x="4391563" y="296121"/>
                  <a:pt x="4385917" y="294469"/>
                  <a:pt x="4379585" y="281075"/>
                </a:cubicBezTo>
                <a:cubicBezTo>
                  <a:pt x="4373254" y="267681"/>
                  <a:pt x="4371444" y="256345"/>
                  <a:pt x="4374154" y="247067"/>
                </a:cubicBezTo>
                <a:cubicBezTo>
                  <a:pt x="4376864" y="237789"/>
                  <a:pt x="4378664" y="223323"/>
                  <a:pt x="4379553" y="203670"/>
                </a:cubicBezTo>
                <a:cubicBezTo>
                  <a:pt x="4380442" y="184017"/>
                  <a:pt x="4380887" y="165643"/>
                  <a:pt x="4380887" y="148550"/>
                </a:cubicBezTo>
                <a:cubicBezTo>
                  <a:pt x="4380887" y="131083"/>
                  <a:pt x="4380406" y="119862"/>
                  <a:pt x="4379445" y="114886"/>
                </a:cubicBezTo>
                <a:cubicBezTo>
                  <a:pt x="4355985" y="143208"/>
                  <a:pt x="4336414" y="160861"/>
                  <a:pt x="4320733" y="167845"/>
                </a:cubicBezTo>
                <a:cubicBezTo>
                  <a:pt x="4305052" y="174828"/>
                  <a:pt x="4302510" y="172430"/>
                  <a:pt x="4313108" y="160649"/>
                </a:cubicBezTo>
                <a:cubicBezTo>
                  <a:pt x="4323705" y="148869"/>
                  <a:pt x="4336360" y="133837"/>
                  <a:pt x="4351073" y="115553"/>
                </a:cubicBezTo>
                <a:cubicBezTo>
                  <a:pt x="4365786" y="97269"/>
                  <a:pt x="4378259" y="78168"/>
                  <a:pt x="4388491" y="58250"/>
                </a:cubicBezTo>
                <a:cubicBezTo>
                  <a:pt x="4398722" y="38331"/>
                  <a:pt x="4403164" y="24769"/>
                  <a:pt x="4401816" y="17563"/>
                </a:cubicBezTo>
                <a:cubicBezTo>
                  <a:pt x="4400805" y="12158"/>
                  <a:pt x="4402718" y="9863"/>
                  <a:pt x="4407555" y="10678"/>
                </a:cubicBezTo>
                <a:close/>
                <a:moveTo>
                  <a:pt x="6203859" y="7574"/>
                </a:moveTo>
                <a:cubicBezTo>
                  <a:pt x="6206556" y="6905"/>
                  <a:pt x="6210467" y="7414"/>
                  <a:pt x="6215590" y="9098"/>
                </a:cubicBezTo>
                <a:cubicBezTo>
                  <a:pt x="6225836" y="12468"/>
                  <a:pt x="6233677" y="17122"/>
                  <a:pt x="6239111" y="23059"/>
                </a:cubicBezTo>
                <a:cubicBezTo>
                  <a:pt x="6244546" y="28996"/>
                  <a:pt x="6243650" y="33154"/>
                  <a:pt x="6236423" y="35535"/>
                </a:cubicBezTo>
                <a:cubicBezTo>
                  <a:pt x="6229195" y="37915"/>
                  <a:pt x="6220526" y="41303"/>
                  <a:pt x="6210417" y="45698"/>
                </a:cubicBezTo>
                <a:cubicBezTo>
                  <a:pt x="6200307" y="50094"/>
                  <a:pt x="6183794" y="58967"/>
                  <a:pt x="6160878" y="72317"/>
                </a:cubicBezTo>
                <a:lnTo>
                  <a:pt x="6164858" y="84879"/>
                </a:lnTo>
                <a:cubicBezTo>
                  <a:pt x="6165761" y="102030"/>
                  <a:pt x="6166381" y="113542"/>
                  <a:pt x="6166719" y="119414"/>
                </a:cubicBezTo>
                <a:cubicBezTo>
                  <a:pt x="6167056" y="125286"/>
                  <a:pt x="6170286" y="126050"/>
                  <a:pt x="6176409" y="121705"/>
                </a:cubicBezTo>
                <a:cubicBezTo>
                  <a:pt x="6182532" y="117360"/>
                  <a:pt x="6192147" y="111308"/>
                  <a:pt x="6205254" y="103550"/>
                </a:cubicBezTo>
                <a:cubicBezTo>
                  <a:pt x="6201239" y="98244"/>
                  <a:pt x="6196636" y="90906"/>
                  <a:pt x="6191444" y="81534"/>
                </a:cubicBezTo>
                <a:cubicBezTo>
                  <a:pt x="6186254" y="72163"/>
                  <a:pt x="6189735" y="69611"/>
                  <a:pt x="6201888" y="73877"/>
                </a:cubicBezTo>
                <a:cubicBezTo>
                  <a:pt x="6214041" y="78143"/>
                  <a:pt x="6224194" y="84119"/>
                  <a:pt x="6232347" y="91806"/>
                </a:cubicBezTo>
                <a:cubicBezTo>
                  <a:pt x="6240499" y="99492"/>
                  <a:pt x="6244002" y="108412"/>
                  <a:pt x="6242854" y="118564"/>
                </a:cubicBezTo>
                <a:cubicBezTo>
                  <a:pt x="6241707" y="128717"/>
                  <a:pt x="6237638" y="132299"/>
                  <a:pt x="6230647" y="129309"/>
                </a:cubicBezTo>
                <a:cubicBezTo>
                  <a:pt x="6223656" y="126319"/>
                  <a:pt x="6217745" y="121511"/>
                  <a:pt x="6212912" y="114886"/>
                </a:cubicBezTo>
                <a:cubicBezTo>
                  <a:pt x="6185594" y="138332"/>
                  <a:pt x="6168371" y="154766"/>
                  <a:pt x="6161244" y="164188"/>
                </a:cubicBezTo>
                <a:cubicBezTo>
                  <a:pt x="6159463" y="166543"/>
                  <a:pt x="6157756" y="168297"/>
                  <a:pt x="6156126" y="169450"/>
                </a:cubicBezTo>
                <a:lnTo>
                  <a:pt x="6153630" y="170336"/>
                </a:lnTo>
                <a:lnTo>
                  <a:pt x="6156996" y="170759"/>
                </a:lnTo>
                <a:cubicBezTo>
                  <a:pt x="6165306" y="173018"/>
                  <a:pt x="6171074" y="174147"/>
                  <a:pt x="6174301" y="174147"/>
                </a:cubicBezTo>
                <a:cubicBezTo>
                  <a:pt x="6177814" y="174147"/>
                  <a:pt x="6189304" y="173039"/>
                  <a:pt x="6208771" y="170824"/>
                </a:cubicBezTo>
                <a:cubicBezTo>
                  <a:pt x="6228238" y="168608"/>
                  <a:pt x="6246002" y="166163"/>
                  <a:pt x="6262062" y="163489"/>
                </a:cubicBezTo>
                <a:cubicBezTo>
                  <a:pt x="6278124" y="160814"/>
                  <a:pt x="6289022" y="158093"/>
                  <a:pt x="6294758" y="155326"/>
                </a:cubicBezTo>
                <a:cubicBezTo>
                  <a:pt x="6297626" y="153942"/>
                  <a:pt x="6300845" y="153202"/>
                  <a:pt x="6304414" y="153107"/>
                </a:cubicBezTo>
                <a:lnTo>
                  <a:pt x="6312676" y="154265"/>
                </a:lnTo>
                <a:lnTo>
                  <a:pt x="6311764" y="153921"/>
                </a:lnTo>
                <a:cubicBezTo>
                  <a:pt x="6310830" y="152861"/>
                  <a:pt x="6310290" y="151242"/>
                  <a:pt x="6310149" y="149066"/>
                </a:cubicBezTo>
                <a:cubicBezTo>
                  <a:pt x="6309583" y="140362"/>
                  <a:pt x="6304556" y="131564"/>
                  <a:pt x="6295070" y="122673"/>
                </a:cubicBezTo>
                <a:cubicBezTo>
                  <a:pt x="6285584" y="113782"/>
                  <a:pt x="6287032" y="110910"/>
                  <a:pt x="6299416" y="114058"/>
                </a:cubicBezTo>
                <a:cubicBezTo>
                  <a:pt x="6311798" y="117206"/>
                  <a:pt x="6319058" y="118335"/>
                  <a:pt x="6321194" y="117446"/>
                </a:cubicBezTo>
                <a:cubicBezTo>
                  <a:pt x="6323332" y="116557"/>
                  <a:pt x="6326368" y="110649"/>
                  <a:pt x="6330304" y="99721"/>
                </a:cubicBezTo>
                <a:cubicBezTo>
                  <a:pt x="6334240" y="88794"/>
                  <a:pt x="6336432" y="78466"/>
                  <a:pt x="6336876" y="68736"/>
                </a:cubicBezTo>
                <a:cubicBezTo>
                  <a:pt x="6337320" y="59006"/>
                  <a:pt x="6333398" y="55030"/>
                  <a:pt x="6325110" y="56808"/>
                </a:cubicBezTo>
                <a:cubicBezTo>
                  <a:pt x="6316821" y="58587"/>
                  <a:pt x="6304374" y="60773"/>
                  <a:pt x="6287768" y="63369"/>
                </a:cubicBezTo>
                <a:cubicBezTo>
                  <a:pt x="6299455" y="70740"/>
                  <a:pt x="6303603" y="76616"/>
                  <a:pt x="6300212" y="80997"/>
                </a:cubicBezTo>
                <a:cubicBezTo>
                  <a:pt x="6296820" y="85378"/>
                  <a:pt x="6292665" y="92487"/>
                  <a:pt x="6287746" y="102324"/>
                </a:cubicBezTo>
                <a:cubicBezTo>
                  <a:pt x="6282828" y="112162"/>
                  <a:pt x="6275012" y="123135"/>
                  <a:pt x="6264300" y="135246"/>
                </a:cubicBezTo>
                <a:cubicBezTo>
                  <a:pt x="6253588" y="147356"/>
                  <a:pt x="6240395" y="156215"/>
                  <a:pt x="6224721" y="161822"/>
                </a:cubicBezTo>
                <a:cubicBezTo>
                  <a:pt x="6209047" y="167429"/>
                  <a:pt x="6207610" y="164356"/>
                  <a:pt x="6220408" y="152605"/>
                </a:cubicBezTo>
                <a:cubicBezTo>
                  <a:pt x="6233207" y="140853"/>
                  <a:pt x="6245131" y="125717"/>
                  <a:pt x="6256180" y="107196"/>
                </a:cubicBezTo>
                <a:cubicBezTo>
                  <a:pt x="6267229" y="88676"/>
                  <a:pt x="6272430" y="75494"/>
                  <a:pt x="6271785" y="67650"/>
                </a:cubicBezTo>
                <a:cubicBezTo>
                  <a:pt x="6267598" y="69428"/>
                  <a:pt x="6263192" y="70998"/>
                  <a:pt x="6258568" y="72360"/>
                </a:cubicBezTo>
                <a:cubicBezTo>
                  <a:pt x="6253942" y="73723"/>
                  <a:pt x="6247952" y="70557"/>
                  <a:pt x="6240596" y="62864"/>
                </a:cubicBezTo>
                <a:cubicBezTo>
                  <a:pt x="6233239" y="55170"/>
                  <a:pt x="6234989" y="51323"/>
                  <a:pt x="6245844" y="51323"/>
                </a:cubicBezTo>
                <a:cubicBezTo>
                  <a:pt x="6253674" y="51323"/>
                  <a:pt x="6267928" y="49341"/>
                  <a:pt x="6288606" y="45376"/>
                </a:cubicBezTo>
                <a:cubicBezTo>
                  <a:pt x="6309286" y="41411"/>
                  <a:pt x="6323500" y="37356"/>
                  <a:pt x="6331251" y="33212"/>
                </a:cubicBezTo>
                <a:cubicBezTo>
                  <a:pt x="6339002" y="29067"/>
                  <a:pt x="6345759" y="28440"/>
                  <a:pt x="6351524" y="31329"/>
                </a:cubicBezTo>
                <a:cubicBezTo>
                  <a:pt x="6357288" y="34219"/>
                  <a:pt x="6363624" y="38080"/>
                  <a:pt x="6370528" y="42913"/>
                </a:cubicBezTo>
                <a:cubicBezTo>
                  <a:pt x="6377434" y="47745"/>
                  <a:pt x="6378556" y="52542"/>
                  <a:pt x="6373894" y="57303"/>
                </a:cubicBezTo>
                <a:cubicBezTo>
                  <a:pt x="6369234" y="62064"/>
                  <a:pt x="6365814" y="67926"/>
                  <a:pt x="6363634" y="74888"/>
                </a:cubicBezTo>
                <a:cubicBezTo>
                  <a:pt x="6361455" y="81850"/>
                  <a:pt x="6358770" y="93559"/>
                  <a:pt x="6355579" y="110014"/>
                </a:cubicBezTo>
                <a:cubicBezTo>
                  <a:pt x="6352388" y="126470"/>
                  <a:pt x="6344160" y="139268"/>
                  <a:pt x="6330896" y="148410"/>
                </a:cubicBezTo>
                <a:cubicBezTo>
                  <a:pt x="6327580" y="150696"/>
                  <a:pt x="6324660" y="152423"/>
                  <a:pt x="6322138" y="153593"/>
                </a:cubicBezTo>
                <a:lnTo>
                  <a:pt x="6316990" y="155076"/>
                </a:lnTo>
                <a:lnTo>
                  <a:pt x="6328893" y="159743"/>
                </a:lnTo>
                <a:cubicBezTo>
                  <a:pt x="6333103" y="161875"/>
                  <a:pt x="6337284" y="164475"/>
                  <a:pt x="6341436" y="167543"/>
                </a:cubicBezTo>
                <a:cubicBezTo>
                  <a:pt x="6349738" y="173681"/>
                  <a:pt x="6351618" y="179959"/>
                  <a:pt x="6347072" y="186376"/>
                </a:cubicBezTo>
                <a:cubicBezTo>
                  <a:pt x="6342526" y="192793"/>
                  <a:pt x="6339808" y="201523"/>
                  <a:pt x="6338919" y="212565"/>
                </a:cubicBezTo>
                <a:cubicBezTo>
                  <a:pt x="6338030" y="223607"/>
                  <a:pt x="6335986" y="238499"/>
                  <a:pt x="6332788" y="257241"/>
                </a:cubicBezTo>
                <a:cubicBezTo>
                  <a:pt x="6329591" y="275984"/>
                  <a:pt x="6322923" y="290238"/>
                  <a:pt x="6312784" y="300004"/>
                </a:cubicBezTo>
                <a:cubicBezTo>
                  <a:pt x="6302646" y="309770"/>
                  <a:pt x="6296397" y="310383"/>
                  <a:pt x="6294038" y="301843"/>
                </a:cubicBezTo>
                <a:cubicBezTo>
                  <a:pt x="6291679" y="293304"/>
                  <a:pt x="6289158" y="286331"/>
                  <a:pt x="6286477" y="280924"/>
                </a:cubicBezTo>
                <a:cubicBezTo>
                  <a:pt x="6283796" y="275518"/>
                  <a:pt x="6273030" y="273489"/>
                  <a:pt x="6254180" y="274837"/>
                </a:cubicBezTo>
                <a:cubicBezTo>
                  <a:pt x="6235330" y="276185"/>
                  <a:pt x="6211636" y="278121"/>
                  <a:pt x="6183098" y="280645"/>
                </a:cubicBezTo>
                <a:cubicBezTo>
                  <a:pt x="6179886" y="294325"/>
                  <a:pt x="6175584" y="299455"/>
                  <a:pt x="6170192" y="296035"/>
                </a:cubicBezTo>
                <a:cubicBezTo>
                  <a:pt x="6164801" y="292615"/>
                  <a:pt x="6161875" y="282541"/>
                  <a:pt x="6161416" y="265813"/>
                </a:cubicBezTo>
                <a:cubicBezTo>
                  <a:pt x="6160957" y="249086"/>
                  <a:pt x="6160065" y="232999"/>
                  <a:pt x="6158738" y="217555"/>
                </a:cubicBezTo>
                <a:cubicBezTo>
                  <a:pt x="6157412" y="202111"/>
                  <a:pt x="6154712" y="189886"/>
                  <a:pt x="6150639" y="180880"/>
                </a:cubicBezTo>
                <a:cubicBezTo>
                  <a:pt x="6148603" y="176377"/>
                  <a:pt x="6148115" y="173282"/>
                  <a:pt x="6149174" y="171595"/>
                </a:cubicBezTo>
                <a:lnTo>
                  <a:pt x="6150723" y="170765"/>
                </a:lnTo>
                <a:lnTo>
                  <a:pt x="6147247" y="169155"/>
                </a:lnTo>
                <a:cubicBezTo>
                  <a:pt x="6145918" y="167903"/>
                  <a:pt x="6144665" y="166050"/>
                  <a:pt x="6143488" y="163596"/>
                </a:cubicBezTo>
                <a:cubicBezTo>
                  <a:pt x="6138777" y="153780"/>
                  <a:pt x="6137547" y="145191"/>
                  <a:pt x="6139798" y="137827"/>
                </a:cubicBezTo>
                <a:cubicBezTo>
                  <a:pt x="6142050" y="130463"/>
                  <a:pt x="6142297" y="118317"/>
                  <a:pt x="6140541" y="101388"/>
                </a:cubicBezTo>
                <a:cubicBezTo>
                  <a:pt x="6138784" y="84460"/>
                  <a:pt x="6135410" y="71876"/>
                  <a:pt x="6130420" y="63638"/>
                </a:cubicBezTo>
                <a:cubicBezTo>
                  <a:pt x="6125429" y="55399"/>
                  <a:pt x="6126573" y="51761"/>
                  <a:pt x="6133851" y="52721"/>
                </a:cubicBezTo>
                <a:cubicBezTo>
                  <a:pt x="6141128" y="53682"/>
                  <a:pt x="6147750" y="55453"/>
                  <a:pt x="6153715" y="58034"/>
                </a:cubicBezTo>
                <a:cubicBezTo>
                  <a:pt x="6169762" y="47996"/>
                  <a:pt x="6181253" y="39510"/>
                  <a:pt x="6188186" y="32577"/>
                </a:cubicBezTo>
                <a:cubicBezTo>
                  <a:pt x="6195119" y="25644"/>
                  <a:pt x="6198859" y="19155"/>
                  <a:pt x="6199403" y="13110"/>
                </a:cubicBezTo>
                <a:cubicBezTo>
                  <a:pt x="6199676" y="10088"/>
                  <a:pt x="6201161" y="8243"/>
                  <a:pt x="6203859" y="7574"/>
                </a:cubicBezTo>
                <a:close/>
                <a:moveTo>
                  <a:pt x="7610084" y="7324"/>
                </a:moveTo>
                <a:cubicBezTo>
                  <a:pt x="7613928" y="6040"/>
                  <a:pt x="7620929" y="7969"/>
                  <a:pt x="7631089" y="13110"/>
                </a:cubicBezTo>
                <a:cubicBezTo>
                  <a:pt x="7641250" y="18251"/>
                  <a:pt x="7644752" y="23855"/>
                  <a:pt x="7641597" y="29920"/>
                </a:cubicBezTo>
                <a:cubicBezTo>
                  <a:pt x="7638442" y="35986"/>
                  <a:pt x="7636864" y="57956"/>
                  <a:pt x="7636864" y="95828"/>
                </a:cubicBezTo>
                <a:lnTo>
                  <a:pt x="7658892" y="91892"/>
                </a:lnTo>
                <a:cubicBezTo>
                  <a:pt x="7669446" y="89124"/>
                  <a:pt x="7676964" y="90325"/>
                  <a:pt x="7681444" y="95495"/>
                </a:cubicBezTo>
                <a:cubicBezTo>
                  <a:pt x="7685926" y="100664"/>
                  <a:pt x="7683564" y="104956"/>
                  <a:pt x="7674357" y="108369"/>
                </a:cubicBezTo>
                <a:cubicBezTo>
                  <a:pt x="7665151" y="111782"/>
                  <a:pt x="7652209" y="114685"/>
                  <a:pt x="7635531" y="117080"/>
                </a:cubicBezTo>
                <a:lnTo>
                  <a:pt x="7635531" y="121985"/>
                </a:lnTo>
                <a:cubicBezTo>
                  <a:pt x="7649312" y="123605"/>
                  <a:pt x="7660178" y="127197"/>
                  <a:pt x="7668130" y="132761"/>
                </a:cubicBezTo>
                <a:cubicBezTo>
                  <a:pt x="7676082" y="138325"/>
                  <a:pt x="7678544" y="145510"/>
                  <a:pt x="7675519" y="154315"/>
                </a:cubicBezTo>
                <a:cubicBezTo>
                  <a:pt x="7672494" y="163120"/>
                  <a:pt x="7665968" y="162661"/>
                  <a:pt x="7655944" y="152938"/>
                </a:cubicBezTo>
                <a:cubicBezTo>
                  <a:pt x="7645920" y="143215"/>
                  <a:pt x="7639116" y="136382"/>
                  <a:pt x="7635531" y="132439"/>
                </a:cubicBezTo>
                <a:cubicBezTo>
                  <a:pt x="7635531" y="140756"/>
                  <a:pt x="7634222" y="149360"/>
                  <a:pt x="7631605" y="158251"/>
                </a:cubicBezTo>
                <a:cubicBezTo>
                  <a:pt x="7628988" y="167142"/>
                  <a:pt x="7624686" y="167637"/>
                  <a:pt x="7618699" y="159735"/>
                </a:cubicBezTo>
                <a:cubicBezTo>
                  <a:pt x="7612712" y="151834"/>
                  <a:pt x="7610393" y="145058"/>
                  <a:pt x="7611740" y="139408"/>
                </a:cubicBezTo>
                <a:cubicBezTo>
                  <a:pt x="7613089" y="133758"/>
                  <a:pt x="7613727" y="128732"/>
                  <a:pt x="7613655" y="124329"/>
                </a:cubicBezTo>
                <a:cubicBezTo>
                  <a:pt x="7595758" y="151690"/>
                  <a:pt x="7576679" y="169781"/>
                  <a:pt x="7556416" y="178600"/>
                </a:cubicBezTo>
                <a:cubicBezTo>
                  <a:pt x="7536154" y="187419"/>
                  <a:pt x="7531324" y="186831"/>
                  <a:pt x="7541928" y="176836"/>
                </a:cubicBezTo>
                <a:cubicBezTo>
                  <a:pt x="7552533" y="166841"/>
                  <a:pt x="7563389" y="156068"/>
                  <a:pt x="7574496" y="144517"/>
                </a:cubicBezTo>
                <a:cubicBezTo>
                  <a:pt x="7585602" y="132966"/>
                  <a:pt x="7593292" y="124437"/>
                  <a:pt x="7597566" y="118930"/>
                </a:cubicBezTo>
                <a:cubicBezTo>
                  <a:pt x="7588617" y="123318"/>
                  <a:pt x="7581275" y="125993"/>
                  <a:pt x="7575539" y="126954"/>
                </a:cubicBezTo>
                <a:cubicBezTo>
                  <a:pt x="7569803" y="127914"/>
                  <a:pt x="7562815" y="124541"/>
                  <a:pt x="7554576" y="116833"/>
                </a:cubicBezTo>
                <a:cubicBezTo>
                  <a:pt x="7546338" y="109125"/>
                  <a:pt x="7547780" y="105730"/>
                  <a:pt x="7558900" y="106648"/>
                </a:cubicBezTo>
                <a:cubicBezTo>
                  <a:pt x="7570021" y="107566"/>
                  <a:pt x="7588309" y="105565"/>
                  <a:pt x="7613762" y="100646"/>
                </a:cubicBezTo>
                <a:lnTo>
                  <a:pt x="7613762" y="54077"/>
                </a:lnTo>
                <a:cubicBezTo>
                  <a:pt x="7613762" y="36008"/>
                  <a:pt x="7612189" y="24019"/>
                  <a:pt x="7609041" y="18111"/>
                </a:cubicBezTo>
                <a:cubicBezTo>
                  <a:pt x="7605894" y="12203"/>
                  <a:pt x="7606242" y="8607"/>
                  <a:pt x="7610084" y="7324"/>
                </a:cubicBezTo>
                <a:close/>
                <a:moveTo>
                  <a:pt x="5151448" y="1608"/>
                </a:moveTo>
                <a:cubicBezTo>
                  <a:pt x="5153169" y="1396"/>
                  <a:pt x="5155460" y="1584"/>
                  <a:pt x="5158319" y="2172"/>
                </a:cubicBezTo>
                <a:cubicBezTo>
                  <a:pt x="5169756" y="4524"/>
                  <a:pt x="5179904" y="8310"/>
                  <a:pt x="5188767" y="13530"/>
                </a:cubicBezTo>
                <a:cubicBezTo>
                  <a:pt x="5197629" y="18749"/>
                  <a:pt x="5199361" y="24812"/>
                  <a:pt x="5193962" y="31717"/>
                </a:cubicBezTo>
                <a:cubicBezTo>
                  <a:pt x="5188563" y="38621"/>
                  <a:pt x="5185863" y="66294"/>
                  <a:pt x="5185863" y="114736"/>
                </a:cubicBezTo>
                <a:cubicBezTo>
                  <a:pt x="5203831" y="113044"/>
                  <a:pt x="5219011" y="109695"/>
                  <a:pt x="5231400" y="104690"/>
                </a:cubicBezTo>
                <a:cubicBezTo>
                  <a:pt x="5243790" y="99686"/>
                  <a:pt x="5254821" y="101349"/>
                  <a:pt x="5264494" y="109681"/>
                </a:cubicBezTo>
                <a:cubicBezTo>
                  <a:pt x="5274167" y="118012"/>
                  <a:pt x="5274643" y="123652"/>
                  <a:pt x="5265924" y="126599"/>
                </a:cubicBezTo>
                <a:cubicBezTo>
                  <a:pt x="5257206" y="129546"/>
                  <a:pt x="5230518" y="133600"/>
                  <a:pt x="5185863" y="138763"/>
                </a:cubicBezTo>
                <a:lnTo>
                  <a:pt x="5185863" y="143861"/>
                </a:lnTo>
                <a:cubicBezTo>
                  <a:pt x="5195227" y="154085"/>
                  <a:pt x="5205936" y="163883"/>
                  <a:pt x="5217989" y="173254"/>
                </a:cubicBezTo>
                <a:cubicBezTo>
                  <a:pt x="5230042" y="182626"/>
                  <a:pt x="5241518" y="190581"/>
                  <a:pt x="5252416" y="197120"/>
                </a:cubicBezTo>
                <a:cubicBezTo>
                  <a:pt x="5263314" y="203659"/>
                  <a:pt x="5274779" y="209381"/>
                  <a:pt x="5286811" y="214285"/>
                </a:cubicBezTo>
                <a:cubicBezTo>
                  <a:pt x="5298843" y="219190"/>
                  <a:pt x="5313595" y="223983"/>
                  <a:pt x="5331068" y="228665"/>
                </a:cubicBezTo>
                <a:cubicBezTo>
                  <a:pt x="5348542" y="233347"/>
                  <a:pt x="5348130" y="238051"/>
                  <a:pt x="5329831" y="242776"/>
                </a:cubicBezTo>
                <a:cubicBezTo>
                  <a:pt x="5311534" y="247501"/>
                  <a:pt x="5295465" y="249863"/>
                  <a:pt x="5281627" y="249863"/>
                </a:cubicBezTo>
                <a:cubicBezTo>
                  <a:pt x="5267774" y="249863"/>
                  <a:pt x="5252097" y="240650"/>
                  <a:pt x="5234595" y="222223"/>
                </a:cubicBezTo>
                <a:cubicBezTo>
                  <a:pt x="5217092" y="203796"/>
                  <a:pt x="5200849" y="184214"/>
                  <a:pt x="5185863" y="163478"/>
                </a:cubicBezTo>
                <a:cubicBezTo>
                  <a:pt x="5185863" y="182163"/>
                  <a:pt x="5186082" y="204487"/>
                  <a:pt x="5186519" y="230450"/>
                </a:cubicBezTo>
                <a:cubicBezTo>
                  <a:pt x="5186956" y="256413"/>
                  <a:pt x="5184830" y="277164"/>
                  <a:pt x="5180142" y="292701"/>
                </a:cubicBezTo>
                <a:cubicBezTo>
                  <a:pt x="5175452" y="308239"/>
                  <a:pt x="5169357" y="307726"/>
                  <a:pt x="5161857" y="291163"/>
                </a:cubicBezTo>
                <a:cubicBezTo>
                  <a:pt x="5154358" y="274600"/>
                  <a:pt x="5152633" y="259930"/>
                  <a:pt x="5156684" y="247153"/>
                </a:cubicBezTo>
                <a:cubicBezTo>
                  <a:pt x="5160735" y="234376"/>
                  <a:pt x="5162761" y="201989"/>
                  <a:pt x="5162761" y="149991"/>
                </a:cubicBezTo>
                <a:cubicBezTo>
                  <a:pt x="5146069" y="181367"/>
                  <a:pt x="5127416" y="206674"/>
                  <a:pt x="5106802" y="225912"/>
                </a:cubicBezTo>
                <a:cubicBezTo>
                  <a:pt x="5086188" y="245149"/>
                  <a:pt x="5066065" y="258450"/>
                  <a:pt x="5046434" y="265813"/>
                </a:cubicBezTo>
                <a:cubicBezTo>
                  <a:pt x="5026802" y="273177"/>
                  <a:pt x="5027436" y="268065"/>
                  <a:pt x="5048337" y="250476"/>
                </a:cubicBezTo>
                <a:cubicBezTo>
                  <a:pt x="5069238" y="232888"/>
                  <a:pt x="5089074" y="212253"/>
                  <a:pt x="5107845" y="188570"/>
                </a:cubicBezTo>
                <a:cubicBezTo>
                  <a:pt x="5126616" y="164887"/>
                  <a:pt x="5138175" y="150228"/>
                  <a:pt x="5142520" y="144592"/>
                </a:cubicBezTo>
                <a:cubicBezTo>
                  <a:pt x="5128438" y="147288"/>
                  <a:pt x="5115793" y="149762"/>
                  <a:pt x="5104586" y="152013"/>
                </a:cubicBezTo>
                <a:cubicBezTo>
                  <a:pt x="5093380" y="154264"/>
                  <a:pt x="5082502" y="151389"/>
                  <a:pt x="5071955" y="143387"/>
                </a:cubicBezTo>
                <a:cubicBezTo>
                  <a:pt x="5061408" y="135386"/>
                  <a:pt x="5063423" y="131098"/>
                  <a:pt x="5078000" y="130524"/>
                </a:cubicBezTo>
                <a:cubicBezTo>
                  <a:pt x="5092577" y="129951"/>
                  <a:pt x="5105518" y="128760"/>
                  <a:pt x="5116826" y="126954"/>
                </a:cubicBezTo>
                <a:cubicBezTo>
                  <a:pt x="5128133" y="125147"/>
                  <a:pt x="5143445" y="122630"/>
                  <a:pt x="5162761" y="119403"/>
                </a:cubicBezTo>
                <a:cubicBezTo>
                  <a:pt x="5162761" y="89432"/>
                  <a:pt x="5162542" y="67037"/>
                  <a:pt x="5162105" y="52216"/>
                </a:cubicBezTo>
                <a:cubicBezTo>
                  <a:pt x="5161668" y="37395"/>
                  <a:pt x="5158069" y="24762"/>
                  <a:pt x="5151307" y="14315"/>
                </a:cubicBezTo>
                <a:cubicBezTo>
                  <a:pt x="5146236" y="6480"/>
                  <a:pt x="5146283" y="2244"/>
                  <a:pt x="5151448" y="1608"/>
                </a:cubicBezTo>
                <a:close/>
                <a:moveTo>
                  <a:pt x="2103448" y="1608"/>
                </a:moveTo>
                <a:cubicBezTo>
                  <a:pt x="2105169" y="1396"/>
                  <a:pt x="2107460" y="1584"/>
                  <a:pt x="2110319" y="2172"/>
                </a:cubicBezTo>
                <a:cubicBezTo>
                  <a:pt x="2121755" y="4524"/>
                  <a:pt x="2131905" y="8310"/>
                  <a:pt x="2140767" y="13530"/>
                </a:cubicBezTo>
                <a:cubicBezTo>
                  <a:pt x="2149629" y="18749"/>
                  <a:pt x="2151361" y="24812"/>
                  <a:pt x="2145962" y="31717"/>
                </a:cubicBezTo>
                <a:cubicBezTo>
                  <a:pt x="2140563" y="38621"/>
                  <a:pt x="2137863" y="66294"/>
                  <a:pt x="2137863" y="114736"/>
                </a:cubicBezTo>
                <a:cubicBezTo>
                  <a:pt x="2155831" y="113044"/>
                  <a:pt x="2171010" y="109695"/>
                  <a:pt x="2183400" y="104690"/>
                </a:cubicBezTo>
                <a:cubicBezTo>
                  <a:pt x="2195790" y="99686"/>
                  <a:pt x="2206821" y="101349"/>
                  <a:pt x="2216494" y="109681"/>
                </a:cubicBezTo>
                <a:cubicBezTo>
                  <a:pt x="2226166" y="118012"/>
                  <a:pt x="2226643" y="123652"/>
                  <a:pt x="2217924" y="126599"/>
                </a:cubicBezTo>
                <a:cubicBezTo>
                  <a:pt x="2209205" y="129546"/>
                  <a:pt x="2182518" y="133600"/>
                  <a:pt x="2137863" y="138763"/>
                </a:cubicBezTo>
                <a:lnTo>
                  <a:pt x="2137863" y="143861"/>
                </a:lnTo>
                <a:cubicBezTo>
                  <a:pt x="2147227" y="154085"/>
                  <a:pt x="2157936" y="163883"/>
                  <a:pt x="2169989" y="173254"/>
                </a:cubicBezTo>
                <a:cubicBezTo>
                  <a:pt x="2182042" y="182626"/>
                  <a:pt x="2193517" y="190581"/>
                  <a:pt x="2204416" y="197120"/>
                </a:cubicBezTo>
                <a:cubicBezTo>
                  <a:pt x="2215315" y="203659"/>
                  <a:pt x="2226780" y="209381"/>
                  <a:pt x="2238811" y="214285"/>
                </a:cubicBezTo>
                <a:cubicBezTo>
                  <a:pt x="2250842" y="219190"/>
                  <a:pt x="2265595" y="223983"/>
                  <a:pt x="2283068" y="228665"/>
                </a:cubicBezTo>
                <a:cubicBezTo>
                  <a:pt x="2300542" y="233347"/>
                  <a:pt x="2300130" y="238051"/>
                  <a:pt x="2281832" y="242776"/>
                </a:cubicBezTo>
                <a:cubicBezTo>
                  <a:pt x="2263533" y="247501"/>
                  <a:pt x="2247465" y="249863"/>
                  <a:pt x="2233627" y="249863"/>
                </a:cubicBezTo>
                <a:cubicBezTo>
                  <a:pt x="2219774" y="249863"/>
                  <a:pt x="2204097" y="240650"/>
                  <a:pt x="2186595" y="222223"/>
                </a:cubicBezTo>
                <a:cubicBezTo>
                  <a:pt x="2169092" y="203796"/>
                  <a:pt x="2152848" y="184214"/>
                  <a:pt x="2137863" y="163478"/>
                </a:cubicBezTo>
                <a:cubicBezTo>
                  <a:pt x="2137863" y="182163"/>
                  <a:pt x="2138082" y="204487"/>
                  <a:pt x="2138519" y="230450"/>
                </a:cubicBezTo>
                <a:cubicBezTo>
                  <a:pt x="2138956" y="256413"/>
                  <a:pt x="2136830" y="277164"/>
                  <a:pt x="2132141" y="292701"/>
                </a:cubicBezTo>
                <a:cubicBezTo>
                  <a:pt x="2127452" y="308239"/>
                  <a:pt x="2121357" y="307726"/>
                  <a:pt x="2113857" y="291163"/>
                </a:cubicBezTo>
                <a:cubicBezTo>
                  <a:pt x="2106358" y="274600"/>
                  <a:pt x="2104633" y="259930"/>
                  <a:pt x="2108684" y="247153"/>
                </a:cubicBezTo>
                <a:cubicBezTo>
                  <a:pt x="2112735" y="234376"/>
                  <a:pt x="2114761" y="201989"/>
                  <a:pt x="2114761" y="149991"/>
                </a:cubicBezTo>
                <a:cubicBezTo>
                  <a:pt x="2098069" y="181367"/>
                  <a:pt x="2079416" y="206674"/>
                  <a:pt x="2058802" y="225912"/>
                </a:cubicBezTo>
                <a:cubicBezTo>
                  <a:pt x="2038188" y="245149"/>
                  <a:pt x="2018065" y="258450"/>
                  <a:pt x="1998434" y="265813"/>
                </a:cubicBezTo>
                <a:cubicBezTo>
                  <a:pt x="1978802" y="273177"/>
                  <a:pt x="1979436" y="268065"/>
                  <a:pt x="2000337" y="250476"/>
                </a:cubicBezTo>
                <a:cubicBezTo>
                  <a:pt x="2021238" y="232888"/>
                  <a:pt x="2041074" y="212253"/>
                  <a:pt x="2059845" y="188570"/>
                </a:cubicBezTo>
                <a:cubicBezTo>
                  <a:pt x="2078616" y="164887"/>
                  <a:pt x="2090175" y="150228"/>
                  <a:pt x="2094520" y="144592"/>
                </a:cubicBezTo>
                <a:cubicBezTo>
                  <a:pt x="2080438" y="147288"/>
                  <a:pt x="2067793" y="149762"/>
                  <a:pt x="2056586" y="152013"/>
                </a:cubicBezTo>
                <a:cubicBezTo>
                  <a:pt x="2045379" y="154264"/>
                  <a:pt x="2034503" y="151389"/>
                  <a:pt x="2023955" y="143387"/>
                </a:cubicBezTo>
                <a:cubicBezTo>
                  <a:pt x="2013408" y="135386"/>
                  <a:pt x="2015423" y="131098"/>
                  <a:pt x="2030000" y="130524"/>
                </a:cubicBezTo>
                <a:cubicBezTo>
                  <a:pt x="2044576" y="129951"/>
                  <a:pt x="2057518" y="128760"/>
                  <a:pt x="2068826" y="126954"/>
                </a:cubicBezTo>
                <a:cubicBezTo>
                  <a:pt x="2080133" y="125147"/>
                  <a:pt x="2095445" y="122630"/>
                  <a:pt x="2114761" y="119403"/>
                </a:cubicBezTo>
                <a:cubicBezTo>
                  <a:pt x="2114761" y="89432"/>
                  <a:pt x="2114542" y="67037"/>
                  <a:pt x="2114105" y="52216"/>
                </a:cubicBezTo>
                <a:cubicBezTo>
                  <a:pt x="2113667" y="37395"/>
                  <a:pt x="2110068" y="24762"/>
                  <a:pt x="2103307" y="14315"/>
                </a:cubicBezTo>
                <a:cubicBezTo>
                  <a:pt x="2098235" y="6480"/>
                  <a:pt x="2098283" y="2244"/>
                  <a:pt x="2103448" y="1608"/>
                </a:cubicBezTo>
                <a:close/>
                <a:moveTo>
                  <a:pt x="7919808" y="0"/>
                </a:moveTo>
                <a:cubicBezTo>
                  <a:pt x="7976982" y="46290"/>
                  <a:pt x="8005569" y="95161"/>
                  <a:pt x="8005569" y="146614"/>
                </a:cubicBezTo>
                <a:cubicBezTo>
                  <a:pt x="8007376" y="206886"/>
                  <a:pt x="7979212" y="257500"/>
                  <a:pt x="7921076" y="298455"/>
                </a:cubicBezTo>
                <a:lnTo>
                  <a:pt x="7902836" y="276794"/>
                </a:lnTo>
                <a:cubicBezTo>
                  <a:pt x="7950532" y="241030"/>
                  <a:pt x="7974824" y="199601"/>
                  <a:pt x="7975712" y="152508"/>
                </a:cubicBezTo>
                <a:cubicBezTo>
                  <a:pt x="7977520" y="104454"/>
                  <a:pt x="7952776" y="61204"/>
                  <a:pt x="7901480" y="22758"/>
                </a:cubicBezTo>
                <a:close/>
                <a:moveTo>
                  <a:pt x="5654874" y="0"/>
                </a:moveTo>
                <a:lnTo>
                  <a:pt x="5673266" y="22758"/>
                </a:lnTo>
                <a:cubicBezTo>
                  <a:pt x="5621971" y="61204"/>
                  <a:pt x="5597205" y="104468"/>
                  <a:pt x="5598968" y="152551"/>
                </a:cubicBezTo>
                <a:cubicBezTo>
                  <a:pt x="5599858" y="199630"/>
                  <a:pt x="5624172" y="241037"/>
                  <a:pt x="5671910" y="276773"/>
                </a:cubicBezTo>
                <a:lnTo>
                  <a:pt x="5653605" y="298455"/>
                </a:lnTo>
                <a:cubicBezTo>
                  <a:pt x="5595513" y="257514"/>
                  <a:pt x="5567370" y="206198"/>
                  <a:pt x="5569177" y="144506"/>
                </a:cubicBezTo>
                <a:cubicBezTo>
                  <a:pt x="5569177" y="94416"/>
                  <a:pt x="5597742" y="46247"/>
                  <a:pt x="5654874" y="0"/>
                </a:cubicBezTo>
                <a:close/>
                <a:moveTo>
                  <a:pt x="3985983" y="0"/>
                </a:moveTo>
                <a:cubicBezTo>
                  <a:pt x="4043157" y="46290"/>
                  <a:pt x="4071744" y="95161"/>
                  <a:pt x="4071744" y="146614"/>
                </a:cubicBezTo>
                <a:cubicBezTo>
                  <a:pt x="4073551" y="206886"/>
                  <a:pt x="4045387" y="257500"/>
                  <a:pt x="3987252" y="298455"/>
                </a:cubicBezTo>
                <a:lnTo>
                  <a:pt x="3969011" y="276794"/>
                </a:lnTo>
                <a:cubicBezTo>
                  <a:pt x="4016707" y="241030"/>
                  <a:pt x="4040999" y="199601"/>
                  <a:pt x="4041888" y="152508"/>
                </a:cubicBezTo>
                <a:cubicBezTo>
                  <a:pt x="4043695" y="104454"/>
                  <a:pt x="4018951" y="61204"/>
                  <a:pt x="3967656" y="22758"/>
                </a:cubicBezTo>
                <a:close/>
                <a:moveTo>
                  <a:pt x="2968824" y="0"/>
                </a:moveTo>
                <a:lnTo>
                  <a:pt x="2987215" y="22758"/>
                </a:lnTo>
                <a:cubicBezTo>
                  <a:pt x="2935920" y="61204"/>
                  <a:pt x="2911155" y="104468"/>
                  <a:pt x="2912919" y="152551"/>
                </a:cubicBezTo>
                <a:cubicBezTo>
                  <a:pt x="2913807" y="199630"/>
                  <a:pt x="2938121" y="241037"/>
                  <a:pt x="2985860" y="276773"/>
                </a:cubicBezTo>
                <a:lnTo>
                  <a:pt x="2967555" y="298455"/>
                </a:lnTo>
                <a:cubicBezTo>
                  <a:pt x="2909462" y="257514"/>
                  <a:pt x="2881320" y="206198"/>
                  <a:pt x="2883127" y="144506"/>
                </a:cubicBezTo>
                <a:cubicBezTo>
                  <a:pt x="2883127" y="94416"/>
                  <a:pt x="2911693" y="46247"/>
                  <a:pt x="296882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Text Box 35"/>
          <p:cNvSpPr txBox="1">
            <a:spLocks noChangeArrowheads="1"/>
          </p:cNvSpPr>
          <p:nvPr/>
        </p:nvSpPr>
        <p:spPr bwMode="auto">
          <a:xfrm>
            <a:off x="2658359" y="4323966"/>
            <a:ext cx="3358226" cy="1235146"/>
          </a:xfrm>
          <a:prstGeom prst="rect">
            <a:avLst/>
          </a:prstGeom>
          <a:noFill/>
          <a:ln w="19050">
            <a:solidFill>
              <a:schemeClr val="accent2">
                <a:lumMod val="60000"/>
                <a:lumOff val="4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lnSpc>
                <a:spcPts val="3800"/>
              </a:lnSpc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marL="0" marR="0" lvl="0" indent="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在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亿位的右边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，点上小数点，在数的后面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加上“亿”字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。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3212200" y="3457718"/>
            <a:ext cx="2819378" cy="446160"/>
            <a:chOff x="4370600" y="4355959"/>
            <a:chExt cx="2217759" cy="594880"/>
          </a:xfrm>
        </p:grpSpPr>
        <p:grpSp>
          <p:nvGrpSpPr>
            <p:cNvPr id="11" name="组合 10"/>
            <p:cNvGrpSpPr/>
            <p:nvPr/>
          </p:nvGrpSpPr>
          <p:grpSpPr>
            <a:xfrm>
              <a:off x="4370600" y="4364323"/>
              <a:ext cx="2217759" cy="586516"/>
              <a:chOff x="4864166" y="5132581"/>
              <a:chExt cx="2217759" cy="586516"/>
            </a:xfrm>
          </p:grpSpPr>
          <p:cxnSp>
            <p:nvCxnSpPr>
              <p:cNvPr id="13" name="直接连接符 12"/>
              <p:cNvCxnSpPr/>
              <p:nvPr/>
            </p:nvCxnSpPr>
            <p:spPr>
              <a:xfrm flipV="1">
                <a:off x="4864166" y="5698990"/>
                <a:ext cx="2217759" cy="14843"/>
              </a:xfrm>
              <a:prstGeom prst="line">
                <a:avLst/>
              </a:prstGeom>
              <a:ln w="28575">
                <a:solidFill>
                  <a:srgbClr val="FF99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/>
              <p:cNvCxnSpPr/>
              <p:nvPr/>
            </p:nvCxnSpPr>
            <p:spPr>
              <a:xfrm rot="5400000">
                <a:off x="4591050" y="5423857"/>
                <a:ext cx="586516" cy="3963"/>
              </a:xfrm>
              <a:prstGeom prst="line">
                <a:avLst/>
              </a:prstGeom>
              <a:ln w="28575">
                <a:solidFill>
                  <a:srgbClr val="FF99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" name="直接箭头连接符 11"/>
            <p:cNvCxnSpPr/>
            <p:nvPr/>
          </p:nvCxnSpPr>
          <p:spPr>
            <a:xfrm flipV="1">
              <a:off x="6576565" y="4355959"/>
              <a:ext cx="0" cy="567272"/>
            </a:xfrm>
            <a:prstGeom prst="straightConnector1">
              <a:avLst/>
            </a:prstGeom>
            <a:ln w="28575">
              <a:solidFill>
                <a:srgbClr val="FF993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/>
        </p:nvGrpSpPr>
        <p:grpSpPr>
          <a:xfrm>
            <a:off x="6179311" y="3453996"/>
            <a:ext cx="2555999" cy="430312"/>
            <a:chOff x="4370598" y="4371827"/>
            <a:chExt cx="1942256" cy="573749"/>
          </a:xfrm>
        </p:grpSpPr>
        <p:cxnSp>
          <p:nvCxnSpPr>
            <p:cNvPr id="17" name="直接连接符 16"/>
            <p:cNvCxnSpPr/>
            <p:nvPr/>
          </p:nvCxnSpPr>
          <p:spPr>
            <a:xfrm flipV="1">
              <a:off x="4370598" y="4932623"/>
              <a:ext cx="1942256" cy="12953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箭头连接符 17"/>
            <p:cNvCxnSpPr/>
            <p:nvPr/>
          </p:nvCxnSpPr>
          <p:spPr>
            <a:xfrm flipV="1">
              <a:off x="6302047" y="4371827"/>
              <a:ext cx="0" cy="567272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 Box 35"/>
          <p:cNvSpPr txBox="1">
            <a:spLocks noChangeArrowheads="1"/>
          </p:cNvSpPr>
          <p:nvPr/>
        </p:nvSpPr>
        <p:spPr bwMode="auto">
          <a:xfrm>
            <a:off x="6348401" y="4315873"/>
            <a:ext cx="3706031" cy="1235146"/>
          </a:xfrm>
          <a:prstGeom prst="rect">
            <a:avLst/>
          </a:prstGeom>
          <a:noFill/>
          <a:ln w="12700">
            <a:solidFill>
              <a:srgbClr val="00B0F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lnSpc>
                <a:spcPts val="3800"/>
              </a:lnSpc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marL="0" marR="0" lvl="0" indent="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运用“四舍五入”法，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百分位上的数字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8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＞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5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，向前一位进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。</a:t>
            </a:r>
          </a:p>
        </p:txBody>
      </p:sp>
      <p:sp>
        <p:nvSpPr>
          <p:cNvPr id="20" name="矩形 19"/>
          <p:cNvSpPr/>
          <p:nvPr/>
        </p:nvSpPr>
        <p:spPr>
          <a:xfrm>
            <a:off x="2490869" y="3073160"/>
            <a:ext cx="1606398" cy="365152"/>
          </a:xfrm>
          <a:prstGeom prst="rect">
            <a:avLst/>
          </a:prstGeom>
          <a:solidFill>
            <a:srgbClr val="00B0F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451951" y="3081252"/>
            <a:ext cx="1214829" cy="365152"/>
          </a:xfrm>
          <a:prstGeom prst="rect">
            <a:avLst/>
          </a:prstGeom>
          <a:solidFill>
            <a:srgbClr val="00B0F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8347039" y="3056000"/>
            <a:ext cx="745212" cy="365152"/>
          </a:xfrm>
          <a:prstGeom prst="rect">
            <a:avLst/>
          </a:prstGeom>
          <a:solidFill>
            <a:srgbClr val="00B0F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TextBox 1"/>
          <p:cNvSpPr txBox="1"/>
          <p:nvPr/>
        </p:nvSpPr>
        <p:spPr bwMode="auto">
          <a:xfrm>
            <a:off x="5232768" y="2150770"/>
            <a:ext cx="8165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7.8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新知探究</a:t>
            </a: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2176" y="3655260"/>
            <a:ext cx="1399626" cy="27992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5" grpId="0"/>
      <p:bldP spid="9" grpId="0" animBg="1"/>
      <p:bldP spid="19" grpId="0" animBg="1"/>
      <p:bldP spid="20" grpId="0" animBg="1"/>
      <p:bldP spid="21" grpId="0" animBg="1"/>
      <p:bldP spid="22" grpId="0" animBg="1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5"/>
          <p:cNvSpPr txBox="1">
            <a:spLocks noChangeArrowheads="1"/>
          </p:cNvSpPr>
          <p:nvPr/>
        </p:nvSpPr>
        <p:spPr bwMode="auto">
          <a:xfrm>
            <a:off x="7376825" y="2886085"/>
            <a:ext cx="2614946" cy="552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lnSpc>
                <a:spcPts val="3800"/>
              </a:lnSpc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marL="0" marR="0" lvl="0" indent="0" algn="l" defTabSz="4572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≈</a:t>
            </a:r>
            <a:r>
              <a:rPr kumimoji="0" lang="en-US" altLang="zh-CN" sz="28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7. 8</a:t>
            </a:r>
            <a:r>
              <a:rPr kumimoji="0" lang="zh-CN" altLang="en-US" sz="2800" b="1" i="0" u="none" strike="noStrike" kern="1200" cap="none" spc="2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亿千米</a:t>
            </a:r>
          </a:p>
        </p:txBody>
      </p:sp>
      <p:sp>
        <p:nvSpPr>
          <p:cNvPr id="8" name="Text Box 35"/>
          <p:cNvSpPr txBox="1">
            <a:spLocks noChangeArrowheads="1"/>
          </p:cNvSpPr>
          <p:nvPr/>
        </p:nvSpPr>
        <p:spPr bwMode="auto">
          <a:xfrm>
            <a:off x="4637613" y="2889180"/>
            <a:ext cx="2916774" cy="552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lnSpc>
                <a:spcPts val="3800"/>
              </a:lnSpc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marL="0" marR="0" lvl="0" indent="0" algn="l" defTabSz="4572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=</a:t>
            </a:r>
            <a:r>
              <a:rPr kumimoji="0" lang="en-US" altLang="zh-CN" sz="28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7. 7833</a:t>
            </a:r>
            <a:r>
              <a:rPr kumimoji="0" lang="zh-CN" altLang="en-US" sz="2800" b="1" i="0" u="none" strike="noStrike" kern="1200" cap="none" spc="2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亿千米</a:t>
            </a:r>
          </a:p>
        </p:txBody>
      </p:sp>
      <p:sp>
        <p:nvSpPr>
          <p:cNvPr id="2" name="矩形 1"/>
          <p:cNvSpPr/>
          <p:nvPr/>
        </p:nvSpPr>
        <p:spPr>
          <a:xfrm>
            <a:off x="602176" y="1216974"/>
            <a:ext cx="61590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交流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: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你能说一说改写和求近似数的差别吗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?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112135" y="2013138"/>
            <a:ext cx="8272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778330000千米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≈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       ）亿千米（保留一位小数）</a:t>
            </a:r>
          </a:p>
        </p:txBody>
      </p:sp>
      <p:sp>
        <p:nvSpPr>
          <p:cNvPr id="21" name="矩形 20"/>
          <p:cNvSpPr/>
          <p:nvPr/>
        </p:nvSpPr>
        <p:spPr>
          <a:xfrm>
            <a:off x="5442859" y="2993332"/>
            <a:ext cx="1214829" cy="365152"/>
          </a:xfrm>
          <a:prstGeom prst="rect">
            <a:avLst/>
          </a:prstGeom>
          <a:solidFill>
            <a:srgbClr val="00B0F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8337947" y="2968080"/>
            <a:ext cx="745212" cy="365152"/>
          </a:xfrm>
          <a:prstGeom prst="rect">
            <a:avLst/>
          </a:prstGeom>
          <a:solidFill>
            <a:srgbClr val="00B0F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TextBox 1"/>
          <p:cNvSpPr txBox="1"/>
          <p:nvPr/>
        </p:nvSpPr>
        <p:spPr bwMode="auto">
          <a:xfrm>
            <a:off x="5244771" y="1998104"/>
            <a:ext cx="8165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7.8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4654137" y="2890022"/>
            <a:ext cx="335525" cy="523220"/>
          </a:xfrm>
          <a:prstGeom prst="rect">
            <a:avLst/>
          </a:prstGeom>
          <a:ln w="28575">
            <a:solidFill>
              <a:srgbClr val="FF0000"/>
            </a:solidFill>
            <a:prstDash val="sysDash"/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7450814" y="2873540"/>
            <a:ext cx="403426" cy="523220"/>
          </a:xfrm>
          <a:prstGeom prst="rect">
            <a:avLst/>
          </a:prstGeom>
          <a:ln w="28575">
            <a:solidFill>
              <a:srgbClr val="FF0000"/>
            </a:solidFill>
            <a:prstDash val="sysDash"/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2884601" y="4107476"/>
            <a:ext cx="7271469" cy="1427507"/>
          </a:xfrm>
          <a:prstGeom prst="rect">
            <a:avLst/>
          </a:prstGeom>
          <a:ln w="28575">
            <a:solidFill>
              <a:srgbClr val="00B050"/>
            </a:solidFill>
            <a:prstDash val="sysDash"/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改写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不改变原数大小，只改变原数的计量单位，所以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用“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=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”连接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。求近似数是把指定单位以下的数四舍五入，数的大小改变，所以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用“≈”连接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</a:p>
        </p:txBody>
      </p:sp>
      <p:sp>
        <p:nvSpPr>
          <p:cNvPr id="28" name="Text Box 35"/>
          <p:cNvSpPr txBox="1">
            <a:spLocks noChangeArrowheads="1"/>
          </p:cNvSpPr>
          <p:nvPr/>
        </p:nvSpPr>
        <p:spPr bwMode="auto">
          <a:xfrm>
            <a:off x="2058383" y="2886085"/>
            <a:ext cx="2785211" cy="539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lnSpc>
                <a:spcPts val="3800"/>
              </a:lnSpc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marL="0" marR="0" lvl="0" indent="0" algn="l" defTabSz="4572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7 7833</a:t>
            </a:r>
            <a:r>
              <a:rPr kumimoji="0" lang="en-US" altLang="zh-CN" sz="28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0000</a:t>
            </a:r>
            <a:r>
              <a:rPr kumimoji="0" lang="en-US" altLang="zh-CN" sz="28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km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490869" y="2985240"/>
            <a:ext cx="1606398" cy="365152"/>
          </a:xfrm>
          <a:prstGeom prst="rect">
            <a:avLst/>
          </a:prstGeom>
          <a:solidFill>
            <a:srgbClr val="00B0F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新知探究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2176" y="3655260"/>
            <a:ext cx="1399626" cy="27992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 animBg="1"/>
      <p:bldP spid="25" grpId="0" animBg="1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6446837" y="2148485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课堂练习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732587" y="3501232"/>
            <a:ext cx="4162425" cy="463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纸上得来终觉浅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绝知此事要躬行</a:t>
            </a:r>
            <a:endParaRPr lang="en-US" altLang="zh-CN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椭圆 13"/>
          <p:cNvSpPr>
            <a:spLocks noChangeAspect="1"/>
          </p:cNvSpPr>
          <p:nvPr/>
        </p:nvSpPr>
        <p:spPr>
          <a:xfrm>
            <a:off x="3973512" y="2287588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800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  <a:endParaRPr lang="zh-CN" altLang="en-US" sz="4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4275137" y="2436813"/>
            <a:ext cx="1800225" cy="180022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3</a:t>
            </a:r>
            <a:endParaRPr lang="zh-CN" altLang="en-US" sz="8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6" name="直接连接符 15"/>
          <p:cNvCxnSpPr/>
          <p:nvPr/>
        </p:nvCxnSpPr>
        <p:spPr>
          <a:xfrm flipV="1">
            <a:off x="6061075" y="3343276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812800" y="1330769"/>
            <a:ext cx="6735828" cy="732653"/>
          </a:xfrm>
          <a:custGeom>
            <a:avLst/>
            <a:gdLst/>
            <a:ahLst/>
            <a:cxnLst/>
            <a:rect l="l" t="t" r="r" b="b"/>
            <a:pathLst>
              <a:path w="6735828" h="732653">
                <a:moveTo>
                  <a:pt x="2210043" y="641937"/>
                </a:moveTo>
                <a:cubicBezTo>
                  <a:pt x="2206671" y="642127"/>
                  <a:pt x="2203392" y="643407"/>
                  <a:pt x="2200205" y="645776"/>
                </a:cubicBezTo>
                <a:cubicBezTo>
                  <a:pt x="2193830" y="650516"/>
                  <a:pt x="2190643" y="656833"/>
                  <a:pt x="2190643" y="664727"/>
                </a:cubicBezTo>
                <a:cubicBezTo>
                  <a:pt x="2190643" y="672621"/>
                  <a:pt x="2194192" y="678547"/>
                  <a:pt x="2201291" y="682505"/>
                </a:cubicBezTo>
                <a:cubicBezTo>
                  <a:pt x="2208389" y="686463"/>
                  <a:pt x="2215337" y="686262"/>
                  <a:pt x="2222134" y="681903"/>
                </a:cubicBezTo>
                <a:cubicBezTo>
                  <a:pt x="2228932" y="677529"/>
                  <a:pt x="2232126" y="671219"/>
                  <a:pt x="2231717" y="662974"/>
                </a:cubicBezTo>
                <a:cubicBezTo>
                  <a:pt x="2231309" y="654728"/>
                  <a:pt x="2227548" y="648616"/>
                  <a:pt x="2220435" y="644636"/>
                </a:cubicBezTo>
                <a:cubicBezTo>
                  <a:pt x="2216879" y="642647"/>
                  <a:pt x="2213415" y="641747"/>
                  <a:pt x="2210043" y="641937"/>
                </a:cubicBezTo>
                <a:close/>
                <a:moveTo>
                  <a:pt x="1606244" y="640915"/>
                </a:moveTo>
                <a:cubicBezTo>
                  <a:pt x="1603914" y="640320"/>
                  <a:pt x="1596292" y="640901"/>
                  <a:pt x="1583379" y="642657"/>
                </a:cubicBezTo>
                <a:cubicBezTo>
                  <a:pt x="1570466" y="644414"/>
                  <a:pt x="1553655" y="646920"/>
                  <a:pt x="1532948" y="650175"/>
                </a:cubicBezTo>
                <a:cubicBezTo>
                  <a:pt x="1535658" y="662508"/>
                  <a:pt x="1538225" y="677515"/>
                  <a:pt x="1540649" y="695196"/>
                </a:cubicBezTo>
                <a:cubicBezTo>
                  <a:pt x="1556509" y="694364"/>
                  <a:pt x="1577431" y="691439"/>
                  <a:pt x="1603416" y="686420"/>
                </a:cubicBezTo>
                <a:cubicBezTo>
                  <a:pt x="1605839" y="676712"/>
                  <a:pt x="1607499" y="666849"/>
                  <a:pt x="1608395" y="656833"/>
                </a:cubicBezTo>
                <a:cubicBezTo>
                  <a:pt x="1609292" y="646816"/>
                  <a:pt x="1608575" y="641510"/>
                  <a:pt x="1606244" y="640915"/>
                </a:cubicBezTo>
                <a:close/>
                <a:moveTo>
                  <a:pt x="1908234" y="626514"/>
                </a:moveTo>
                <a:lnTo>
                  <a:pt x="1884164" y="631526"/>
                </a:lnTo>
                <a:cubicBezTo>
                  <a:pt x="1878729" y="643729"/>
                  <a:pt x="1876166" y="650344"/>
                  <a:pt x="1876474" y="651369"/>
                </a:cubicBezTo>
                <a:cubicBezTo>
                  <a:pt x="1876783" y="652394"/>
                  <a:pt x="1878185" y="653265"/>
                  <a:pt x="1880680" y="653982"/>
                </a:cubicBezTo>
                <a:cubicBezTo>
                  <a:pt x="1883175" y="654699"/>
                  <a:pt x="1887398" y="656291"/>
                  <a:pt x="1893349" y="658758"/>
                </a:cubicBezTo>
                <a:cubicBezTo>
                  <a:pt x="1898827" y="652104"/>
                  <a:pt x="1903789" y="641356"/>
                  <a:pt x="1908234" y="626514"/>
                </a:cubicBezTo>
                <a:close/>
                <a:moveTo>
                  <a:pt x="1252397" y="620356"/>
                </a:moveTo>
                <a:cubicBezTo>
                  <a:pt x="1259307" y="620848"/>
                  <a:pt x="1265173" y="622491"/>
                  <a:pt x="1269995" y="625288"/>
                </a:cubicBezTo>
                <a:cubicBezTo>
                  <a:pt x="1279639" y="630880"/>
                  <a:pt x="1283547" y="636082"/>
                  <a:pt x="1281719" y="640893"/>
                </a:cubicBezTo>
                <a:cubicBezTo>
                  <a:pt x="1279890" y="645705"/>
                  <a:pt x="1273426" y="648110"/>
                  <a:pt x="1262327" y="648110"/>
                </a:cubicBezTo>
                <a:cubicBezTo>
                  <a:pt x="1253350" y="647207"/>
                  <a:pt x="1244954" y="646755"/>
                  <a:pt x="1237138" y="646755"/>
                </a:cubicBezTo>
                <a:cubicBezTo>
                  <a:pt x="1229165" y="646755"/>
                  <a:pt x="1217603" y="647200"/>
                  <a:pt x="1202453" y="648089"/>
                </a:cubicBezTo>
                <a:cubicBezTo>
                  <a:pt x="1187302" y="648978"/>
                  <a:pt x="1171611" y="651000"/>
                  <a:pt x="1155377" y="654155"/>
                </a:cubicBezTo>
                <a:cubicBezTo>
                  <a:pt x="1139144" y="657309"/>
                  <a:pt x="1128034" y="659116"/>
                  <a:pt x="1122047" y="659575"/>
                </a:cubicBezTo>
                <a:cubicBezTo>
                  <a:pt x="1116060" y="660034"/>
                  <a:pt x="1108761" y="656191"/>
                  <a:pt x="1100150" y="648046"/>
                </a:cubicBezTo>
                <a:cubicBezTo>
                  <a:pt x="1091538" y="639900"/>
                  <a:pt x="1093557" y="635828"/>
                  <a:pt x="1106205" y="635828"/>
                </a:cubicBezTo>
                <a:cubicBezTo>
                  <a:pt x="1116100" y="635828"/>
                  <a:pt x="1134462" y="634487"/>
                  <a:pt x="1161293" y="631805"/>
                </a:cubicBezTo>
                <a:cubicBezTo>
                  <a:pt x="1188123" y="629124"/>
                  <a:pt x="1210537" y="625969"/>
                  <a:pt x="1228534" y="622341"/>
                </a:cubicBezTo>
                <a:cubicBezTo>
                  <a:pt x="1237533" y="620527"/>
                  <a:pt x="1245487" y="619865"/>
                  <a:pt x="1252397" y="620356"/>
                </a:cubicBezTo>
                <a:close/>
                <a:moveTo>
                  <a:pt x="2212525" y="619017"/>
                </a:moveTo>
                <a:cubicBezTo>
                  <a:pt x="2218046" y="619139"/>
                  <a:pt x="2223690" y="620412"/>
                  <a:pt x="2229459" y="622836"/>
                </a:cubicBezTo>
                <a:cubicBezTo>
                  <a:pt x="2240995" y="627682"/>
                  <a:pt x="2248657" y="635362"/>
                  <a:pt x="2252442" y="645873"/>
                </a:cubicBezTo>
                <a:cubicBezTo>
                  <a:pt x="2256228" y="656384"/>
                  <a:pt x="2256673" y="666781"/>
                  <a:pt x="2253776" y="677063"/>
                </a:cubicBezTo>
                <a:cubicBezTo>
                  <a:pt x="2250879" y="687345"/>
                  <a:pt x="2245459" y="695214"/>
                  <a:pt x="2237514" y="700671"/>
                </a:cubicBezTo>
                <a:cubicBezTo>
                  <a:pt x="2229570" y="706127"/>
                  <a:pt x="2220130" y="708855"/>
                  <a:pt x="2209196" y="708855"/>
                </a:cubicBezTo>
                <a:cubicBezTo>
                  <a:pt x="2198262" y="708855"/>
                  <a:pt x="2188360" y="704417"/>
                  <a:pt x="2179490" y="695540"/>
                </a:cubicBezTo>
                <a:cubicBezTo>
                  <a:pt x="2170621" y="686664"/>
                  <a:pt x="2166186" y="677120"/>
                  <a:pt x="2166186" y="666910"/>
                </a:cubicBezTo>
                <a:cubicBezTo>
                  <a:pt x="2166186" y="656700"/>
                  <a:pt x="2168574" y="647770"/>
                  <a:pt x="2173349" y="640119"/>
                </a:cubicBezTo>
                <a:cubicBezTo>
                  <a:pt x="2178124" y="632469"/>
                  <a:pt x="2185786" y="626464"/>
                  <a:pt x="2196333" y="622104"/>
                </a:cubicBezTo>
                <a:cubicBezTo>
                  <a:pt x="2201606" y="619924"/>
                  <a:pt x="2207004" y="618896"/>
                  <a:pt x="2212525" y="619017"/>
                </a:cubicBezTo>
                <a:close/>
                <a:moveTo>
                  <a:pt x="164793" y="614360"/>
                </a:moveTo>
                <a:lnTo>
                  <a:pt x="128204" y="618232"/>
                </a:lnTo>
                <a:cubicBezTo>
                  <a:pt x="125507" y="622950"/>
                  <a:pt x="123310" y="626585"/>
                  <a:pt x="121611" y="629138"/>
                </a:cubicBezTo>
                <a:cubicBezTo>
                  <a:pt x="119911" y="631691"/>
                  <a:pt x="120367" y="633239"/>
                  <a:pt x="122977" y="633784"/>
                </a:cubicBezTo>
                <a:cubicBezTo>
                  <a:pt x="125587" y="634329"/>
                  <a:pt x="134865" y="636803"/>
                  <a:pt x="150811" y="641205"/>
                </a:cubicBezTo>
                <a:cubicBezTo>
                  <a:pt x="154855" y="636186"/>
                  <a:pt x="159516" y="627238"/>
                  <a:pt x="164793" y="614360"/>
                </a:cubicBezTo>
                <a:close/>
                <a:moveTo>
                  <a:pt x="1616247" y="611145"/>
                </a:moveTo>
                <a:cubicBezTo>
                  <a:pt x="1620477" y="611295"/>
                  <a:pt x="1625227" y="612675"/>
                  <a:pt x="1630497" y="615285"/>
                </a:cubicBezTo>
                <a:cubicBezTo>
                  <a:pt x="1641037" y="620505"/>
                  <a:pt x="1649910" y="626485"/>
                  <a:pt x="1657116" y="633225"/>
                </a:cubicBezTo>
                <a:cubicBezTo>
                  <a:pt x="1664322" y="639965"/>
                  <a:pt x="1663716" y="646830"/>
                  <a:pt x="1655299" y="653821"/>
                </a:cubicBezTo>
                <a:cubicBezTo>
                  <a:pt x="1646881" y="660812"/>
                  <a:pt x="1638944" y="670990"/>
                  <a:pt x="1631487" y="684355"/>
                </a:cubicBezTo>
                <a:cubicBezTo>
                  <a:pt x="1644981" y="700473"/>
                  <a:pt x="1645010" y="708812"/>
                  <a:pt x="1631573" y="709372"/>
                </a:cubicBezTo>
                <a:cubicBezTo>
                  <a:pt x="1618136" y="709931"/>
                  <a:pt x="1588165" y="711931"/>
                  <a:pt x="1541660" y="715373"/>
                </a:cubicBezTo>
                <a:cubicBezTo>
                  <a:pt x="1538003" y="729025"/>
                  <a:pt x="1532948" y="731828"/>
                  <a:pt x="1526495" y="723783"/>
                </a:cubicBezTo>
                <a:cubicBezTo>
                  <a:pt x="1520042" y="715739"/>
                  <a:pt x="1514575" y="701646"/>
                  <a:pt x="1510093" y="681505"/>
                </a:cubicBezTo>
                <a:cubicBezTo>
                  <a:pt x="1505612" y="661364"/>
                  <a:pt x="1501077" y="647927"/>
                  <a:pt x="1496488" y="641195"/>
                </a:cubicBezTo>
                <a:cubicBezTo>
                  <a:pt x="1491899" y="634462"/>
                  <a:pt x="1492838" y="630529"/>
                  <a:pt x="1499306" y="629396"/>
                </a:cubicBezTo>
                <a:cubicBezTo>
                  <a:pt x="1505773" y="628263"/>
                  <a:pt x="1511900" y="628374"/>
                  <a:pt x="1517686" y="629730"/>
                </a:cubicBezTo>
                <a:cubicBezTo>
                  <a:pt x="1523473" y="631085"/>
                  <a:pt x="1532701" y="631106"/>
                  <a:pt x="1545370" y="629794"/>
                </a:cubicBezTo>
                <a:cubicBezTo>
                  <a:pt x="1558040" y="628482"/>
                  <a:pt x="1569569" y="626740"/>
                  <a:pt x="1579959" y="624567"/>
                </a:cubicBezTo>
                <a:cubicBezTo>
                  <a:pt x="1590348" y="622395"/>
                  <a:pt x="1598734" y="618999"/>
                  <a:pt x="1605115" y="614382"/>
                </a:cubicBezTo>
                <a:cubicBezTo>
                  <a:pt x="1608306" y="612073"/>
                  <a:pt x="1612016" y="610994"/>
                  <a:pt x="1616247" y="611145"/>
                </a:cubicBezTo>
                <a:close/>
                <a:moveTo>
                  <a:pt x="488812" y="596945"/>
                </a:moveTo>
                <a:cubicBezTo>
                  <a:pt x="489645" y="597976"/>
                  <a:pt x="487235" y="601354"/>
                  <a:pt x="481582" y="607079"/>
                </a:cubicBezTo>
                <a:cubicBezTo>
                  <a:pt x="470274" y="618530"/>
                  <a:pt x="456400" y="631153"/>
                  <a:pt x="439959" y="644948"/>
                </a:cubicBezTo>
                <a:cubicBezTo>
                  <a:pt x="423518" y="658743"/>
                  <a:pt x="413587" y="668344"/>
                  <a:pt x="410168" y="673750"/>
                </a:cubicBezTo>
                <a:cubicBezTo>
                  <a:pt x="406748" y="679157"/>
                  <a:pt x="398298" y="676525"/>
                  <a:pt x="384817" y="665856"/>
                </a:cubicBezTo>
                <a:cubicBezTo>
                  <a:pt x="374148" y="651545"/>
                  <a:pt x="373518" y="644106"/>
                  <a:pt x="382925" y="643539"/>
                </a:cubicBezTo>
                <a:cubicBezTo>
                  <a:pt x="392332" y="642973"/>
                  <a:pt x="406633" y="637556"/>
                  <a:pt x="425827" y="627288"/>
                </a:cubicBezTo>
                <a:cubicBezTo>
                  <a:pt x="445021" y="617021"/>
                  <a:pt x="461939" y="608223"/>
                  <a:pt x="476580" y="600895"/>
                </a:cubicBezTo>
                <a:cubicBezTo>
                  <a:pt x="483901" y="597231"/>
                  <a:pt x="487978" y="595914"/>
                  <a:pt x="488812" y="596945"/>
                </a:cubicBezTo>
                <a:close/>
                <a:moveTo>
                  <a:pt x="435644" y="563187"/>
                </a:moveTo>
                <a:cubicBezTo>
                  <a:pt x="440543" y="564091"/>
                  <a:pt x="444731" y="565984"/>
                  <a:pt x="448208" y="568866"/>
                </a:cubicBezTo>
                <a:cubicBezTo>
                  <a:pt x="455680" y="574186"/>
                  <a:pt x="459121" y="580851"/>
                  <a:pt x="458533" y="588860"/>
                </a:cubicBezTo>
                <a:cubicBezTo>
                  <a:pt x="457946" y="596869"/>
                  <a:pt x="452887" y="599927"/>
                  <a:pt x="443358" y="598034"/>
                </a:cubicBezTo>
                <a:cubicBezTo>
                  <a:pt x="433829" y="596141"/>
                  <a:pt x="424196" y="590441"/>
                  <a:pt x="414459" y="580933"/>
                </a:cubicBezTo>
                <a:cubicBezTo>
                  <a:pt x="404722" y="571426"/>
                  <a:pt x="406174" y="565597"/>
                  <a:pt x="418815" y="563446"/>
                </a:cubicBezTo>
                <a:cubicBezTo>
                  <a:pt x="425135" y="562370"/>
                  <a:pt x="430745" y="562284"/>
                  <a:pt x="435644" y="563187"/>
                </a:cubicBezTo>
                <a:close/>
                <a:moveTo>
                  <a:pt x="112286" y="529330"/>
                </a:moveTo>
                <a:lnTo>
                  <a:pt x="89356" y="533933"/>
                </a:lnTo>
                <a:cubicBezTo>
                  <a:pt x="91034" y="536658"/>
                  <a:pt x="92797" y="541484"/>
                  <a:pt x="94647" y="548410"/>
                </a:cubicBezTo>
                <a:cubicBezTo>
                  <a:pt x="96497" y="555336"/>
                  <a:pt x="97738" y="561072"/>
                  <a:pt x="98369" y="565618"/>
                </a:cubicBezTo>
                <a:lnTo>
                  <a:pt x="113490" y="564758"/>
                </a:lnTo>
                <a:close/>
                <a:moveTo>
                  <a:pt x="156683" y="521242"/>
                </a:moveTo>
                <a:lnTo>
                  <a:pt x="133582" y="526082"/>
                </a:lnTo>
                <a:cubicBezTo>
                  <a:pt x="132893" y="534328"/>
                  <a:pt x="132549" y="545707"/>
                  <a:pt x="132549" y="560219"/>
                </a:cubicBezTo>
                <a:lnTo>
                  <a:pt x="147757" y="556906"/>
                </a:lnTo>
                <a:cubicBezTo>
                  <a:pt x="153708" y="536472"/>
                  <a:pt x="156683" y="524584"/>
                  <a:pt x="156683" y="521242"/>
                </a:cubicBezTo>
                <a:close/>
                <a:moveTo>
                  <a:pt x="204737" y="515166"/>
                </a:moveTo>
                <a:cubicBezTo>
                  <a:pt x="197295" y="515617"/>
                  <a:pt x="189537" y="516575"/>
                  <a:pt x="181463" y="518037"/>
                </a:cubicBezTo>
                <a:lnTo>
                  <a:pt x="167654" y="553465"/>
                </a:lnTo>
                <a:lnTo>
                  <a:pt x="205210" y="551056"/>
                </a:lnTo>
                <a:cubicBezTo>
                  <a:pt x="210703" y="542451"/>
                  <a:pt x="214112" y="534937"/>
                  <a:pt x="215439" y="528513"/>
                </a:cubicBezTo>
                <a:cubicBezTo>
                  <a:pt x="216766" y="522088"/>
                  <a:pt x="217174" y="518145"/>
                  <a:pt x="216665" y="516682"/>
                </a:cubicBezTo>
                <a:cubicBezTo>
                  <a:pt x="216156" y="515219"/>
                  <a:pt x="212180" y="514714"/>
                  <a:pt x="204737" y="515166"/>
                </a:cubicBezTo>
                <a:close/>
                <a:moveTo>
                  <a:pt x="1551404" y="487493"/>
                </a:moveTo>
                <a:cubicBezTo>
                  <a:pt x="1547475" y="494620"/>
                  <a:pt x="1541323" y="501732"/>
                  <a:pt x="1532948" y="508831"/>
                </a:cubicBezTo>
                <a:cubicBezTo>
                  <a:pt x="1541653" y="510064"/>
                  <a:pt x="1548346" y="512792"/>
                  <a:pt x="1553028" y="517016"/>
                </a:cubicBezTo>
                <a:cubicBezTo>
                  <a:pt x="1557710" y="521239"/>
                  <a:pt x="1565099" y="527538"/>
                  <a:pt x="1575194" y="535912"/>
                </a:cubicBezTo>
                <a:cubicBezTo>
                  <a:pt x="1582178" y="526390"/>
                  <a:pt x="1587882" y="517205"/>
                  <a:pt x="1592306" y="508358"/>
                </a:cubicBezTo>
                <a:cubicBezTo>
                  <a:pt x="1596730" y="499510"/>
                  <a:pt x="1598942" y="493429"/>
                  <a:pt x="1598942" y="490117"/>
                </a:cubicBezTo>
                <a:cubicBezTo>
                  <a:pt x="1598942" y="488367"/>
                  <a:pt x="1595672" y="488167"/>
                  <a:pt x="1589133" y="489515"/>
                </a:cubicBezTo>
                <a:cubicBezTo>
                  <a:pt x="1582594" y="490863"/>
                  <a:pt x="1576141" y="492211"/>
                  <a:pt x="1569774" y="493559"/>
                </a:cubicBezTo>
                <a:cubicBezTo>
                  <a:pt x="1563407" y="494906"/>
                  <a:pt x="1557283" y="492885"/>
                  <a:pt x="1551404" y="487493"/>
                </a:cubicBezTo>
                <a:close/>
                <a:moveTo>
                  <a:pt x="1192244" y="480963"/>
                </a:moveTo>
                <a:cubicBezTo>
                  <a:pt x="1193570" y="481062"/>
                  <a:pt x="1195173" y="481471"/>
                  <a:pt x="1197054" y="482190"/>
                </a:cubicBezTo>
                <a:cubicBezTo>
                  <a:pt x="1204575" y="485066"/>
                  <a:pt x="1211577" y="488593"/>
                  <a:pt x="1218059" y="492773"/>
                </a:cubicBezTo>
                <a:cubicBezTo>
                  <a:pt x="1224540" y="496954"/>
                  <a:pt x="1226376" y="501643"/>
                  <a:pt x="1223565" y="506841"/>
                </a:cubicBezTo>
                <a:cubicBezTo>
                  <a:pt x="1220755" y="512039"/>
                  <a:pt x="1216761" y="520382"/>
                  <a:pt x="1211584" y="531868"/>
                </a:cubicBezTo>
                <a:cubicBezTo>
                  <a:pt x="1231503" y="530162"/>
                  <a:pt x="1249385" y="526588"/>
                  <a:pt x="1265231" y="521146"/>
                </a:cubicBezTo>
                <a:cubicBezTo>
                  <a:pt x="1281077" y="515703"/>
                  <a:pt x="1293642" y="516144"/>
                  <a:pt x="1302928" y="522468"/>
                </a:cubicBezTo>
                <a:cubicBezTo>
                  <a:pt x="1312213" y="528792"/>
                  <a:pt x="1311836" y="533980"/>
                  <a:pt x="1301798" y="538031"/>
                </a:cubicBezTo>
                <a:cubicBezTo>
                  <a:pt x="1291760" y="542082"/>
                  <a:pt x="1280908" y="545004"/>
                  <a:pt x="1269242" y="546797"/>
                </a:cubicBezTo>
                <a:cubicBezTo>
                  <a:pt x="1257577" y="548589"/>
                  <a:pt x="1245854" y="550177"/>
                  <a:pt x="1234073" y="551561"/>
                </a:cubicBezTo>
                <a:cubicBezTo>
                  <a:pt x="1222293" y="552945"/>
                  <a:pt x="1213814" y="552282"/>
                  <a:pt x="1208637" y="549571"/>
                </a:cubicBezTo>
                <a:cubicBezTo>
                  <a:pt x="1207002" y="555221"/>
                  <a:pt x="1203030" y="566866"/>
                  <a:pt x="1196720" y="584504"/>
                </a:cubicBezTo>
                <a:cubicBezTo>
                  <a:pt x="1253206" y="579241"/>
                  <a:pt x="1284816" y="574778"/>
                  <a:pt x="1291549" y="571114"/>
                </a:cubicBezTo>
                <a:cubicBezTo>
                  <a:pt x="1298281" y="567450"/>
                  <a:pt x="1306470" y="567791"/>
                  <a:pt x="1316113" y="572136"/>
                </a:cubicBezTo>
                <a:cubicBezTo>
                  <a:pt x="1325757" y="576481"/>
                  <a:pt x="1333017" y="581525"/>
                  <a:pt x="1337893" y="587268"/>
                </a:cubicBezTo>
                <a:cubicBezTo>
                  <a:pt x="1342768" y="593011"/>
                  <a:pt x="1342926" y="598579"/>
                  <a:pt x="1338366" y="603971"/>
                </a:cubicBezTo>
                <a:cubicBezTo>
                  <a:pt x="1333806" y="609363"/>
                  <a:pt x="1330400" y="626474"/>
                  <a:pt x="1328148" y="655305"/>
                </a:cubicBezTo>
                <a:cubicBezTo>
                  <a:pt x="1325897" y="684136"/>
                  <a:pt x="1317031" y="705668"/>
                  <a:pt x="1301551" y="719901"/>
                </a:cubicBezTo>
                <a:cubicBezTo>
                  <a:pt x="1286071" y="734133"/>
                  <a:pt x="1276707" y="736453"/>
                  <a:pt x="1273458" y="726859"/>
                </a:cubicBezTo>
                <a:cubicBezTo>
                  <a:pt x="1270210" y="717266"/>
                  <a:pt x="1264008" y="707565"/>
                  <a:pt x="1254852" y="697756"/>
                </a:cubicBezTo>
                <a:cubicBezTo>
                  <a:pt x="1245696" y="687947"/>
                  <a:pt x="1245864" y="684208"/>
                  <a:pt x="1255358" y="686538"/>
                </a:cubicBezTo>
                <a:cubicBezTo>
                  <a:pt x="1264851" y="688869"/>
                  <a:pt x="1271928" y="690894"/>
                  <a:pt x="1276589" y="692615"/>
                </a:cubicBezTo>
                <a:cubicBezTo>
                  <a:pt x="1281249" y="694336"/>
                  <a:pt x="1285952" y="691077"/>
                  <a:pt x="1290699" y="682839"/>
                </a:cubicBezTo>
                <a:cubicBezTo>
                  <a:pt x="1295446" y="674600"/>
                  <a:pt x="1299167" y="658439"/>
                  <a:pt x="1301863" y="634354"/>
                </a:cubicBezTo>
                <a:cubicBezTo>
                  <a:pt x="1304559" y="610270"/>
                  <a:pt x="1303354" y="597317"/>
                  <a:pt x="1298249" y="595496"/>
                </a:cubicBezTo>
                <a:cubicBezTo>
                  <a:pt x="1293144" y="593675"/>
                  <a:pt x="1283464" y="593646"/>
                  <a:pt x="1269210" y="595410"/>
                </a:cubicBezTo>
                <a:cubicBezTo>
                  <a:pt x="1254956" y="597174"/>
                  <a:pt x="1239056" y="599407"/>
                  <a:pt x="1221511" y="602110"/>
                </a:cubicBezTo>
                <a:cubicBezTo>
                  <a:pt x="1203966" y="604813"/>
                  <a:pt x="1190959" y="607983"/>
                  <a:pt x="1182491" y="611618"/>
                </a:cubicBezTo>
                <a:cubicBezTo>
                  <a:pt x="1174023" y="615253"/>
                  <a:pt x="1168402" y="612704"/>
                  <a:pt x="1165627" y="603971"/>
                </a:cubicBezTo>
                <a:cubicBezTo>
                  <a:pt x="1162852" y="595238"/>
                  <a:pt x="1163967" y="588534"/>
                  <a:pt x="1168972" y="583859"/>
                </a:cubicBezTo>
                <a:cubicBezTo>
                  <a:pt x="1173977" y="579184"/>
                  <a:pt x="1178702" y="567504"/>
                  <a:pt x="1183147" y="548819"/>
                </a:cubicBezTo>
                <a:cubicBezTo>
                  <a:pt x="1187593" y="530133"/>
                  <a:pt x="1189815" y="517313"/>
                  <a:pt x="1189815" y="510358"/>
                </a:cubicBezTo>
                <a:cubicBezTo>
                  <a:pt x="1189815" y="502772"/>
                  <a:pt x="1189142" y="495462"/>
                  <a:pt x="1187794" y="488428"/>
                </a:cubicBezTo>
                <a:cubicBezTo>
                  <a:pt x="1186783" y="483153"/>
                  <a:pt x="1188266" y="480664"/>
                  <a:pt x="1192244" y="480963"/>
                </a:cubicBezTo>
                <a:close/>
                <a:moveTo>
                  <a:pt x="1847399" y="476016"/>
                </a:moveTo>
                <a:cubicBezTo>
                  <a:pt x="1849874" y="476255"/>
                  <a:pt x="1852861" y="476807"/>
                  <a:pt x="1856362" y="477673"/>
                </a:cubicBezTo>
                <a:cubicBezTo>
                  <a:pt x="1870366" y="481136"/>
                  <a:pt x="1876496" y="489486"/>
                  <a:pt x="1874754" y="502722"/>
                </a:cubicBezTo>
                <a:cubicBezTo>
                  <a:pt x="1873011" y="515958"/>
                  <a:pt x="1866017" y="517564"/>
                  <a:pt x="1853770" y="507540"/>
                </a:cubicBezTo>
                <a:cubicBezTo>
                  <a:pt x="1846313" y="497301"/>
                  <a:pt x="1841380" y="488898"/>
                  <a:pt x="1838971" y="482330"/>
                </a:cubicBezTo>
                <a:cubicBezTo>
                  <a:pt x="1837164" y="477404"/>
                  <a:pt x="1839973" y="475300"/>
                  <a:pt x="1847399" y="476016"/>
                </a:cubicBezTo>
                <a:close/>
                <a:moveTo>
                  <a:pt x="817791" y="473788"/>
                </a:moveTo>
                <a:cubicBezTo>
                  <a:pt x="820764" y="473212"/>
                  <a:pt x="823865" y="473525"/>
                  <a:pt x="827091" y="474726"/>
                </a:cubicBezTo>
                <a:cubicBezTo>
                  <a:pt x="833544" y="477128"/>
                  <a:pt x="840714" y="480505"/>
                  <a:pt x="848601" y="484858"/>
                </a:cubicBezTo>
                <a:cubicBezTo>
                  <a:pt x="856488" y="489210"/>
                  <a:pt x="856499" y="494964"/>
                  <a:pt x="848634" y="502120"/>
                </a:cubicBezTo>
                <a:cubicBezTo>
                  <a:pt x="840768" y="509275"/>
                  <a:pt x="832547" y="525078"/>
                  <a:pt x="823972" y="549528"/>
                </a:cubicBezTo>
                <a:cubicBezTo>
                  <a:pt x="829378" y="561560"/>
                  <a:pt x="827439" y="568400"/>
                  <a:pt x="818154" y="570049"/>
                </a:cubicBezTo>
                <a:cubicBezTo>
                  <a:pt x="808868" y="571698"/>
                  <a:pt x="791914" y="575348"/>
                  <a:pt x="767293" y="580998"/>
                </a:cubicBezTo>
                <a:cubicBezTo>
                  <a:pt x="769056" y="587838"/>
                  <a:pt x="769705" y="596138"/>
                  <a:pt x="769239" y="605896"/>
                </a:cubicBezTo>
                <a:cubicBezTo>
                  <a:pt x="768773" y="615655"/>
                  <a:pt x="767880" y="625553"/>
                  <a:pt x="766561" y="635591"/>
                </a:cubicBezTo>
                <a:cubicBezTo>
                  <a:pt x="765242" y="645629"/>
                  <a:pt x="767547" y="648264"/>
                  <a:pt x="773477" y="643496"/>
                </a:cubicBezTo>
                <a:cubicBezTo>
                  <a:pt x="779406" y="638728"/>
                  <a:pt x="788856" y="632203"/>
                  <a:pt x="801827" y="623922"/>
                </a:cubicBezTo>
                <a:cubicBezTo>
                  <a:pt x="814798" y="615640"/>
                  <a:pt x="819107" y="615766"/>
                  <a:pt x="814755" y="624298"/>
                </a:cubicBezTo>
                <a:cubicBezTo>
                  <a:pt x="810403" y="632831"/>
                  <a:pt x="800372" y="645403"/>
                  <a:pt x="784662" y="662017"/>
                </a:cubicBezTo>
                <a:cubicBezTo>
                  <a:pt x="768952" y="678630"/>
                  <a:pt x="758502" y="690815"/>
                  <a:pt x="753311" y="698573"/>
                </a:cubicBezTo>
                <a:cubicBezTo>
                  <a:pt x="748120" y="706331"/>
                  <a:pt x="742376" y="705077"/>
                  <a:pt x="736081" y="694809"/>
                </a:cubicBezTo>
                <a:cubicBezTo>
                  <a:pt x="729786" y="684541"/>
                  <a:pt x="728233" y="676536"/>
                  <a:pt x="731424" y="670793"/>
                </a:cubicBezTo>
                <a:cubicBezTo>
                  <a:pt x="734615" y="665050"/>
                  <a:pt x="737540" y="658410"/>
                  <a:pt x="740200" y="650874"/>
                </a:cubicBezTo>
                <a:cubicBezTo>
                  <a:pt x="742860" y="643338"/>
                  <a:pt x="744413" y="630461"/>
                  <a:pt x="744857" y="612242"/>
                </a:cubicBezTo>
                <a:cubicBezTo>
                  <a:pt x="745302" y="594022"/>
                  <a:pt x="742825" y="581371"/>
                  <a:pt x="737425" y="574287"/>
                </a:cubicBezTo>
                <a:cubicBezTo>
                  <a:pt x="732026" y="567203"/>
                  <a:pt x="732553" y="563087"/>
                  <a:pt x="739006" y="561940"/>
                </a:cubicBezTo>
                <a:cubicBezTo>
                  <a:pt x="745459" y="560793"/>
                  <a:pt x="750629" y="560667"/>
                  <a:pt x="754515" y="561563"/>
                </a:cubicBezTo>
                <a:cubicBezTo>
                  <a:pt x="758401" y="562460"/>
                  <a:pt x="765213" y="561847"/>
                  <a:pt x="774950" y="559724"/>
                </a:cubicBezTo>
                <a:cubicBezTo>
                  <a:pt x="784687" y="557602"/>
                  <a:pt x="793413" y="554612"/>
                  <a:pt x="801128" y="550754"/>
                </a:cubicBezTo>
                <a:cubicBezTo>
                  <a:pt x="804555" y="532729"/>
                  <a:pt x="806495" y="520378"/>
                  <a:pt x="806947" y="513703"/>
                </a:cubicBezTo>
                <a:cubicBezTo>
                  <a:pt x="807399" y="507028"/>
                  <a:pt x="806237" y="503905"/>
                  <a:pt x="803462" y="504335"/>
                </a:cubicBezTo>
                <a:cubicBezTo>
                  <a:pt x="800687" y="504765"/>
                  <a:pt x="793460" y="507465"/>
                  <a:pt x="781780" y="512434"/>
                </a:cubicBezTo>
                <a:cubicBezTo>
                  <a:pt x="770100" y="517403"/>
                  <a:pt x="759115" y="516435"/>
                  <a:pt x="748826" y="509530"/>
                </a:cubicBezTo>
                <a:cubicBezTo>
                  <a:pt x="738537" y="502625"/>
                  <a:pt x="739293" y="498570"/>
                  <a:pt x="751095" y="497366"/>
                </a:cubicBezTo>
                <a:cubicBezTo>
                  <a:pt x="762897" y="496161"/>
                  <a:pt x="774179" y="493838"/>
                  <a:pt x="784942" y="490397"/>
                </a:cubicBezTo>
                <a:cubicBezTo>
                  <a:pt x="795704" y="486955"/>
                  <a:pt x="803806" y="482882"/>
                  <a:pt x="809248" y="478179"/>
                </a:cubicBezTo>
                <a:cubicBezTo>
                  <a:pt x="811969" y="475827"/>
                  <a:pt x="814817" y="474363"/>
                  <a:pt x="817791" y="473788"/>
                </a:cubicBezTo>
                <a:close/>
                <a:moveTo>
                  <a:pt x="159867" y="472650"/>
                </a:moveTo>
                <a:cubicBezTo>
                  <a:pt x="149255" y="475332"/>
                  <a:pt x="137897" y="477132"/>
                  <a:pt x="125795" y="478050"/>
                </a:cubicBezTo>
                <a:cubicBezTo>
                  <a:pt x="133897" y="480043"/>
                  <a:pt x="137274" y="483739"/>
                  <a:pt x="135926" y="489138"/>
                </a:cubicBezTo>
                <a:cubicBezTo>
                  <a:pt x="134578" y="494537"/>
                  <a:pt x="133904" y="501130"/>
                  <a:pt x="133904" y="508917"/>
                </a:cubicBezTo>
                <a:lnTo>
                  <a:pt x="159609" y="505432"/>
                </a:lnTo>
                <a:cubicBezTo>
                  <a:pt x="160354" y="498692"/>
                  <a:pt x="160727" y="491787"/>
                  <a:pt x="160727" y="484718"/>
                </a:cubicBezTo>
                <a:cubicBezTo>
                  <a:pt x="160727" y="478250"/>
                  <a:pt x="160440" y="474228"/>
                  <a:pt x="159867" y="472650"/>
                </a:cubicBezTo>
                <a:close/>
                <a:moveTo>
                  <a:pt x="1934084" y="457127"/>
                </a:moveTo>
                <a:cubicBezTo>
                  <a:pt x="1934957" y="456886"/>
                  <a:pt x="1935845" y="456969"/>
                  <a:pt x="1936746" y="457378"/>
                </a:cubicBezTo>
                <a:cubicBezTo>
                  <a:pt x="1940353" y="459013"/>
                  <a:pt x="1945490" y="462204"/>
                  <a:pt x="1952158" y="466950"/>
                </a:cubicBezTo>
                <a:cubicBezTo>
                  <a:pt x="1959888" y="473317"/>
                  <a:pt x="1960709" y="478028"/>
                  <a:pt x="1954621" y="481083"/>
                </a:cubicBezTo>
                <a:cubicBezTo>
                  <a:pt x="1948534" y="484137"/>
                  <a:pt x="1937481" y="490916"/>
                  <a:pt x="1921463" y="501421"/>
                </a:cubicBezTo>
                <a:cubicBezTo>
                  <a:pt x="1905445" y="511925"/>
                  <a:pt x="1901512" y="511183"/>
                  <a:pt x="1909665" y="499194"/>
                </a:cubicBezTo>
                <a:cubicBezTo>
                  <a:pt x="1917817" y="487206"/>
                  <a:pt x="1923467" y="476831"/>
                  <a:pt x="1926615" y="468069"/>
                </a:cubicBezTo>
                <a:cubicBezTo>
                  <a:pt x="1928976" y="461497"/>
                  <a:pt x="1931466" y="457850"/>
                  <a:pt x="1934084" y="457127"/>
                </a:cubicBezTo>
                <a:close/>
                <a:moveTo>
                  <a:pt x="1993313" y="448960"/>
                </a:moveTo>
                <a:cubicBezTo>
                  <a:pt x="1996694" y="449270"/>
                  <a:pt x="2001883" y="451190"/>
                  <a:pt x="2008881" y="454722"/>
                </a:cubicBezTo>
                <a:cubicBezTo>
                  <a:pt x="2022877" y="461784"/>
                  <a:pt x="2027774" y="468434"/>
                  <a:pt x="2023573" y="474672"/>
                </a:cubicBezTo>
                <a:cubicBezTo>
                  <a:pt x="2019371" y="480910"/>
                  <a:pt x="2015259" y="489611"/>
                  <a:pt x="2011236" y="500775"/>
                </a:cubicBezTo>
                <a:cubicBezTo>
                  <a:pt x="2007214" y="511939"/>
                  <a:pt x="1999933" y="525451"/>
                  <a:pt x="1989393" y="541311"/>
                </a:cubicBezTo>
                <a:cubicBezTo>
                  <a:pt x="2007089" y="537913"/>
                  <a:pt x="2023250" y="532564"/>
                  <a:pt x="2037877" y="525265"/>
                </a:cubicBezTo>
                <a:cubicBezTo>
                  <a:pt x="2052504" y="517966"/>
                  <a:pt x="2064277" y="517732"/>
                  <a:pt x="2073197" y="524566"/>
                </a:cubicBezTo>
                <a:cubicBezTo>
                  <a:pt x="2082117" y="531399"/>
                  <a:pt x="2081152" y="537024"/>
                  <a:pt x="2070304" y="541440"/>
                </a:cubicBezTo>
                <a:cubicBezTo>
                  <a:pt x="2059455" y="545857"/>
                  <a:pt x="2041484" y="549944"/>
                  <a:pt x="2016388" y="553701"/>
                </a:cubicBezTo>
                <a:cubicBezTo>
                  <a:pt x="2029882" y="556268"/>
                  <a:pt x="2035020" y="562492"/>
                  <a:pt x="2031800" y="572372"/>
                </a:cubicBezTo>
                <a:cubicBezTo>
                  <a:pt x="2028581" y="582253"/>
                  <a:pt x="2025842" y="593069"/>
                  <a:pt x="2023583" y="604821"/>
                </a:cubicBezTo>
                <a:cubicBezTo>
                  <a:pt x="2021325" y="616572"/>
                  <a:pt x="2017127" y="629597"/>
                  <a:pt x="2010989" y="643894"/>
                </a:cubicBezTo>
                <a:cubicBezTo>
                  <a:pt x="2018589" y="652885"/>
                  <a:pt x="2027434" y="661550"/>
                  <a:pt x="2037522" y="669889"/>
                </a:cubicBezTo>
                <a:cubicBezTo>
                  <a:pt x="2047610" y="678228"/>
                  <a:pt x="2058093" y="684570"/>
                  <a:pt x="2068970" y="688915"/>
                </a:cubicBezTo>
                <a:cubicBezTo>
                  <a:pt x="2079847" y="693260"/>
                  <a:pt x="2089774" y="697914"/>
                  <a:pt x="2098751" y="702875"/>
                </a:cubicBezTo>
                <a:cubicBezTo>
                  <a:pt x="2107728" y="707837"/>
                  <a:pt x="2103146" y="711200"/>
                  <a:pt x="2085006" y="712964"/>
                </a:cubicBezTo>
                <a:cubicBezTo>
                  <a:pt x="2066866" y="714728"/>
                  <a:pt x="2053171" y="714889"/>
                  <a:pt x="2043921" y="713448"/>
                </a:cubicBezTo>
                <a:cubicBezTo>
                  <a:pt x="2034672" y="712007"/>
                  <a:pt x="2027921" y="707980"/>
                  <a:pt x="2023669" y="701370"/>
                </a:cubicBezTo>
                <a:cubicBezTo>
                  <a:pt x="2019418" y="694759"/>
                  <a:pt x="2010100" y="681057"/>
                  <a:pt x="1995717" y="660263"/>
                </a:cubicBezTo>
                <a:cubicBezTo>
                  <a:pt x="1989565" y="668681"/>
                  <a:pt x="1982312" y="675676"/>
                  <a:pt x="1973959" y="681247"/>
                </a:cubicBezTo>
                <a:cubicBezTo>
                  <a:pt x="1965606" y="686818"/>
                  <a:pt x="1955489" y="691012"/>
                  <a:pt x="1943608" y="693830"/>
                </a:cubicBezTo>
                <a:cubicBezTo>
                  <a:pt x="1940638" y="694535"/>
                  <a:pt x="1938344" y="694908"/>
                  <a:pt x="1936726" y="694949"/>
                </a:cubicBezTo>
                <a:lnTo>
                  <a:pt x="1935010" y="694419"/>
                </a:lnTo>
                <a:lnTo>
                  <a:pt x="1934434" y="704456"/>
                </a:lnTo>
                <a:cubicBezTo>
                  <a:pt x="1931996" y="714588"/>
                  <a:pt x="1926999" y="715868"/>
                  <a:pt x="1919441" y="708296"/>
                </a:cubicBezTo>
                <a:cubicBezTo>
                  <a:pt x="1911884" y="700724"/>
                  <a:pt x="1905008" y="694164"/>
                  <a:pt x="1898813" y="688614"/>
                </a:cubicBezTo>
                <a:cubicBezTo>
                  <a:pt x="1885749" y="699154"/>
                  <a:pt x="1872997" y="706726"/>
                  <a:pt x="1860557" y="711329"/>
                </a:cubicBezTo>
                <a:cubicBezTo>
                  <a:pt x="1848117" y="715932"/>
                  <a:pt x="1834956" y="718696"/>
                  <a:pt x="1821075" y="719621"/>
                </a:cubicBezTo>
                <a:cubicBezTo>
                  <a:pt x="1807193" y="720546"/>
                  <a:pt x="1805602" y="717879"/>
                  <a:pt x="1816299" y="711619"/>
                </a:cubicBezTo>
                <a:cubicBezTo>
                  <a:pt x="1826997" y="705360"/>
                  <a:pt x="1837989" y="699624"/>
                  <a:pt x="1849275" y="694411"/>
                </a:cubicBezTo>
                <a:cubicBezTo>
                  <a:pt x="1860560" y="689198"/>
                  <a:pt x="1870771" y="682584"/>
                  <a:pt x="1879905" y="674568"/>
                </a:cubicBezTo>
                <a:cubicBezTo>
                  <a:pt x="1870369" y="668244"/>
                  <a:pt x="1863260" y="663927"/>
                  <a:pt x="1858578" y="661619"/>
                </a:cubicBezTo>
                <a:cubicBezTo>
                  <a:pt x="1853896" y="659310"/>
                  <a:pt x="1852695" y="655915"/>
                  <a:pt x="1854975" y="651433"/>
                </a:cubicBezTo>
                <a:cubicBezTo>
                  <a:pt x="1857255" y="646952"/>
                  <a:pt x="1859263" y="641793"/>
                  <a:pt x="1860998" y="635957"/>
                </a:cubicBezTo>
                <a:cubicBezTo>
                  <a:pt x="1841208" y="638595"/>
                  <a:pt x="1827664" y="641955"/>
                  <a:pt x="1820365" y="646034"/>
                </a:cubicBezTo>
                <a:cubicBezTo>
                  <a:pt x="1813066" y="650114"/>
                  <a:pt x="1804289" y="647178"/>
                  <a:pt x="1794036" y="637226"/>
                </a:cubicBezTo>
                <a:cubicBezTo>
                  <a:pt x="1783783" y="627274"/>
                  <a:pt x="1785106" y="622757"/>
                  <a:pt x="1798005" y="623674"/>
                </a:cubicBezTo>
                <a:cubicBezTo>
                  <a:pt x="1810904" y="624592"/>
                  <a:pt x="1833400" y="622520"/>
                  <a:pt x="1865493" y="617458"/>
                </a:cubicBezTo>
                <a:cubicBezTo>
                  <a:pt x="1867903" y="607377"/>
                  <a:pt x="1868207" y="598242"/>
                  <a:pt x="1866408" y="590054"/>
                </a:cubicBezTo>
                <a:cubicBezTo>
                  <a:pt x="1864608" y="581865"/>
                  <a:pt x="1870032" y="580826"/>
                  <a:pt x="1882680" y="586935"/>
                </a:cubicBezTo>
                <a:cubicBezTo>
                  <a:pt x="1895328" y="593044"/>
                  <a:pt x="1900620" y="597962"/>
                  <a:pt x="1898555" y="601691"/>
                </a:cubicBezTo>
                <a:cubicBezTo>
                  <a:pt x="1896490" y="605419"/>
                  <a:pt x="1893471" y="609141"/>
                  <a:pt x="1889499" y="612855"/>
                </a:cubicBezTo>
                <a:lnTo>
                  <a:pt x="1908901" y="610661"/>
                </a:lnTo>
                <a:cubicBezTo>
                  <a:pt x="1910264" y="606731"/>
                  <a:pt x="1910719" y="602067"/>
                  <a:pt x="1910267" y="596668"/>
                </a:cubicBezTo>
                <a:cubicBezTo>
                  <a:pt x="1909815" y="591269"/>
                  <a:pt x="1913533" y="590796"/>
                  <a:pt x="1921420" y="595249"/>
                </a:cubicBezTo>
                <a:cubicBezTo>
                  <a:pt x="1929307" y="599701"/>
                  <a:pt x="1934509" y="603534"/>
                  <a:pt x="1937026" y="606746"/>
                </a:cubicBezTo>
                <a:cubicBezTo>
                  <a:pt x="1939543" y="609958"/>
                  <a:pt x="1939586" y="614156"/>
                  <a:pt x="1937155" y="619340"/>
                </a:cubicBezTo>
                <a:cubicBezTo>
                  <a:pt x="1934724" y="624524"/>
                  <a:pt x="1931713" y="631838"/>
                  <a:pt x="1928121" y="641281"/>
                </a:cubicBezTo>
                <a:cubicBezTo>
                  <a:pt x="1924528" y="650724"/>
                  <a:pt x="1919757" y="660048"/>
                  <a:pt x="1913806" y="669255"/>
                </a:cubicBezTo>
                <a:cubicBezTo>
                  <a:pt x="1919413" y="672854"/>
                  <a:pt x="1924862" y="677088"/>
                  <a:pt x="1930153" y="681957"/>
                </a:cubicBezTo>
                <a:lnTo>
                  <a:pt x="1935167" y="691187"/>
                </a:lnTo>
                <a:lnTo>
                  <a:pt x="1940425" y="686366"/>
                </a:lnTo>
                <a:cubicBezTo>
                  <a:pt x="1950183" y="678572"/>
                  <a:pt x="1958586" y="671151"/>
                  <a:pt x="1965635" y="664103"/>
                </a:cubicBezTo>
                <a:cubicBezTo>
                  <a:pt x="1972683" y="657055"/>
                  <a:pt x="1978745" y="649996"/>
                  <a:pt x="1983822" y="642926"/>
                </a:cubicBezTo>
                <a:cubicBezTo>
                  <a:pt x="1977784" y="633218"/>
                  <a:pt x="1971948" y="624682"/>
                  <a:pt x="1966312" y="617318"/>
                </a:cubicBezTo>
                <a:cubicBezTo>
                  <a:pt x="1960677" y="609954"/>
                  <a:pt x="1955665" y="603214"/>
                  <a:pt x="1951277" y="597098"/>
                </a:cubicBezTo>
                <a:cubicBezTo>
                  <a:pt x="1946888" y="590982"/>
                  <a:pt x="1948208" y="587354"/>
                  <a:pt x="1955234" y="586214"/>
                </a:cubicBezTo>
                <a:cubicBezTo>
                  <a:pt x="1962261" y="585074"/>
                  <a:pt x="1967545" y="586727"/>
                  <a:pt x="1971088" y="591172"/>
                </a:cubicBezTo>
                <a:cubicBezTo>
                  <a:pt x="1974630" y="595618"/>
                  <a:pt x="1982294" y="606896"/>
                  <a:pt x="1994082" y="625008"/>
                </a:cubicBezTo>
                <a:cubicBezTo>
                  <a:pt x="1998054" y="615716"/>
                  <a:pt x="2000714" y="604620"/>
                  <a:pt x="2002062" y="591721"/>
                </a:cubicBezTo>
                <a:cubicBezTo>
                  <a:pt x="2003410" y="578822"/>
                  <a:pt x="2003733" y="567023"/>
                  <a:pt x="2003030" y="556326"/>
                </a:cubicBezTo>
                <a:cubicBezTo>
                  <a:pt x="1998398" y="557229"/>
                  <a:pt x="1992139" y="557229"/>
                  <a:pt x="1984252" y="556326"/>
                </a:cubicBezTo>
                <a:cubicBezTo>
                  <a:pt x="1974142" y="568271"/>
                  <a:pt x="1963444" y="577108"/>
                  <a:pt x="1952158" y="582837"/>
                </a:cubicBezTo>
                <a:cubicBezTo>
                  <a:pt x="1940873" y="588566"/>
                  <a:pt x="1940883" y="583629"/>
                  <a:pt x="1952191" y="568027"/>
                </a:cubicBezTo>
                <a:cubicBezTo>
                  <a:pt x="1963498" y="552425"/>
                  <a:pt x="1972948" y="533299"/>
                  <a:pt x="1980541" y="510648"/>
                </a:cubicBezTo>
                <a:cubicBezTo>
                  <a:pt x="1988134" y="487998"/>
                  <a:pt x="1991494" y="474160"/>
                  <a:pt x="1990619" y="469134"/>
                </a:cubicBezTo>
                <a:cubicBezTo>
                  <a:pt x="1989744" y="464107"/>
                  <a:pt x="1989070" y="458683"/>
                  <a:pt x="1988597" y="452861"/>
                </a:cubicBezTo>
                <a:cubicBezTo>
                  <a:pt x="1988360" y="449950"/>
                  <a:pt x="1989932" y="448649"/>
                  <a:pt x="1993313" y="448960"/>
                </a:cubicBezTo>
                <a:close/>
                <a:moveTo>
                  <a:pt x="582917" y="442977"/>
                </a:moveTo>
                <a:cubicBezTo>
                  <a:pt x="596977" y="441952"/>
                  <a:pt x="607352" y="444257"/>
                  <a:pt x="614042" y="449893"/>
                </a:cubicBezTo>
                <a:cubicBezTo>
                  <a:pt x="620732" y="455528"/>
                  <a:pt x="623206" y="462304"/>
                  <a:pt x="621463" y="470220"/>
                </a:cubicBezTo>
                <a:cubicBezTo>
                  <a:pt x="619721" y="478136"/>
                  <a:pt x="613031" y="479982"/>
                  <a:pt x="601394" y="475759"/>
                </a:cubicBezTo>
                <a:cubicBezTo>
                  <a:pt x="589757" y="471536"/>
                  <a:pt x="580160" y="466118"/>
                  <a:pt x="572603" y="459508"/>
                </a:cubicBezTo>
                <a:cubicBezTo>
                  <a:pt x="565418" y="449513"/>
                  <a:pt x="568856" y="444002"/>
                  <a:pt x="582917" y="442977"/>
                </a:cubicBezTo>
                <a:close/>
                <a:moveTo>
                  <a:pt x="196864" y="442170"/>
                </a:moveTo>
                <a:cubicBezTo>
                  <a:pt x="205311" y="440779"/>
                  <a:pt x="212900" y="443425"/>
                  <a:pt x="219633" y="450108"/>
                </a:cubicBezTo>
                <a:cubicBezTo>
                  <a:pt x="226366" y="456790"/>
                  <a:pt x="223985" y="461537"/>
                  <a:pt x="212492" y="464347"/>
                </a:cubicBezTo>
                <a:cubicBezTo>
                  <a:pt x="200998" y="467158"/>
                  <a:pt x="189200" y="469037"/>
                  <a:pt x="177097" y="469983"/>
                </a:cubicBezTo>
                <a:cubicBezTo>
                  <a:pt x="187895" y="473712"/>
                  <a:pt x="192806" y="478214"/>
                  <a:pt x="191831" y="483492"/>
                </a:cubicBezTo>
                <a:cubicBezTo>
                  <a:pt x="190856" y="488769"/>
                  <a:pt x="188640" y="494548"/>
                  <a:pt x="185185" y="500829"/>
                </a:cubicBezTo>
                <a:cubicBezTo>
                  <a:pt x="203396" y="499108"/>
                  <a:pt x="215281" y="497326"/>
                  <a:pt x="220838" y="495484"/>
                </a:cubicBezTo>
                <a:cubicBezTo>
                  <a:pt x="226394" y="493641"/>
                  <a:pt x="233919" y="495878"/>
                  <a:pt x="243413" y="502195"/>
                </a:cubicBezTo>
                <a:cubicBezTo>
                  <a:pt x="252906" y="508512"/>
                  <a:pt x="258173" y="513570"/>
                  <a:pt x="259212" y="517370"/>
                </a:cubicBezTo>
                <a:cubicBezTo>
                  <a:pt x="260252" y="521171"/>
                  <a:pt x="258316" y="524609"/>
                  <a:pt x="253404" y="527685"/>
                </a:cubicBezTo>
                <a:cubicBezTo>
                  <a:pt x="248493" y="530761"/>
                  <a:pt x="243545" y="535812"/>
                  <a:pt x="238562" y="542839"/>
                </a:cubicBezTo>
                <a:cubicBezTo>
                  <a:pt x="233579" y="549865"/>
                  <a:pt x="226983" y="557921"/>
                  <a:pt x="218773" y="567006"/>
                </a:cubicBezTo>
                <a:cubicBezTo>
                  <a:pt x="210563" y="576090"/>
                  <a:pt x="205763" y="576581"/>
                  <a:pt x="204371" y="568479"/>
                </a:cubicBezTo>
                <a:cubicBezTo>
                  <a:pt x="183736" y="571175"/>
                  <a:pt x="162498" y="573512"/>
                  <a:pt x="140658" y="575491"/>
                </a:cubicBezTo>
                <a:cubicBezTo>
                  <a:pt x="146050" y="576696"/>
                  <a:pt x="147986" y="579073"/>
                  <a:pt x="146466" y="582622"/>
                </a:cubicBezTo>
                <a:cubicBezTo>
                  <a:pt x="144946" y="586171"/>
                  <a:pt x="141210" y="591753"/>
                  <a:pt x="135259" y="599368"/>
                </a:cubicBezTo>
                <a:lnTo>
                  <a:pt x="164793" y="598357"/>
                </a:lnTo>
                <a:cubicBezTo>
                  <a:pt x="164793" y="594069"/>
                  <a:pt x="165757" y="590914"/>
                  <a:pt x="167686" y="588892"/>
                </a:cubicBezTo>
                <a:cubicBezTo>
                  <a:pt x="169615" y="586870"/>
                  <a:pt x="176659" y="588562"/>
                  <a:pt x="188820" y="593969"/>
                </a:cubicBezTo>
                <a:cubicBezTo>
                  <a:pt x="222003" y="591316"/>
                  <a:pt x="244628" y="589075"/>
                  <a:pt x="256696" y="587247"/>
                </a:cubicBezTo>
                <a:cubicBezTo>
                  <a:pt x="268763" y="585418"/>
                  <a:pt x="280382" y="586662"/>
                  <a:pt x="291553" y="590979"/>
                </a:cubicBezTo>
                <a:cubicBezTo>
                  <a:pt x="302724" y="595295"/>
                  <a:pt x="310511" y="601623"/>
                  <a:pt x="314913" y="609962"/>
                </a:cubicBezTo>
                <a:cubicBezTo>
                  <a:pt x="319316" y="618300"/>
                  <a:pt x="310819" y="620896"/>
                  <a:pt x="289423" y="617748"/>
                </a:cubicBezTo>
                <a:cubicBezTo>
                  <a:pt x="268028" y="614601"/>
                  <a:pt x="250353" y="613027"/>
                  <a:pt x="236401" y="613027"/>
                </a:cubicBezTo>
                <a:lnTo>
                  <a:pt x="193466" y="613027"/>
                </a:lnTo>
                <a:cubicBezTo>
                  <a:pt x="188590" y="627639"/>
                  <a:pt x="182230" y="640381"/>
                  <a:pt x="174386" y="651251"/>
                </a:cubicBezTo>
                <a:cubicBezTo>
                  <a:pt x="217034" y="669520"/>
                  <a:pt x="241645" y="684552"/>
                  <a:pt x="248220" y="696347"/>
                </a:cubicBezTo>
                <a:cubicBezTo>
                  <a:pt x="254795" y="708142"/>
                  <a:pt x="257147" y="717900"/>
                  <a:pt x="255276" y="725623"/>
                </a:cubicBezTo>
                <a:cubicBezTo>
                  <a:pt x="253404" y="733345"/>
                  <a:pt x="245872" y="732251"/>
                  <a:pt x="232679" y="722342"/>
                </a:cubicBezTo>
                <a:cubicBezTo>
                  <a:pt x="219486" y="712433"/>
                  <a:pt x="209057" y="704496"/>
                  <a:pt x="201393" y="698530"/>
                </a:cubicBezTo>
                <a:cubicBezTo>
                  <a:pt x="193728" y="692565"/>
                  <a:pt x="180373" y="682061"/>
                  <a:pt x="161329" y="667018"/>
                </a:cubicBezTo>
                <a:cubicBezTo>
                  <a:pt x="152826" y="677257"/>
                  <a:pt x="143211" y="685176"/>
                  <a:pt x="132484" y="690776"/>
                </a:cubicBezTo>
                <a:cubicBezTo>
                  <a:pt x="121758" y="696376"/>
                  <a:pt x="110716" y="700764"/>
                  <a:pt x="99358" y="703940"/>
                </a:cubicBezTo>
                <a:cubicBezTo>
                  <a:pt x="88001" y="707116"/>
                  <a:pt x="77196" y="709630"/>
                  <a:pt x="66942" y="711480"/>
                </a:cubicBezTo>
                <a:cubicBezTo>
                  <a:pt x="56689" y="713329"/>
                  <a:pt x="45912" y="713469"/>
                  <a:pt x="34612" y="711899"/>
                </a:cubicBezTo>
                <a:cubicBezTo>
                  <a:pt x="23312" y="710329"/>
                  <a:pt x="27059" y="706751"/>
                  <a:pt x="45851" y="701165"/>
                </a:cubicBezTo>
                <a:cubicBezTo>
                  <a:pt x="64644" y="695580"/>
                  <a:pt x="82383" y="689055"/>
                  <a:pt x="99068" y="681591"/>
                </a:cubicBezTo>
                <a:cubicBezTo>
                  <a:pt x="115753" y="674127"/>
                  <a:pt x="129559" y="665849"/>
                  <a:pt x="140486" y="656757"/>
                </a:cubicBezTo>
                <a:cubicBezTo>
                  <a:pt x="120051" y="650046"/>
                  <a:pt x="106618" y="646085"/>
                  <a:pt x="100186" y="644873"/>
                </a:cubicBezTo>
                <a:cubicBezTo>
                  <a:pt x="93755" y="643661"/>
                  <a:pt x="91718" y="640789"/>
                  <a:pt x="94077" y="636258"/>
                </a:cubicBezTo>
                <a:cubicBezTo>
                  <a:pt x="96437" y="631726"/>
                  <a:pt x="100211" y="626227"/>
                  <a:pt x="105403" y="619760"/>
                </a:cubicBezTo>
                <a:cubicBezTo>
                  <a:pt x="68835" y="626069"/>
                  <a:pt x="46070" y="630346"/>
                  <a:pt x="37107" y="632590"/>
                </a:cubicBezTo>
                <a:cubicBezTo>
                  <a:pt x="28145" y="634835"/>
                  <a:pt x="18838" y="632053"/>
                  <a:pt x="9187" y="624244"/>
                </a:cubicBezTo>
                <a:cubicBezTo>
                  <a:pt x="-464" y="616436"/>
                  <a:pt x="-2511" y="612156"/>
                  <a:pt x="3046" y="611403"/>
                </a:cubicBezTo>
                <a:cubicBezTo>
                  <a:pt x="8603" y="610650"/>
                  <a:pt x="14852" y="610040"/>
                  <a:pt x="21792" y="609574"/>
                </a:cubicBezTo>
                <a:cubicBezTo>
                  <a:pt x="28733" y="609108"/>
                  <a:pt x="39932" y="608216"/>
                  <a:pt x="55391" y="606896"/>
                </a:cubicBezTo>
                <a:cubicBezTo>
                  <a:pt x="70850" y="605577"/>
                  <a:pt x="89585" y="603648"/>
                  <a:pt x="111598" y="601110"/>
                </a:cubicBezTo>
                <a:cubicBezTo>
                  <a:pt x="113763" y="595632"/>
                  <a:pt x="115746" y="590624"/>
                  <a:pt x="117546" y="586085"/>
                </a:cubicBezTo>
                <a:cubicBezTo>
                  <a:pt x="119345" y="581546"/>
                  <a:pt x="121299" y="579277"/>
                  <a:pt x="123407" y="579277"/>
                </a:cubicBezTo>
                <a:lnTo>
                  <a:pt x="97960" y="581686"/>
                </a:lnTo>
                <a:cubicBezTo>
                  <a:pt x="93615" y="592671"/>
                  <a:pt x="87105" y="588394"/>
                  <a:pt x="78429" y="568855"/>
                </a:cubicBezTo>
                <a:cubicBezTo>
                  <a:pt x="69753" y="549317"/>
                  <a:pt x="63081" y="535342"/>
                  <a:pt x="58413" y="526932"/>
                </a:cubicBezTo>
                <a:cubicBezTo>
                  <a:pt x="53746" y="518521"/>
                  <a:pt x="56122" y="514768"/>
                  <a:pt x="65544" y="515671"/>
                </a:cubicBezTo>
                <a:cubicBezTo>
                  <a:pt x="74966" y="516575"/>
                  <a:pt x="82476" y="516818"/>
                  <a:pt x="88076" y="516402"/>
                </a:cubicBezTo>
                <a:cubicBezTo>
                  <a:pt x="93676" y="515987"/>
                  <a:pt x="101696" y="514674"/>
                  <a:pt x="112135" y="512466"/>
                </a:cubicBezTo>
                <a:cubicBezTo>
                  <a:pt x="110457" y="492160"/>
                  <a:pt x="108880" y="481584"/>
                  <a:pt x="107403" y="480738"/>
                </a:cubicBezTo>
                <a:cubicBezTo>
                  <a:pt x="99903" y="481642"/>
                  <a:pt x="92970" y="479096"/>
                  <a:pt x="86603" y="473102"/>
                </a:cubicBezTo>
                <a:cubicBezTo>
                  <a:pt x="80236" y="467108"/>
                  <a:pt x="83437" y="463276"/>
                  <a:pt x="96207" y="461605"/>
                </a:cubicBezTo>
                <a:cubicBezTo>
                  <a:pt x="108977" y="459934"/>
                  <a:pt x="120761" y="457973"/>
                  <a:pt x="131559" y="455722"/>
                </a:cubicBezTo>
                <a:cubicBezTo>
                  <a:pt x="142357" y="453470"/>
                  <a:pt x="153829" y="450997"/>
                  <a:pt x="165976" y="448301"/>
                </a:cubicBezTo>
                <a:cubicBezTo>
                  <a:pt x="178122" y="445605"/>
                  <a:pt x="188418" y="443561"/>
                  <a:pt x="196864" y="442170"/>
                </a:cubicBezTo>
                <a:close/>
                <a:moveTo>
                  <a:pt x="1323236" y="441224"/>
                </a:moveTo>
                <a:cubicBezTo>
                  <a:pt x="1326740" y="441271"/>
                  <a:pt x="1330048" y="442149"/>
                  <a:pt x="1333160" y="443859"/>
                </a:cubicBezTo>
                <a:cubicBezTo>
                  <a:pt x="1339384" y="447279"/>
                  <a:pt x="1347221" y="453854"/>
                  <a:pt x="1356671" y="463584"/>
                </a:cubicBezTo>
                <a:cubicBezTo>
                  <a:pt x="1366121" y="473314"/>
                  <a:pt x="1364784" y="479258"/>
                  <a:pt x="1352660" y="481416"/>
                </a:cubicBezTo>
                <a:cubicBezTo>
                  <a:pt x="1340535" y="483574"/>
                  <a:pt x="1327912" y="488726"/>
                  <a:pt x="1314790" y="496871"/>
                </a:cubicBezTo>
                <a:cubicBezTo>
                  <a:pt x="1301669" y="505016"/>
                  <a:pt x="1297138" y="504263"/>
                  <a:pt x="1301196" y="494613"/>
                </a:cubicBezTo>
                <a:cubicBezTo>
                  <a:pt x="1305254" y="484962"/>
                  <a:pt x="1308402" y="478089"/>
                  <a:pt x="1310639" y="473995"/>
                </a:cubicBezTo>
                <a:cubicBezTo>
                  <a:pt x="1312876" y="469901"/>
                  <a:pt x="1313088" y="467753"/>
                  <a:pt x="1311274" y="467553"/>
                </a:cubicBezTo>
                <a:cubicBezTo>
                  <a:pt x="1309459" y="467352"/>
                  <a:pt x="1293789" y="469051"/>
                  <a:pt x="1264263" y="472650"/>
                </a:cubicBezTo>
                <a:cubicBezTo>
                  <a:pt x="1234736" y="476250"/>
                  <a:pt x="1211204" y="478949"/>
                  <a:pt x="1193666" y="480749"/>
                </a:cubicBezTo>
                <a:cubicBezTo>
                  <a:pt x="1176128" y="482549"/>
                  <a:pt x="1164139" y="483449"/>
                  <a:pt x="1157701" y="483449"/>
                </a:cubicBezTo>
                <a:cubicBezTo>
                  <a:pt x="1151850" y="499309"/>
                  <a:pt x="1144138" y="511147"/>
                  <a:pt x="1134566" y="518962"/>
                </a:cubicBezTo>
                <a:cubicBezTo>
                  <a:pt x="1124994" y="526778"/>
                  <a:pt x="1118763" y="525892"/>
                  <a:pt x="1115874" y="516306"/>
                </a:cubicBezTo>
                <a:cubicBezTo>
                  <a:pt x="1112985" y="506719"/>
                  <a:pt x="1114508" y="498445"/>
                  <a:pt x="1120445" y="491483"/>
                </a:cubicBezTo>
                <a:cubicBezTo>
                  <a:pt x="1126382" y="484521"/>
                  <a:pt x="1131182" y="477609"/>
                  <a:pt x="1134846" y="470747"/>
                </a:cubicBezTo>
                <a:cubicBezTo>
                  <a:pt x="1138510" y="463885"/>
                  <a:pt x="1142389" y="457959"/>
                  <a:pt x="1146483" y="452969"/>
                </a:cubicBezTo>
                <a:cubicBezTo>
                  <a:pt x="1150577" y="447978"/>
                  <a:pt x="1154532" y="452689"/>
                  <a:pt x="1158346" y="467101"/>
                </a:cubicBezTo>
                <a:cubicBezTo>
                  <a:pt x="1161386" y="467101"/>
                  <a:pt x="1171944" y="466219"/>
                  <a:pt x="1190020" y="464455"/>
                </a:cubicBezTo>
                <a:cubicBezTo>
                  <a:pt x="1208096" y="462691"/>
                  <a:pt x="1223795" y="460891"/>
                  <a:pt x="1237117" y="459056"/>
                </a:cubicBezTo>
                <a:cubicBezTo>
                  <a:pt x="1250439" y="457220"/>
                  <a:pt x="1264324" y="454991"/>
                  <a:pt x="1278771" y="452366"/>
                </a:cubicBezTo>
                <a:cubicBezTo>
                  <a:pt x="1293219" y="449742"/>
                  <a:pt x="1304340" y="446813"/>
                  <a:pt x="1312134" y="443579"/>
                </a:cubicBezTo>
                <a:cubicBezTo>
                  <a:pt x="1316031" y="441962"/>
                  <a:pt x="1319732" y="441177"/>
                  <a:pt x="1323236" y="441224"/>
                </a:cubicBezTo>
                <a:close/>
                <a:moveTo>
                  <a:pt x="888053" y="433498"/>
                </a:moveTo>
                <a:cubicBezTo>
                  <a:pt x="889728" y="433368"/>
                  <a:pt x="891832" y="433598"/>
                  <a:pt x="894365" y="434190"/>
                </a:cubicBezTo>
                <a:cubicBezTo>
                  <a:pt x="904496" y="436556"/>
                  <a:pt x="913519" y="440392"/>
                  <a:pt x="921435" y="445698"/>
                </a:cubicBezTo>
                <a:cubicBezTo>
                  <a:pt x="929351" y="451004"/>
                  <a:pt x="930014" y="457245"/>
                  <a:pt x="923425" y="464423"/>
                </a:cubicBezTo>
                <a:cubicBezTo>
                  <a:pt x="916836" y="471600"/>
                  <a:pt x="909501" y="482810"/>
                  <a:pt x="901420" y="498054"/>
                </a:cubicBezTo>
                <a:cubicBezTo>
                  <a:pt x="893339" y="513298"/>
                  <a:pt x="885076" y="525473"/>
                  <a:pt x="876629" y="534579"/>
                </a:cubicBezTo>
                <a:cubicBezTo>
                  <a:pt x="891859" y="531108"/>
                  <a:pt x="905166" y="527401"/>
                  <a:pt x="916552" y="523458"/>
                </a:cubicBezTo>
                <a:cubicBezTo>
                  <a:pt x="927939" y="519514"/>
                  <a:pt x="938991" y="515205"/>
                  <a:pt x="949711" y="510530"/>
                </a:cubicBezTo>
                <a:cubicBezTo>
                  <a:pt x="960430" y="505855"/>
                  <a:pt x="970500" y="506397"/>
                  <a:pt x="979922" y="512154"/>
                </a:cubicBezTo>
                <a:cubicBezTo>
                  <a:pt x="989343" y="517912"/>
                  <a:pt x="986812" y="523992"/>
                  <a:pt x="972329" y="530395"/>
                </a:cubicBezTo>
                <a:cubicBezTo>
                  <a:pt x="957845" y="536798"/>
                  <a:pt x="940787" y="541641"/>
                  <a:pt x="921156" y="544925"/>
                </a:cubicBezTo>
                <a:cubicBezTo>
                  <a:pt x="931954" y="549313"/>
                  <a:pt x="936206" y="554081"/>
                  <a:pt x="933911" y="559230"/>
                </a:cubicBezTo>
                <a:cubicBezTo>
                  <a:pt x="931617" y="564378"/>
                  <a:pt x="929799" y="572512"/>
                  <a:pt x="928459" y="583633"/>
                </a:cubicBezTo>
                <a:cubicBezTo>
                  <a:pt x="927118" y="594754"/>
                  <a:pt x="923336" y="611120"/>
                  <a:pt x="917112" y="632730"/>
                </a:cubicBezTo>
                <a:cubicBezTo>
                  <a:pt x="931696" y="647142"/>
                  <a:pt x="945326" y="658062"/>
                  <a:pt x="958003" y="665490"/>
                </a:cubicBezTo>
                <a:cubicBezTo>
                  <a:pt x="970680" y="672919"/>
                  <a:pt x="986604" y="678784"/>
                  <a:pt x="1005777" y="683086"/>
                </a:cubicBezTo>
                <a:cubicBezTo>
                  <a:pt x="1024950" y="687388"/>
                  <a:pt x="1030392" y="691626"/>
                  <a:pt x="1022104" y="695799"/>
                </a:cubicBezTo>
                <a:cubicBezTo>
                  <a:pt x="1013815" y="699972"/>
                  <a:pt x="1000063" y="702965"/>
                  <a:pt x="980847" y="704779"/>
                </a:cubicBezTo>
                <a:cubicBezTo>
                  <a:pt x="961631" y="706593"/>
                  <a:pt x="948603" y="704356"/>
                  <a:pt x="941763" y="698068"/>
                </a:cubicBezTo>
                <a:cubicBezTo>
                  <a:pt x="934922" y="691780"/>
                  <a:pt x="921586" y="676475"/>
                  <a:pt x="901753" y="652154"/>
                </a:cubicBezTo>
                <a:cubicBezTo>
                  <a:pt x="887169" y="666293"/>
                  <a:pt x="872220" y="675450"/>
                  <a:pt x="856905" y="679623"/>
                </a:cubicBezTo>
                <a:cubicBezTo>
                  <a:pt x="841589" y="683796"/>
                  <a:pt x="826173" y="686112"/>
                  <a:pt x="810657" y="686571"/>
                </a:cubicBezTo>
                <a:cubicBezTo>
                  <a:pt x="795141" y="687029"/>
                  <a:pt x="795396" y="684143"/>
                  <a:pt x="811421" y="677913"/>
                </a:cubicBezTo>
                <a:cubicBezTo>
                  <a:pt x="827446" y="671682"/>
                  <a:pt x="841349" y="665512"/>
                  <a:pt x="853130" y="659403"/>
                </a:cubicBezTo>
                <a:cubicBezTo>
                  <a:pt x="864910" y="653294"/>
                  <a:pt x="876285" y="644575"/>
                  <a:pt x="887256" y="633247"/>
                </a:cubicBezTo>
                <a:cubicBezTo>
                  <a:pt x="869043" y="602802"/>
                  <a:pt x="853918" y="583023"/>
                  <a:pt x="841879" y="573910"/>
                </a:cubicBezTo>
                <a:cubicBezTo>
                  <a:pt x="829841" y="564797"/>
                  <a:pt x="829249" y="560241"/>
                  <a:pt x="840105" y="560241"/>
                </a:cubicBezTo>
                <a:cubicBezTo>
                  <a:pt x="850544" y="560241"/>
                  <a:pt x="860095" y="565048"/>
                  <a:pt x="868757" y="574663"/>
                </a:cubicBezTo>
                <a:cubicBezTo>
                  <a:pt x="877418" y="584278"/>
                  <a:pt x="886589" y="596557"/>
                  <a:pt x="896268" y="611500"/>
                </a:cubicBezTo>
                <a:cubicBezTo>
                  <a:pt x="898362" y="601476"/>
                  <a:pt x="899857" y="590559"/>
                  <a:pt x="900753" y="578750"/>
                </a:cubicBezTo>
                <a:cubicBezTo>
                  <a:pt x="901649" y="566941"/>
                  <a:pt x="900735" y="557215"/>
                  <a:pt x="898011" y="549571"/>
                </a:cubicBezTo>
                <a:cubicBezTo>
                  <a:pt x="892060" y="550475"/>
                  <a:pt x="887155" y="550927"/>
                  <a:pt x="883297" y="550927"/>
                </a:cubicBezTo>
                <a:cubicBezTo>
                  <a:pt x="879268" y="550927"/>
                  <a:pt x="874672" y="550475"/>
                  <a:pt x="869510" y="549571"/>
                </a:cubicBezTo>
                <a:cubicBezTo>
                  <a:pt x="862669" y="554877"/>
                  <a:pt x="856492" y="557781"/>
                  <a:pt x="850978" y="558283"/>
                </a:cubicBezTo>
                <a:cubicBezTo>
                  <a:pt x="845464" y="558785"/>
                  <a:pt x="847239" y="551905"/>
                  <a:pt x="856302" y="537644"/>
                </a:cubicBezTo>
                <a:cubicBezTo>
                  <a:pt x="865365" y="523383"/>
                  <a:pt x="873242" y="506572"/>
                  <a:pt x="879931" y="487213"/>
                </a:cubicBezTo>
                <a:cubicBezTo>
                  <a:pt x="886621" y="467854"/>
                  <a:pt x="888166" y="453585"/>
                  <a:pt x="884567" y="444407"/>
                </a:cubicBezTo>
                <a:cubicBezTo>
                  <a:pt x="881867" y="437524"/>
                  <a:pt x="883029" y="433888"/>
                  <a:pt x="888053" y="433498"/>
                </a:cubicBezTo>
                <a:close/>
                <a:moveTo>
                  <a:pt x="1878916" y="427167"/>
                </a:moveTo>
                <a:cubicBezTo>
                  <a:pt x="1882759" y="425883"/>
                  <a:pt x="1889761" y="427812"/>
                  <a:pt x="1899921" y="432953"/>
                </a:cubicBezTo>
                <a:cubicBezTo>
                  <a:pt x="1910081" y="438094"/>
                  <a:pt x="1913583" y="443698"/>
                  <a:pt x="1910428" y="449763"/>
                </a:cubicBezTo>
                <a:cubicBezTo>
                  <a:pt x="1907274" y="455829"/>
                  <a:pt x="1905696" y="477799"/>
                  <a:pt x="1905696" y="515671"/>
                </a:cubicBezTo>
                <a:lnTo>
                  <a:pt x="1927723" y="511735"/>
                </a:lnTo>
                <a:cubicBezTo>
                  <a:pt x="1938277" y="508967"/>
                  <a:pt x="1945795" y="510168"/>
                  <a:pt x="1950276" y="515338"/>
                </a:cubicBezTo>
                <a:cubicBezTo>
                  <a:pt x="1954758" y="520507"/>
                  <a:pt x="1952395" y="524799"/>
                  <a:pt x="1943189" y="528212"/>
                </a:cubicBezTo>
                <a:cubicBezTo>
                  <a:pt x="1933982" y="531625"/>
                  <a:pt x="1921040" y="534528"/>
                  <a:pt x="1904363" y="536923"/>
                </a:cubicBezTo>
                <a:lnTo>
                  <a:pt x="1904363" y="541828"/>
                </a:lnTo>
                <a:cubicBezTo>
                  <a:pt x="1918144" y="543448"/>
                  <a:pt x="1929010" y="547040"/>
                  <a:pt x="1936961" y="552604"/>
                </a:cubicBezTo>
                <a:cubicBezTo>
                  <a:pt x="1944913" y="558168"/>
                  <a:pt x="1947376" y="565353"/>
                  <a:pt x="1944350" y="574158"/>
                </a:cubicBezTo>
                <a:cubicBezTo>
                  <a:pt x="1941324" y="582963"/>
                  <a:pt x="1934800" y="582504"/>
                  <a:pt x="1924776" y="572781"/>
                </a:cubicBezTo>
                <a:cubicBezTo>
                  <a:pt x="1914752" y="563058"/>
                  <a:pt x="1907948" y="556225"/>
                  <a:pt x="1904363" y="552282"/>
                </a:cubicBezTo>
                <a:cubicBezTo>
                  <a:pt x="1904363" y="560599"/>
                  <a:pt x="1903054" y="569203"/>
                  <a:pt x="1900437" y="578094"/>
                </a:cubicBezTo>
                <a:cubicBezTo>
                  <a:pt x="1897820" y="586985"/>
                  <a:pt x="1893518" y="587480"/>
                  <a:pt x="1887531" y="579578"/>
                </a:cubicBezTo>
                <a:cubicBezTo>
                  <a:pt x="1881544" y="571677"/>
                  <a:pt x="1879224" y="564901"/>
                  <a:pt x="1880572" y="559251"/>
                </a:cubicBezTo>
                <a:cubicBezTo>
                  <a:pt x="1881920" y="553601"/>
                  <a:pt x="1882558" y="548575"/>
                  <a:pt x="1882487" y="544172"/>
                </a:cubicBezTo>
                <a:cubicBezTo>
                  <a:pt x="1864590" y="571533"/>
                  <a:pt x="1845510" y="589624"/>
                  <a:pt x="1825248" y="598443"/>
                </a:cubicBezTo>
                <a:cubicBezTo>
                  <a:pt x="1804985" y="607262"/>
                  <a:pt x="1800156" y="606674"/>
                  <a:pt x="1810760" y="596679"/>
                </a:cubicBezTo>
                <a:cubicBezTo>
                  <a:pt x="1821365" y="586684"/>
                  <a:pt x="1832221" y="575911"/>
                  <a:pt x="1843327" y="564360"/>
                </a:cubicBezTo>
                <a:cubicBezTo>
                  <a:pt x="1854433" y="552809"/>
                  <a:pt x="1862123" y="544280"/>
                  <a:pt x="1866397" y="538773"/>
                </a:cubicBezTo>
                <a:cubicBezTo>
                  <a:pt x="1857449" y="543161"/>
                  <a:pt x="1850106" y="545836"/>
                  <a:pt x="1844370" y="546797"/>
                </a:cubicBezTo>
                <a:cubicBezTo>
                  <a:pt x="1838634" y="547757"/>
                  <a:pt x="1831647" y="544384"/>
                  <a:pt x="1823408" y="536676"/>
                </a:cubicBezTo>
                <a:cubicBezTo>
                  <a:pt x="1815170" y="528968"/>
                  <a:pt x="1816611" y="525573"/>
                  <a:pt x="1827732" y="526491"/>
                </a:cubicBezTo>
                <a:cubicBezTo>
                  <a:pt x="1838853" y="527409"/>
                  <a:pt x="1857140" y="525408"/>
                  <a:pt x="1882594" y="520489"/>
                </a:cubicBezTo>
                <a:lnTo>
                  <a:pt x="1882594" y="473920"/>
                </a:lnTo>
                <a:cubicBezTo>
                  <a:pt x="1882594" y="455851"/>
                  <a:pt x="1881020" y="443863"/>
                  <a:pt x="1877873" y="437954"/>
                </a:cubicBezTo>
                <a:cubicBezTo>
                  <a:pt x="1874725" y="432046"/>
                  <a:pt x="1875073" y="428450"/>
                  <a:pt x="1878916" y="427167"/>
                </a:cubicBezTo>
                <a:close/>
                <a:moveTo>
                  <a:pt x="487618" y="423715"/>
                </a:moveTo>
                <a:cubicBezTo>
                  <a:pt x="490997" y="422915"/>
                  <a:pt x="497087" y="423858"/>
                  <a:pt x="505889" y="426543"/>
                </a:cubicBezTo>
                <a:cubicBezTo>
                  <a:pt x="523491" y="431914"/>
                  <a:pt x="531378" y="437918"/>
                  <a:pt x="529550" y="444558"/>
                </a:cubicBezTo>
                <a:cubicBezTo>
                  <a:pt x="527721" y="451198"/>
                  <a:pt x="525922" y="459816"/>
                  <a:pt x="524151" y="470413"/>
                </a:cubicBezTo>
                <a:cubicBezTo>
                  <a:pt x="522380" y="481011"/>
                  <a:pt x="521494" y="492949"/>
                  <a:pt x="521494" y="506228"/>
                </a:cubicBezTo>
                <a:lnTo>
                  <a:pt x="540316" y="499667"/>
                </a:lnTo>
                <a:cubicBezTo>
                  <a:pt x="549924" y="495939"/>
                  <a:pt x="558861" y="497810"/>
                  <a:pt x="567128" y="505282"/>
                </a:cubicBezTo>
                <a:cubicBezTo>
                  <a:pt x="575395" y="512753"/>
                  <a:pt x="573036" y="518403"/>
                  <a:pt x="560051" y="522232"/>
                </a:cubicBezTo>
                <a:cubicBezTo>
                  <a:pt x="547066" y="526061"/>
                  <a:pt x="534214" y="529502"/>
                  <a:pt x="521494" y="532557"/>
                </a:cubicBezTo>
                <a:lnTo>
                  <a:pt x="521494" y="583687"/>
                </a:lnTo>
                <a:lnTo>
                  <a:pt x="525444" y="586438"/>
                </a:lnTo>
                <a:lnTo>
                  <a:pt x="525726" y="585609"/>
                </a:lnTo>
                <a:cubicBezTo>
                  <a:pt x="526798" y="584141"/>
                  <a:pt x="528600" y="582217"/>
                  <a:pt x="531131" y="579836"/>
                </a:cubicBezTo>
                <a:cubicBezTo>
                  <a:pt x="541255" y="570314"/>
                  <a:pt x="550927" y="560542"/>
                  <a:pt x="560148" y="550518"/>
                </a:cubicBezTo>
                <a:cubicBezTo>
                  <a:pt x="569369" y="540494"/>
                  <a:pt x="573528" y="531954"/>
                  <a:pt x="572624" y="524899"/>
                </a:cubicBezTo>
                <a:cubicBezTo>
                  <a:pt x="571721" y="517844"/>
                  <a:pt x="579816" y="519070"/>
                  <a:pt x="596909" y="528577"/>
                </a:cubicBezTo>
                <a:cubicBezTo>
                  <a:pt x="610518" y="537970"/>
                  <a:pt x="613340" y="544423"/>
                  <a:pt x="605374" y="547937"/>
                </a:cubicBezTo>
                <a:cubicBezTo>
                  <a:pt x="597408" y="551450"/>
                  <a:pt x="587119" y="557484"/>
                  <a:pt x="574506" y="566038"/>
                </a:cubicBezTo>
                <a:cubicBezTo>
                  <a:pt x="561894" y="574591"/>
                  <a:pt x="548981" y="581410"/>
                  <a:pt x="535766" y="586494"/>
                </a:cubicBezTo>
                <a:lnTo>
                  <a:pt x="528724" y="588722"/>
                </a:lnTo>
                <a:lnTo>
                  <a:pt x="571140" y="618265"/>
                </a:lnTo>
                <a:cubicBezTo>
                  <a:pt x="588807" y="629299"/>
                  <a:pt x="606711" y="637029"/>
                  <a:pt x="624852" y="641453"/>
                </a:cubicBezTo>
                <a:cubicBezTo>
                  <a:pt x="642992" y="645877"/>
                  <a:pt x="657747" y="649153"/>
                  <a:pt x="669119" y="651283"/>
                </a:cubicBezTo>
                <a:cubicBezTo>
                  <a:pt x="680491" y="653412"/>
                  <a:pt x="675508" y="657682"/>
                  <a:pt x="654170" y="664092"/>
                </a:cubicBezTo>
                <a:cubicBezTo>
                  <a:pt x="632832" y="670502"/>
                  <a:pt x="617498" y="673940"/>
                  <a:pt x="608170" y="674407"/>
                </a:cubicBezTo>
                <a:cubicBezTo>
                  <a:pt x="598841" y="674873"/>
                  <a:pt x="590528" y="671961"/>
                  <a:pt x="583229" y="665673"/>
                </a:cubicBezTo>
                <a:cubicBezTo>
                  <a:pt x="575930" y="659385"/>
                  <a:pt x="564809" y="648770"/>
                  <a:pt x="549866" y="633827"/>
                </a:cubicBezTo>
                <a:cubicBezTo>
                  <a:pt x="534924" y="618885"/>
                  <a:pt x="525466" y="607900"/>
                  <a:pt x="521494" y="600873"/>
                </a:cubicBezTo>
                <a:cubicBezTo>
                  <a:pt x="522354" y="627704"/>
                  <a:pt x="523470" y="650089"/>
                  <a:pt x="524839" y="668029"/>
                </a:cubicBezTo>
                <a:cubicBezTo>
                  <a:pt x="526209" y="685968"/>
                  <a:pt x="522559" y="701983"/>
                  <a:pt x="513890" y="716072"/>
                </a:cubicBezTo>
                <a:cubicBezTo>
                  <a:pt x="505221" y="730161"/>
                  <a:pt x="498134" y="732251"/>
                  <a:pt x="492627" y="722342"/>
                </a:cubicBezTo>
                <a:cubicBezTo>
                  <a:pt x="487121" y="712433"/>
                  <a:pt x="478606" y="702280"/>
                  <a:pt x="467084" y="691884"/>
                </a:cubicBezTo>
                <a:cubicBezTo>
                  <a:pt x="455561" y="681487"/>
                  <a:pt x="456189" y="677640"/>
                  <a:pt x="468966" y="680343"/>
                </a:cubicBezTo>
                <a:cubicBezTo>
                  <a:pt x="481743" y="683046"/>
                  <a:pt x="489172" y="682968"/>
                  <a:pt x="491250" y="680107"/>
                </a:cubicBezTo>
                <a:cubicBezTo>
                  <a:pt x="493330" y="677246"/>
                  <a:pt x="494815" y="664436"/>
                  <a:pt x="495703" y="641679"/>
                </a:cubicBezTo>
                <a:cubicBezTo>
                  <a:pt x="496592" y="618921"/>
                  <a:pt x="497037" y="584174"/>
                  <a:pt x="497037" y="537440"/>
                </a:cubicBezTo>
                <a:cubicBezTo>
                  <a:pt x="480072" y="541785"/>
                  <a:pt x="467629" y="544671"/>
                  <a:pt x="459706" y="546097"/>
                </a:cubicBezTo>
                <a:cubicBezTo>
                  <a:pt x="451783" y="547524"/>
                  <a:pt x="442978" y="545097"/>
                  <a:pt x="433291" y="538816"/>
                </a:cubicBezTo>
                <a:cubicBezTo>
                  <a:pt x="423604" y="532535"/>
                  <a:pt x="425594" y="528251"/>
                  <a:pt x="439260" y="525964"/>
                </a:cubicBezTo>
                <a:cubicBezTo>
                  <a:pt x="452926" y="523677"/>
                  <a:pt x="472185" y="519220"/>
                  <a:pt x="497037" y="512595"/>
                </a:cubicBezTo>
                <a:cubicBezTo>
                  <a:pt x="497037" y="488174"/>
                  <a:pt x="496155" y="470668"/>
                  <a:pt x="494391" y="460078"/>
                </a:cubicBezTo>
                <a:cubicBezTo>
                  <a:pt x="492627" y="449487"/>
                  <a:pt x="489702" y="439908"/>
                  <a:pt x="485615" y="431340"/>
                </a:cubicBezTo>
                <a:cubicBezTo>
                  <a:pt x="483571" y="427056"/>
                  <a:pt x="484239" y="424514"/>
                  <a:pt x="487618" y="423715"/>
                </a:cubicBezTo>
                <a:close/>
                <a:moveTo>
                  <a:pt x="1548087" y="421358"/>
                </a:moveTo>
                <a:cubicBezTo>
                  <a:pt x="1549872" y="421439"/>
                  <a:pt x="1552010" y="421963"/>
                  <a:pt x="1554501" y="422929"/>
                </a:cubicBezTo>
                <a:cubicBezTo>
                  <a:pt x="1564468" y="426794"/>
                  <a:pt x="1571918" y="431415"/>
                  <a:pt x="1576851" y="436793"/>
                </a:cubicBezTo>
                <a:cubicBezTo>
                  <a:pt x="1581784" y="442170"/>
                  <a:pt x="1582056" y="447007"/>
                  <a:pt x="1577668" y="451301"/>
                </a:cubicBezTo>
                <a:cubicBezTo>
                  <a:pt x="1573280" y="455596"/>
                  <a:pt x="1567372" y="462885"/>
                  <a:pt x="1559943" y="473167"/>
                </a:cubicBezTo>
                <a:cubicBezTo>
                  <a:pt x="1565178" y="472708"/>
                  <a:pt x="1571806" y="472070"/>
                  <a:pt x="1579830" y="471252"/>
                </a:cubicBezTo>
                <a:cubicBezTo>
                  <a:pt x="1587853" y="470435"/>
                  <a:pt x="1595536" y="468187"/>
                  <a:pt x="1602878" y="464509"/>
                </a:cubicBezTo>
                <a:cubicBezTo>
                  <a:pt x="1610220" y="460831"/>
                  <a:pt x="1616548" y="460447"/>
                  <a:pt x="1621861" y="463358"/>
                </a:cubicBezTo>
                <a:cubicBezTo>
                  <a:pt x="1627174" y="466269"/>
                  <a:pt x="1633480" y="470654"/>
                  <a:pt x="1640779" y="476512"/>
                </a:cubicBezTo>
                <a:cubicBezTo>
                  <a:pt x="1648078" y="482370"/>
                  <a:pt x="1647946" y="488389"/>
                  <a:pt x="1640381" y="494570"/>
                </a:cubicBezTo>
                <a:cubicBezTo>
                  <a:pt x="1632817" y="500750"/>
                  <a:pt x="1624804" y="510294"/>
                  <a:pt x="1616344" y="523200"/>
                </a:cubicBezTo>
                <a:cubicBezTo>
                  <a:pt x="1607883" y="536106"/>
                  <a:pt x="1601236" y="545262"/>
                  <a:pt x="1596403" y="550668"/>
                </a:cubicBezTo>
                <a:cubicBezTo>
                  <a:pt x="1625844" y="570071"/>
                  <a:pt x="1646576" y="582661"/>
                  <a:pt x="1658601" y="588441"/>
                </a:cubicBezTo>
                <a:cubicBezTo>
                  <a:pt x="1670625" y="594220"/>
                  <a:pt x="1682807" y="599092"/>
                  <a:pt x="1695147" y="603057"/>
                </a:cubicBezTo>
                <a:cubicBezTo>
                  <a:pt x="1707486" y="607022"/>
                  <a:pt x="1719984" y="610435"/>
                  <a:pt x="1732639" y="613296"/>
                </a:cubicBezTo>
                <a:cubicBezTo>
                  <a:pt x="1745294" y="616157"/>
                  <a:pt x="1748420" y="619738"/>
                  <a:pt x="1742018" y="624040"/>
                </a:cubicBezTo>
                <a:cubicBezTo>
                  <a:pt x="1735615" y="628342"/>
                  <a:pt x="1720733" y="631182"/>
                  <a:pt x="1697373" y="632558"/>
                </a:cubicBezTo>
                <a:cubicBezTo>
                  <a:pt x="1674013" y="633935"/>
                  <a:pt x="1656367" y="629586"/>
                  <a:pt x="1644436" y="619512"/>
                </a:cubicBezTo>
                <a:cubicBezTo>
                  <a:pt x="1632505" y="609438"/>
                  <a:pt x="1612013" y="592427"/>
                  <a:pt x="1582959" y="568479"/>
                </a:cubicBezTo>
                <a:cubicBezTo>
                  <a:pt x="1557434" y="593201"/>
                  <a:pt x="1533027" y="611725"/>
                  <a:pt x="1509738" y="624051"/>
                </a:cubicBezTo>
                <a:cubicBezTo>
                  <a:pt x="1486450" y="636376"/>
                  <a:pt x="1464223" y="644593"/>
                  <a:pt x="1443057" y="648702"/>
                </a:cubicBezTo>
                <a:cubicBezTo>
                  <a:pt x="1421890" y="652810"/>
                  <a:pt x="1422342" y="648666"/>
                  <a:pt x="1444412" y="636269"/>
                </a:cubicBezTo>
                <a:cubicBezTo>
                  <a:pt x="1466481" y="623872"/>
                  <a:pt x="1487321" y="610983"/>
                  <a:pt x="1506931" y="597604"/>
                </a:cubicBezTo>
                <a:cubicBezTo>
                  <a:pt x="1526542" y="584225"/>
                  <a:pt x="1545058" y="568802"/>
                  <a:pt x="1562482" y="551335"/>
                </a:cubicBezTo>
                <a:cubicBezTo>
                  <a:pt x="1547324" y="536163"/>
                  <a:pt x="1534167" y="525681"/>
                  <a:pt x="1523010" y="519887"/>
                </a:cubicBezTo>
                <a:cubicBezTo>
                  <a:pt x="1510448" y="533869"/>
                  <a:pt x="1496567" y="543889"/>
                  <a:pt x="1481366" y="549948"/>
                </a:cubicBezTo>
                <a:cubicBezTo>
                  <a:pt x="1466166" y="556007"/>
                  <a:pt x="1466503" y="551177"/>
                  <a:pt x="1482377" y="535461"/>
                </a:cubicBezTo>
                <a:cubicBezTo>
                  <a:pt x="1498252" y="519744"/>
                  <a:pt x="1512424" y="501238"/>
                  <a:pt x="1524892" y="479943"/>
                </a:cubicBezTo>
                <a:cubicBezTo>
                  <a:pt x="1537361" y="458647"/>
                  <a:pt x="1542922" y="442855"/>
                  <a:pt x="1541574" y="432566"/>
                </a:cubicBezTo>
                <a:cubicBezTo>
                  <a:pt x="1540563" y="424849"/>
                  <a:pt x="1542734" y="421113"/>
                  <a:pt x="1548087" y="421358"/>
                </a:cubicBezTo>
                <a:close/>
                <a:moveTo>
                  <a:pt x="5773301" y="233019"/>
                </a:moveTo>
                <a:cubicBezTo>
                  <a:pt x="5777285" y="232376"/>
                  <a:pt x="5781687" y="232674"/>
                  <a:pt x="5786509" y="233914"/>
                </a:cubicBezTo>
                <a:cubicBezTo>
                  <a:pt x="5796153" y="236395"/>
                  <a:pt x="5802451" y="241612"/>
                  <a:pt x="5805405" y="249563"/>
                </a:cubicBezTo>
                <a:cubicBezTo>
                  <a:pt x="5808360" y="257515"/>
                  <a:pt x="5807943" y="267463"/>
                  <a:pt x="5804158" y="279409"/>
                </a:cubicBezTo>
                <a:cubicBezTo>
                  <a:pt x="5800372" y="291354"/>
                  <a:pt x="5793496" y="302780"/>
                  <a:pt x="5783529" y="313685"/>
                </a:cubicBezTo>
                <a:cubicBezTo>
                  <a:pt x="5773563" y="324591"/>
                  <a:pt x="5763955" y="330528"/>
                  <a:pt x="5754705" y="331496"/>
                </a:cubicBezTo>
                <a:cubicBezTo>
                  <a:pt x="5745456" y="332464"/>
                  <a:pt x="5743649" y="329979"/>
                  <a:pt x="5749285" y="324043"/>
                </a:cubicBezTo>
                <a:cubicBezTo>
                  <a:pt x="5754921" y="318106"/>
                  <a:pt x="5760115" y="312115"/>
                  <a:pt x="5764869" y="306071"/>
                </a:cubicBezTo>
                <a:cubicBezTo>
                  <a:pt x="5769623" y="300026"/>
                  <a:pt x="5773757" y="292788"/>
                  <a:pt x="5777270" y="284356"/>
                </a:cubicBezTo>
                <a:cubicBezTo>
                  <a:pt x="5770946" y="284356"/>
                  <a:pt x="5765629" y="282739"/>
                  <a:pt x="5761319" y="279505"/>
                </a:cubicBezTo>
                <a:cubicBezTo>
                  <a:pt x="5757011" y="276272"/>
                  <a:pt x="5754092" y="272041"/>
                  <a:pt x="5752565" y="266814"/>
                </a:cubicBezTo>
                <a:cubicBezTo>
                  <a:pt x="5751037" y="261587"/>
                  <a:pt x="5750758" y="256705"/>
                  <a:pt x="5751726" y="252166"/>
                </a:cubicBezTo>
                <a:cubicBezTo>
                  <a:pt x="5752694" y="247627"/>
                  <a:pt x="5756323" y="242830"/>
                  <a:pt x="5762611" y="237775"/>
                </a:cubicBezTo>
                <a:cubicBezTo>
                  <a:pt x="5765755" y="235248"/>
                  <a:pt x="5769319" y="233663"/>
                  <a:pt x="5773301" y="233019"/>
                </a:cubicBezTo>
                <a:close/>
                <a:moveTo>
                  <a:pt x="6535177" y="220671"/>
                </a:moveTo>
                <a:cubicBezTo>
                  <a:pt x="6537629" y="220776"/>
                  <a:pt x="6540649" y="221437"/>
                  <a:pt x="6544237" y="222654"/>
                </a:cubicBezTo>
                <a:cubicBezTo>
                  <a:pt x="6558593" y="227522"/>
                  <a:pt x="6566491" y="234194"/>
                  <a:pt x="6567931" y="242669"/>
                </a:cubicBezTo>
                <a:cubicBezTo>
                  <a:pt x="6569373" y="251144"/>
                  <a:pt x="6568150" y="258185"/>
                  <a:pt x="6564263" y="263792"/>
                </a:cubicBezTo>
                <a:cubicBezTo>
                  <a:pt x="6560378" y="269399"/>
                  <a:pt x="6554613" y="268324"/>
                  <a:pt x="6546969" y="260566"/>
                </a:cubicBezTo>
                <a:cubicBezTo>
                  <a:pt x="6539327" y="252808"/>
                  <a:pt x="6533153" y="244204"/>
                  <a:pt x="6528449" y="234753"/>
                </a:cubicBezTo>
                <a:cubicBezTo>
                  <a:pt x="6525577" y="225052"/>
                  <a:pt x="6527820" y="220358"/>
                  <a:pt x="6535177" y="220671"/>
                </a:cubicBezTo>
                <a:close/>
                <a:moveTo>
                  <a:pt x="6477023" y="216190"/>
                </a:moveTo>
                <a:cubicBezTo>
                  <a:pt x="6479497" y="216412"/>
                  <a:pt x="6481664" y="220513"/>
                  <a:pt x="6483525" y="228494"/>
                </a:cubicBezTo>
                <a:cubicBezTo>
                  <a:pt x="6487247" y="244454"/>
                  <a:pt x="6485397" y="260455"/>
                  <a:pt x="6477975" y="276494"/>
                </a:cubicBezTo>
                <a:cubicBezTo>
                  <a:pt x="6470555" y="292534"/>
                  <a:pt x="6463331" y="295889"/>
                  <a:pt x="6456303" y="286561"/>
                </a:cubicBezTo>
                <a:cubicBezTo>
                  <a:pt x="6449277" y="277233"/>
                  <a:pt x="6448209" y="268345"/>
                  <a:pt x="6453099" y="259899"/>
                </a:cubicBezTo>
                <a:cubicBezTo>
                  <a:pt x="6457315" y="253145"/>
                  <a:pt x="6462509" y="242232"/>
                  <a:pt x="6468683" y="227160"/>
                </a:cubicBezTo>
                <a:cubicBezTo>
                  <a:pt x="6471769" y="219624"/>
                  <a:pt x="6474550" y="215968"/>
                  <a:pt x="6477023" y="216190"/>
                </a:cubicBezTo>
                <a:close/>
                <a:moveTo>
                  <a:pt x="6602147" y="215726"/>
                </a:moveTo>
                <a:cubicBezTo>
                  <a:pt x="6604717" y="215867"/>
                  <a:pt x="6607910" y="216602"/>
                  <a:pt x="6611727" y="217932"/>
                </a:cubicBezTo>
                <a:cubicBezTo>
                  <a:pt x="6626991" y="223252"/>
                  <a:pt x="6635345" y="230688"/>
                  <a:pt x="6636786" y="240238"/>
                </a:cubicBezTo>
                <a:cubicBezTo>
                  <a:pt x="6638227" y="249789"/>
                  <a:pt x="6636661" y="256830"/>
                  <a:pt x="6632085" y="261362"/>
                </a:cubicBezTo>
                <a:cubicBezTo>
                  <a:pt x="6627511" y="265893"/>
                  <a:pt x="6621772" y="264294"/>
                  <a:pt x="6614867" y="256565"/>
                </a:cubicBezTo>
                <a:cubicBezTo>
                  <a:pt x="6607962" y="248835"/>
                  <a:pt x="6601620" y="240152"/>
                  <a:pt x="6595841" y="230516"/>
                </a:cubicBezTo>
                <a:cubicBezTo>
                  <a:pt x="6592335" y="220234"/>
                  <a:pt x="6594437" y="215304"/>
                  <a:pt x="6602147" y="215726"/>
                </a:cubicBezTo>
                <a:close/>
                <a:moveTo>
                  <a:pt x="6682646" y="214772"/>
                </a:moveTo>
                <a:cubicBezTo>
                  <a:pt x="6684907" y="214747"/>
                  <a:pt x="6687839" y="215267"/>
                  <a:pt x="6691443" y="216330"/>
                </a:cubicBezTo>
                <a:cubicBezTo>
                  <a:pt x="6705863" y="220582"/>
                  <a:pt x="6716299" y="225934"/>
                  <a:pt x="6722751" y="232387"/>
                </a:cubicBezTo>
                <a:cubicBezTo>
                  <a:pt x="6729779" y="239428"/>
                  <a:pt x="6733987" y="248448"/>
                  <a:pt x="6735378" y="259447"/>
                </a:cubicBezTo>
                <a:cubicBezTo>
                  <a:pt x="6736769" y="270446"/>
                  <a:pt x="6734937" y="278921"/>
                  <a:pt x="6729883" y="284872"/>
                </a:cubicBezTo>
                <a:cubicBezTo>
                  <a:pt x="6724827" y="290824"/>
                  <a:pt x="6717098" y="286396"/>
                  <a:pt x="6706695" y="271590"/>
                </a:cubicBezTo>
                <a:cubicBezTo>
                  <a:pt x="6696291" y="256783"/>
                  <a:pt x="6687543" y="242809"/>
                  <a:pt x="6680452" y="229666"/>
                </a:cubicBezTo>
                <a:cubicBezTo>
                  <a:pt x="6675133" y="219809"/>
                  <a:pt x="6675865" y="214844"/>
                  <a:pt x="6682646" y="214772"/>
                </a:cubicBezTo>
                <a:close/>
                <a:moveTo>
                  <a:pt x="6288979" y="180418"/>
                </a:moveTo>
                <a:lnTo>
                  <a:pt x="6263769" y="184140"/>
                </a:lnTo>
                <a:cubicBezTo>
                  <a:pt x="6259625" y="196572"/>
                  <a:pt x="6256516" y="203606"/>
                  <a:pt x="6254443" y="205241"/>
                </a:cubicBezTo>
                <a:cubicBezTo>
                  <a:pt x="6252371" y="206876"/>
                  <a:pt x="6259037" y="209794"/>
                  <a:pt x="6274438" y="213996"/>
                </a:cubicBezTo>
                <a:cubicBezTo>
                  <a:pt x="6276317" y="210482"/>
                  <a:pt x="6278984" y="204642"/>
                  <a:pt x="6282439" y="196476"/>
                </a:cubicBezTo>
                <a:cubicBezTo>
                  <a:pt x="6285896" y="188309"/>
                  <a:pt x="6288075" y="182956"/>
                  <a:pt x="6288979" y="180418"/>
                </a:cubicBezTo>
                <a:close/>
                <a:moveTo>
                  <a:pt x="4203088" y="174672"/>
                </a:moveTo>
                <a:cubicBezTo>
                  <a:pt x="4207142" y="175111"/>
                  <a:pt x="4212945" y="179085"/>
                  <a:pt x="4220495" y="186592"/>
                </a:cubicBezTo>
                <a:cubicBezTo>
                  <a:pt x="4231136" y="199670"/>
                  <a:pt x="4233021" y="208095"/>
                  <a:pt x="4226152" y="211866"/>
                </a:cubicBezTo>
                <a:cubicBezTo>
                  <a:pt x="4219284" y="215638"/>
                  <a:pt x="4211640" y="222177"/>
                  <a:pt x="4203222" y="231484"/>
                </a:cubicBezTo>
                <a:cubicBezTo>
                  <a:pt x="4194805" y="240791"/>
                  <a:pt x="4180554" y="254338"/>
                  <a:pt x="4160471" y="272127"/>
                </a:cubicBezTo>
                <a:cubicBezTo>
                  <a:pt x="4140387" y="289916"/>
                  <a:pt x="4120106" y="301575"/>
                  <a:pt x="4099629" y="307103"/>
                </a:cubicBezTo>
                <a:cubicBezTo>
                  <a:pt x="4079151" y="312631"/>
                  <a:pt x="4077387" y="309699"/>
                  <a:pt x="4094337" y="298306"/>
                </a:cubicBezTo>
                <a:cubicBezTo>
                  <a:pt x="4111287" y="286912"/>
                  <a:pt x="4132217" y="268320"/>
                  <a:pt x="4157126" y="242529"/>
                </a:cubicBezTo>
                <a:cubicBezTo>
                  <a:pt x="4182035" y="216738"/>
                  <a:pt x="4195048" y="197214"/>
                  <a:pt x="4196167" y="183957"/>
                </a:cubicBezTo>
                <a:cubicBezTo>
                  <a:pt x="4196726" y="177328"/>
                  <a:pt x="4199033" y="174233"/>
                  <a:pt x="4203088" y="174672"/>
                </a:cubicBezTo>
                <a:close/>
                <a:moveTo>
                  <a:pt x="5494177" y="158822"/>
                </a:moveTo>
                <a:lnTo>
                  <a:pt x="5464084" y="162436"/>
                </a:lnTo>
                <a:cubicBezTo>
                  <a:pt x="5465848" y="176030"/>
                  <a:pt x="5468702" y="189617"/>
                  <a:pt x="5472645" y="203198"/>
                </a:cubicBezTo>
                <a:lnTo>
                  <a:pt x="5497662" y="201025"/>
                </a:lnTo>
                <a:lnTo>
                  <a:pt x="5497662" y="189861"/>
                </a:lnTo>
                <a:cubicBezTo>
                  <a:pt x="5487165" y="191668"/>
                  <a:pt x="5478916" y="190109"/>
                  <a:pt x="5472914" y="185183"/>
                </a:cubicBezTo>
                <a:cubicBezTo>
                  <a:pt x="5466913" y="180257"/>
                  <a:pt x="5467153" y="177095"/>
                  <a:pt x="5473635" y="175697"/>
                </a:cubicBezTo>
                <a:cubicBezTo>
                  <a:pt x="5480117" y="174299"/>
                  <a:pt x="5487229" y="172545"/>
                  <a:pt x="5494973" y="170437"/>
                </a:cubicBezTo>
                <a:cubicBezTo>
                  <a:pt x="5494973" y="166666"/>
                  <a:pt x="5494708" y="162794"/>
                  <a:pt x="5494177" y="158822"/>
                </a:cubicBezTo>
                <a:close/>
                <a:moveTo>
                  <a:pt x="864003" y="157467"/>
                </a:moveTo>
                <a:lnTo>
                  <a:pt x="812877" y="169723"/>
                </a:lnTo>
                <a:lnTo>
                  <a:pt x="818498" y="172578"/>
                </a:lnTo>
                <a:cubicBezTo>
                  <a:pt x="830250" y="179153"/>
                  <a:pt x="835132" y="184688"/>
                  <a:pt x="833146" y="189184"/>
                </a:cubicBezTo>
                <a:cubicBezTo>
                  <a:pt x="831161" y="193679"/>
                  <a:pt x="828554" y="197419"/>
                  <a:pt x="825327" y="200401"/>
                </a:cubicBezTo>
                <a:lnTo>
                  <a:pt x="865659" y="228859"/>
                </a:lnTo>
                <a:lnTo>
                  <a:pt x="865659" y="178999"/>
                </a:lnTo>
                <a:cubicBezTo>
                  <a:pt x="865659" y="166480"/>
                  <a:pt x="865107" y="159302"/>
                  <a:pt x="864003" y="157467"/>
                </a:cubicBezTo>
                <a:close/>
                <a:moveTo>
                  <a:pt x="5556041" y="152003"/>
                </a:moveTo>
                <a:cubicBezTo>
                  <a:pt x="5554463" y="151157"/>
                  <a:pt x="5541808" y="152168"/>
                  <a:pt x="5518075" y="155036"/>
                </a:cubicBezTo>
                <a:cubicBezTo>
                  <a:pt x="5523467" y="157187"/>
                  <a:pt x="5524815" y="160643"/>
                  <a:pt x="5522119" y="165404"/>
                </a:cubicBezTo>
                <a:cubicBezTo>
                  <a:pt x="5523869" y="164515"/>
                  <a:pt x="5527859" y="163619"/>
                  <a:pt x="5534090" y="162715"/>
                </a:cubicBezTo>
                <a:cubicBezTo>
                  <a:pt x="5540320" y="161812"/>
                  <a:pt x="5544834" y="164529"/>
                  <a:pt x="5547630" y="170868"/>
                </a:cubicBezTo>
                <a:cubicBezTo>
                  <a:pt x="5550426" y="177206"/>
                  <a:pt x="5547853" y="181508"/>
                  <a:pt x="5539908" y="183774"/>
                </a:cubicBezTo>
                <a:cubicBezTo>
                  <a:pt x="5531964" y="186040"/>
                  <a:pt x="5526034" y="187172"/>
                  <a:pt x="5522119" y="187172"/>
                </a:cubicBezTo>
                <a:lnTo>
                  <a:pt x="5522119" y="197799"/>
                </a:lnTo>
                <a:cubicBezTo>
                  <a:pt x="5525016" y="197885"/>
                  <a:pt x="5528877" y="197687"/>
                  <a:pt x="5533702" y="197207"/>
                </a:cubicBezTo>
                <a:cubicBezTo>
                  <a:pt x="5538528" y="196727"/>
                  <a:pt x="5544289" y="196486"/>
                  <a:pt x="5550986" y="196486"/>
                </a:cubicBezTo>
                <a:cubicBezTo>
                  <a:pt x="5555933" y="178360"/>
                  <a:pt x="5558407" y="166229"/>
                  <a:pt x="5558407" y="160091"/>
                </a:cubicBezTo>
                <a:cubicBezTo>
                  <a:pt x="5558407" y="155545"/>
                  <a:pt x="5557618" y="152849"/>
                  <a:pt x="5556041" y="152003"/>
                </a:cubicBezTo>
                <a:close/>
                <a:moveTo>
                  <a:pt x="4814860" y="151722"/>
                </a:moveTo>
                <a:cubicBezTo>
                  <a:pt x="4817179" y="152033"/>
                  <a:pt x="4819983" y="152668"/>
                  <a:pt x="4823274" y="153627"/>
                </a:cubicBezTo>
                <a:cubicBezTo>
                  <a:pt x="4836439" y="157463"/>
                  <a:pt x="4845914" y="163275"/>
                  <a:pt x="4851700" y="171061"/>
                </a:cubicBezTo>
                <a:cubicBezTo>
                  <a:pt x="4857487" y="178848"/>
                  <a:pt x="4858913" y="188427"/>
                  <a:pt x="4855981" y="199799"/>
                </a:cubicBezTo>
                <a:cubicBezTo>
                  <a:pt x="4853049" y="211171"/>
                  <a:pt x="4843803" y="208489"/>
                  <a:pt x="4828243" y="191754"/>
                </a:cubicBezTo>
                <a:cubicBezTo>
                  <a:pt x="4816556" y="175564"/>
                  <a:pt x="4809515" y="164203"/>
                  <a:pt x="4807120" y="157671"/>
                </a:cubicBezTo>
                <a:cubicBezTo>
                  <a:pt x="4805324" y="152772"/>
                  <a:pt x="4807904" y="150789"/>
                  <a:pt x="4814860" y="151722"/>
                </a:cubicBezTo>
                <a:close/>
                <a:moveTo>
                  <a:pt x="6664803" y="148572"/>
                </a:moveTo>
                <a:cubicBezTo>
                  <a:pt x="6664157" y="148207"/>
                  <a:pt x="6657640" y="149131"/>
                  <a:pt x="6645250" y="151347"/>
                </a:cubicBezTo>
                <a:cubicBezTo>
                  <a:pt x="6632860" y="153563"/>
                  <a:pt x="6621309" y="155395"/>
                  <a:pt x="6610597" y="156843"/>
                </a:cubicBezTo>
                <a:cubicBezTo>
                  <a:pt x="6613293" y="167096"/>
                  <a:pt x="6615365" y="176704"/>
                  <a:pt x="6616813" y="185667"/>
                </a:cubicBezTo>
                <a:cubicBezTo>
                  <a:pt x="6631584" y="183975"/>
                  <a:pt x="6647057" y="181107"/>
                  <a:pt x="6663233" y="177063"/>
                </a:cubicBezTo>
                <a:cubicBezTo>
                  <a:pt x="6664021" y="168315"/>
                  <a:pt x="6664642" y="161471"/>
                  <a:pt x="6665093" y="156531"/>
                </a:cubicBezTo>
                <a:cubicBezTo>
                  <a:pt x="6665545" y="151591"/>
                  <a:pt x="6665448" y="148938"/>
                  <a:pt x="6664803" y="148572"/>
                </a:cubicBezTo>
                <a:close/>
                <a:moveTo>
                  <a:pt x="3451699" y="143302"/>
                </a:moveTo>
                <a:cubicBezTo>
                  <a:pt x="3444098" y="144657"/>
                  <a:pt x="3430210" y="146948"/>
                  <a:pt x="3410033" y="150175"/>
                </a:cubicBezTo>
                <a:lnTo>
                  <a:pt x="3410033" y="176202"/>
                </a:lnTo>
                <a:cubicBezTo>
                  <a:pt x="3415741" y="175385"/>
                  <a:pt x="3422613" y="174058"/>
                  <a:pt x="3430651" y="172223"/>
                </a:cubicBezTo>
                <a:cubicBezTo>
                  <a:pt x="3438689" y="170387"/>
                  <a:pt x="3444912" y="172355"/>
                  <a:pt x="3449322" y="178127"/>
                </a:cubicBezTo>
                <a:cubicBezTo>
                  <a:pt x="3453732" y="183899"/>
                  <a:pt x="3451043" y="188198"/>
                  <a:pt x="3441256" y="191023"/>
                </a:cubicBezTo>
                <a:cubicBezTo>
                  <a:pt x="3431468" y="193848"/>
                  <a:pt x="3421061" y="194816"/>
                  <a:pt x="3410033" y="193927"/>
                </a:cubicBezTo>
                <a:cubicBezTo>
                  <a:pt x="3410033" y="200079"/>
                  <a:pt x="3409589" y="205872"/>
                  <a:pt x="3408700" y="211307"/>
                </a:cubicBezTo>
                <a:cubicBezTo>
                  <a:pt x="3419742" y="210475"/>
                  <a:pt x="3428851" y="209142"/>
                  <a:pt x="3436029" y="207306"/>
                </a:cubicBezTo>
                <a:cubicBezTo>
                  <a:pt x="3443206" y="205471"/>
                  <a:pt x="3449218" y="208030"/>
                  <a:pt x="3454065" y="214985"/>
                </a:cubicBezTo>
                <a:cubicBezTo>
                  <a:pt x="3458912" y="221940"/>
                  <a:pt x="3453646" y="226468"/>
                  <a:pt x="3438266" y="228569"/>
                </a:cubicBezTo>
                <a:cubicBezTo>
                  <a:pt x="3422886" y="230670"/>
                  <a:pt x="3412435" y="230817"/>
                  <a:pt x="3406914" y="229010"/>
                </a:cubicBezTo>
                <a:cubicBezTo>
                  <a:pt x="3406298" y="237585"/>
                  <a:pt x="3405989" y="246082"/>
                  <a:pt x="3405989" y="254500"/>
                </a:cubicBezTo>
                <a:cubicBezTo>
                  <a:pt x="3418824" y="254571"/>
                  <a:pt x="3431246" y="253464"/>
                  <a:pt x="3443256" y="251176"/>
                </a:cubicBezTo>
                <a:cubicBezTo>
                  <a:pt x="3455266" y="248889"/>
                  <a:pt x="3462791" y="249319"/>
                  <a:pt x="3465831" y="252467"/>
                </a:cubicBezTo>
                <a:cubicBezTo>
                  <a:pt x="3468871" y="255615"/>
                  <a:pt x="3470653" y="256464"/>
                  <a:pt x="3471176" y="255016"/>
                </a:cubicBezTo>
                <a:cubicBezTo>
                  <a:pt x="3471700" y="253568"/>
                  <a:pt x="3471739" y="236471"/>
                  <a:pt x="3471295" y="203725"/>
                </a:cubicBezTo>
                <a:cubicBezTo>
                  <a:pt x="3470850" y="170979"/>
                  <a:pt x="3469373" y="152383"/>
                  <a:pt x="3466864" y="147938"/>
                </a:cubicBezTo>
                <a:cubicBezTo>
                  <a:pt x="3464354" y="143492"/>
                  <a:pt x="3459299" y="141947"/>
                  <a:pt x="3451699" y="143302"/>
                </a:cubicBezTo>
                <a:close/>
                <a:moveTo>
                  <a:pt x="461093" y="142625"/>
                </a:moveTo>
                <a:cubicBezTo>
                  <a:pt x="454353" y="143485"/>
                  <a:pt x="442544" y="145098"/>
                  <a:pt x="425666" y="147464"/>
                </a:cubicBezTo>
                <a:cubicBezTo>
                  <a:pt x="428304" y="170767"/>
                  <a:pt x="430079" y="190144"/>
                  <a:pt x="430990" y="205596"/>
                </a:cubicBezTo>
                <a:cubicBezTo>
                  <a:pt x="431900" y="221048"/>
                  <a:pt x="432743" y="234208"/>
                  <a:pt x="433517" y="245078"/>
                </a:cubicBezTo>
                <a:cubicBezTo>
                  <a:pt x="439999" y="245078"/>
                  <a:pt x="452173" y="244297"/>
                  <a:pt x="470041" y="242734"/>
                </a:cubicBezTo>
                <a:cubicBezTo>
                  <a:pt x="470041" y="200717"/>
                  <a:pt x="469159" y="174639"/>
                  <a:pt x="467396" y="164501"/>
                </a:cubicBezTo>
                <a:cubicBezTo>
                  <a:pt x="465632" y="154362"/>
                  <a:pt x="463531" y="147070"/>
                  <a:pt x="461093" y="142625"/>
                </a:cubicBezTo>
                <a:close/>
                <a:moveTo>
                  <a:pt x="2936097" y="142248"/>
                </a:moveTo>
                <a:cubicBezTo>
                  <a:pt x="2939725" y="144808"/>
                  <a:pt x="2935666" y="159854"/>
                  <a:pt x="2923922" y="187388"/>
                </a:cubicBezTo>
                <a:cubicBezTo>
                  <a:pt x="2912177" y="214921"/>
                  <a:pt x="2905168" y="235266"/>
                  <a:pt x="2902895" y="248423"/>
                </a:cubicBezTo>
                <a:cubicBezTo>
                  <a:pt x="2900623" y="261580"/>
                  <a:pt x="2895514" y="263746"/>
                  <a:pt x="2887569" y="254919"/>
                </a:cubicBezTo>
                <a:cubicBezTo>
                  <a:pt x="2879625" y="246093"/>
                  <a:pt x="2874233" y="237779"/>
                  <a:pt x="2871394" y="229978"/>
                </a:cubicBezTo>
                <a:cubicBezTo>
                  <a:pt x="2868554" y="222177"/>
                  <a:pt x="2870196" y="217047"/>
                  <a:pt x="2876319" y="214587"/>
                </a:cubicBezTo>
                <a:cubicBezTo>
                  <a:pt x="2882443" y="212128"/>
                  <a:pt x="2893506" y="197985"/>
                  <a:pt x="2909510" y="172158"/>
                </a:cubicBezTo>
                <a:cubicBezTo>
                  <a:pt x="2923606" y="149658"/>
                  <a:pt x="2932469" y="139688"/>
                  <a:pt x="2936097" y="142248"/>
                </a:cubicBezTo>
                <a:close/>
                <a:moveTo>
                  <a:pt x="3836380" y="139718"/>
                </a:moveTo>
                <a:cubicBezTo>
                  <a:pt x="3832719" y="139860"/>
                  <a:pt x="3827846" y="140380"/>
                  <a:pt x="3821758" y="141280"/>
                </a:cubicBezTo>
                <a:cubicBezTo>
                  <a:pt x="3809583" y="143080"/>
                  <a:pt x="3794791" y="145163"/>
                  <a:pt x="3777382" y="147529"/>
                </a:cubicBezTo>
                <a:cubicBezTo>
                  <a:pt x="3779146" y="173786"/>
                  <a:pt x="3780415" y="191898"/>
                  <a:pt x="3781190" y="201864"/>
                </a:cubicBezTo>
                <a:cubicBezTo>
                  <a:pt x="3797710" y="201047"/>
                  <a:pt x="3817184" y="198974"/>
                  <a:pt x="3839612" y="195648"/>
                </a:cubicBezTo>
                <a:cubicBezTo>
                  <a:pt x="3841261" y="185738"/>
                  <a:pt x="3842974" y="174367"/>
                  <a:pt x="3844753" y="161532"/>
                </a:cubicBezTo>
                <a:cubicBezTo>
                  <a:pt x="3846531" y="148698"/>
                  <a:pt x="3846187" y="141664"/>
                  <a:pt x="3843720" y="140431"/>
                </a:cubicBezTo>
                <a:cubicBezTo>
                  <a:pt x="3842487" y="139814"/>
                  <a:pt x="3840040" y="139576"/>
                  <a:pt x="3836380" y="139718"/>
                </a:cubicBezTo>
                <a:close/>
                <a:moveTo>
                  <a:pt x="527818" y="135870"/>
                </a:moveTo>
                <a:cubicBezTo>
                  <a:pt x="510739" y="137634"/>
                  <a:pt x="496485" y="139147"/>
                  <a:pt x="485056" y="140409"/>
                </a:cubicBezTo>
                <a:cubicBezTo>
                  <a:pt x="487651" y="141370"/>
                  <a:pt x="489200" y="142836"/>
                  <a:pt x="489702" y="144808"/>
                </a:cubicBezTo>
                <a:cubicBezTo>
                  <a:pt x="490204" y="146780"/>
                  <a:pt x="490455" y="150949"/>
                  <a:pt x="490455" y="157316"/>
                </a:cubicBezTo>
                <a:cubicBezTo>
                  <a:pt x="495918" y="157402"/>
                  <a:pt x="502493" y="156072"/>
                  <a:pt x="510180" y="153326"/>
                </a:cubicBezTo>
                <a:cubicBezTo>
                  <a:pt x="517866" y="150580"/>
                  <a:pt x="523925" y="152623"/>
                  <a:pt x="528356" y="159456"/>
                </a:cubicBezTo>
                <a:cubicBezTo>
                  <a:pt x="532787" y="166290"/>
                  <a:pt x="529887" y="170817"/>
                  <a:pt x="519655" y="173040"/>
                </a:cubicBezTo>
                <a:cubicBezTo>
                  <a:pt x="509423" y="175263"/>
                  <a:pt x="499690" y="176374"/>
                  <a:pt x="490455" y="176374"/>
                </a:cubicBezTo>
                <a:lnTo>
                  <a:pt x="490455" y="195110"/>
                </a:lnTo>
                <a:cubicBezTo>
                  <a:pt x="495875" y="195210"/>
                  <a:pt x="501974" y="194110"/>
                  <a:pt x="508749" y="191808"/>
                </a:cubicBezTo>
                <a:cubicBezTo>
                  <a:pt x="515525" y="189506"/>
                  <a:pt x="521143" y="191464"/>
                  <a:pt x="525603" y="197680"/>
                </a:cubicBezTo>
                <a:cubicBezTo>
                  <a:pt x="530063" y="203897"/>
                  <a:pt x="527901" y="208425"/>
                  <a:pt x="519118" y="211264"/>
                </a:cubicBezTo>
                <a:cubicBezTo>
                  <a:pt x="510334" y="214103"/>
                  <a:pt x="500780" y="215523"/>
                  <a:pt x="490455" y="215523"/>
                </a:cubicBezTo>
                <a:lnTo>
                  <a:pt x="490455" y="239658"/>
                </a:lnTo>
                <a:lnTo>
                  <a:pt x="526936" y="236087"/>
                </a:lnTo>
                <a:cubicBezTo>
                  <a:pt x="528600" y="218491"/>
                  <a:pt x="529657" y="199078"/>
                  <a:pt x="530109" y="177848"/>
                </a:cubicBezTo>
                <a:cubicBezTo>
                  <a:pt x="530561" y="156617"/>
                  <a:pt x="529797" y="142625"/>
                  <a:pt x="527818" y="135870"/>
                </a:cubicBezTo>
                <a:close/>
                <a:moveTo>
                  <a:pt x="5562150" y="129791"/>
                </a:moveTo>
                <a:cubicBezTo>
                  <a:pt x="5566140" y="130072"/>
                  <a:pt x="5570532" y="131525"/>
                  <a:pt x="5575325" y="134150"/>
                </a:cubicBezTo>
                <a:cubicBezTo>
                  <a:pt x="5584911" y="139398"/>
                  <a:pt x="5592164" y="144431"/>
                  <a:pt x="5597082" y="149250"/>
                </a:cubicBezTo>
                <a:cubicBezTo>
                  <a:pt x="5602001" y="154068"/>
                  <a:pt x="5601844" y="159313"/>
                  <a:pt x="5596609" y="164985"/>
                </a:cubicBezTo>
                <a:cubicBezTo>
                  <a:pt x="5591375" y="170656"/>
                  <a:pt x="5586102" y="178579"/>
                  <a:pt x="5580789" y="188753"/>
                </a:cubicBezTo>
                <a:cubicBezTo>
                  <a:pt x="5575475" y="198928"/>
                  <a:pt x="5570001" y="207507"/>
                  <a:pt x="5564365" y="214491"/>
                </a:cubicBezTo>
                <a:cubicBezTo>
                  <a:pt x="5558729" y="221474"/>
                  <a:pt x="5554033" y="220915"/>
                  <a:pt x="5550276" y="212813"/>
                </a:cubicBezTo>
                <a:cubicBezTo>
                  <a:pt x="5542317" y="214534"/>
                  <a:pt x="5532839" y="216176"/>
                  <a:pt x="5521839" y="217739"/>
                </a:cubicBezTo>
                <a:lnTo>
                  <a:pt x="5520764" y="231548"/>
                </a:lnTo>
                <a:lnTo>
                  <a:pt x="5548318" y="227569"/>
                </a:lnTo>
                <a:cubicBezTo>
                  <a:pt x="5560651" y="224830"/>
                  <a:pt x="5569940" y="227121"/>
                  <a:pt x="5576185" y="234441"/>
                </a:cubicBezTo>
                <a:cubicBezTo>
                  <a:pt x="5582430" y="241762"/>
                  <a:pt x="5578924" y="246505"/>
                  <a:pt x="5565667" y="248670"/>
                </a:cubicBezTo>
                <a:cubicBezTo>
                  <a:pt x="5552409" y="250836"/>
                  <a:pt x="5537356" y="252722"/>
                  <a:pt x="5520506" y="254328"/>
                </a:cubicBezTo>
                <a:lnTo>
                  <a:pt x="5519430" y="272052"/>
                </a:lnTo>
                <a:cubicBezTo>
                  <a:pt x="5562308" y="269399"/>
                  <a:pt x="5589196" y="267384"/>
                  <a:pt x="5600094" y="266008"/>
                </a:cubicBezTo>
                <a:cubicBezTo>
                  <a:pt x="5610992" y="264631"/>
                  <a:pt x="5620970" y="266940"/>
                  <a:pt x="5630026" y="272934"/>
                </a:cubicBezTo>
                <a:cubicBezTo>
                  <a:pt x="5639081" y="278928"/>
                  <a:pt x="5643283" y="284356"/>
                  <a:pt x="5642631" y="289217"/>
                </a:cubicBezTo>
                <a:cubicBezTo>
                  <a:pt x="5641978" y="294079"/>
                  <a:pt x="5632682" y="295832"/>
                  <a:pt x="5614742" y="294477"/>
                </a:cubicBezTo>
                <a:cubicBezTo>
                  <a:pt x="5596803" y="293122"/>
                  <a:pt x="5579387" y="292670"/>
                  <a:pt x="5562494" y="293122"/>
                </a:cubicBezTo>
                <a:cubicBezTo>
                  <a:pt x="5545601" y="293573"/>
                  <a:pt x="5531325" y="294251"/>
                  <a:pt x="5519667" y="295154"/>
                </a:cubicBezTo>
                <a:cubicBezTo>
                  <a:pt x="5508008" y="296058"/>
                  <a:pt x="5491832" y="297632"/>
                  <a:pt x="5471139" y="299876"/>
                </a:cubicBezTo>
                <a:cubicBezTo>
                  <a:pt x="5450446" y="302120"/>
                  <a:pt x="5435594" y="303694"/>
                  <a:pt x="5426581" y="304597"/>
                </a:cubicBezTo>
                <a:cubicBezTo>
                  <a:pt x="5417568" y="305501"/>
                  <a:pt x="5408491" y="302332"/>
                  <a:pt x="5399349" y="295090"/>
                </a:cubicBezTo>
                <a:cubicBezTo>
                  <a:pt x="5390207" y="287848"/>
                  <a:pt x="5391508" y="284227"/>
                  <a:pt x="5403253" y="284227"/>
                </a:cubicBezTo>
                <a:cubicBezTo>
                  <a:pt x="5412359" y="284227"/>
                  <a:pt x="5425272" y="283564"/>
                  <a:pt x="5441993" y="282237"/>
                </a:cubicBezTo>
                <a:cubicBezTo>
                  <a:pt x="5458714" y="280911"/>
                  <a:pt x="5477270" y="278613"/>
                  <a:pt x="5497662" y="275343"/>
                </a:cubicBezTo>
                <a:lnTo>
                  <a:pt x="5497662" y="256005"/>
                </a:lnTo>
                <a:cubicBezTo>
                  <a:pt x="5484096" y="257755"/>
                  <a:pt x="5473789" y="259092"/>
                  <a:pt x="5466741" y="260017"/>
                </a:cubicBezTo>
                <a:cubicBezTo>
                  <a:pt x="5459692" y="260942"/>
                  <a:pt x="5452286" y="257859"/>
                  <a:pt x="5444521" y="250768"/>
                </a:cubicBezTo>
                <a:cubicBezTo>
                  <a:pt x="5436755" y="243677"/>
                  <a:pt x="5438831" y="239844"/>
                  <a:pt x="5450748" y="239270"/>
                </a:cubicBezTo>
                <a:cubicBezTo>
                  <a:pt x="5462664" y="238697"/>
                  <a:pt x="5478302" y="237198"/>
                  <a:pt x="5497662" y="234775"/>
                </a:cubicBezTo>
                <a:lnTo>
                  <a:pt x="5497662" y="218212"/>
                </a:lnTo>
                <a:cubicBezTo>
                  <a:pt x="5491137" y="219072"/>
                  <a:pt x="5482533" y="220320"/>
                  <a:pt x="5471849" y="221955"/>
                </a:cubicBezTo>
                <a:cubicBezTo>
                  <a:pt x="5465511" y="229354"/>
                  <a:pt x="5460159" y="229691"/>
                  <a:pt x="5455792" y="222966"/>
                </a:cubicBezTo>
                <a:cubicBezTo>
                  <a:pt x="5451425" y="216240"/>
                  <a:pt x="5447457" y="205736"/>
                  <a:pt x="5443886" y="191453"/>
                </a:cubicBezTo>
                <a:cubicBezTo>
                  <a:pt x="5440315" y="177170"/>
                  <a:pt x="5435787" y="165666"/>
                  <a:pt x="5430302" y="156940"/>
                </a:cubicBezTo>
                <a:cubicBezTo>
                  <a:pt x="5424817" y="148214"/>
                  <a:pt x="5426154" y="143851"/>
                  <a:pt x="5434314" y="143851"/>
                </a:cubicBezTo>
                <a:cubicBezTo>
                  <a:pt x="5440982" y="143851"/>
                  <a:pt x="5446761" y="144295"/>
                  <a:pt x="5451651" y="145184"/>
                </a:cubicBezTo>
                <a:cubicBezTo>
                  <a:pt x="5456541" y="146073"/>
                  <a:pt x="5472792" y="145206"/>
                  <a:pt x="5500404" y="142582"/>
                </a:cubicBezTo>
                <a:cubicBezTo>
                  <a:pt x="5528016" y="139957"/>
                  <a:pt x="5545009" y="136584"/>
                  <a:pt x="5551384" y="132461"/>
                </a:cubicBezTo>
                <a:cubicBezTo>
                  <a:pt x="5554571" y="130400"/>
                  <a:pt x="5558160" y="129510"/>
                  <a:pt x="5562150" y="129791"/>
                </a:cubicBezTo>
                <a:close/>
                <a:moveTo>
                  <a:pt x="598845" y="128030"/>
                </a:moveTo>
                <a:cubicBezTo>
                  <a:pt x="594729" y="126962"/>
                  <a:pt x="579292" y="128313"/>
                  <a:pt x="552534" y="132085"/>
                </a:cubicBezTo>
                <a:cubicBezTo>
                  <a:pt x="561539" y="139025"/>
                  <a:pt x="564662" y="144976"/>
                  <a:pt x="561901" y="149938"/>
                </a:cubicBezTo>
                <a:cubicBezTo>
                  <a:pt x="559141" y="154900"/>
                  <a:pt x="556871" y="163834"/>
                  <a:pt x="555093" y="176740"/>
                </a:cubicBezTo>
                <a:cubicBezTo>
                  <a:pt x="553315" y="189646"/>
                  <a:pt x="551565" y="208367"/>
                  <a:pt x="549845" y="232903"/>
                </a:cubicBezTo>
                <a:cubicBezTo>
                  <a:pt x="563525" y="231097"/>
                  <a:pt x="573295" y="231215"/>
                  <a:pt x="579153" y="233258"/>
                </a:cubicBezTo>
                <a:cubicBezTo>
                  <a:pt x="585010" y="235302"/>
                  <a:pt x="588503" y="238227"/>
                  <a:pt x="589628" y="242035"/>
                </a:cubicBezTo>
                <a:cubicBezTo>
                  <a:pt x="590754" y="245842"/>
                  <a:pt x="592926" y="240547"/>
                  <a:pt x="596146" y="226149"/>
                </a:cubicBezTo>
                <a:cubicBezTo>
                  <a:pt x="599365" y="211752"/>
                  <a:pt x="601649" y="196877"/>
                  <a:pt x="602997" y="181526"/>
                </a:cubicBezTo>
                <a:cubicBezTo>
                  <a:pt x="604345" y="166175"/>
                  <a:pt x="605019" y="153179"/>
                  <a:pt x="605019" y="142539"/>
                </a:cubicBezTo>
                <a:cubicBezTo>
                  <a:pt x="605019" y="133934"/>
                  <a:pt x="602961" y="129098"/>
                  <a:pt x="598845" y="128030"/>
                </a:cubicBezTo>
                <a:close/>
                <a:moveTo>
                  <a:pt x="4738728" y="124395"/>
                </a:moveTo>
                <a:cubicBezTo>
                  <a:pt x="4733802" y="124832"/>
                  <a:pt x="4721265" y="127058"/>
                  <a:pt x="4701117" y="131074"/>
                </a:cubicBezTo>
                <a:lnTo>
                  <a:pt x="4702301" y="169469"/>
                </a:lnTo>
                <a:cubicBezTo>
                  <a:pt x="4710231" y="168724"/>
                  <a:pt x="4716831" y="166960"/>
                  <a:pt x="4722101" y="164178"/>
                </a:cubicBezTo>
                <a:cubicBezTo>
                  <a:pt x="4727371" y="161396"/>
                  <a:pt x="4733064" y="163013"/>
                  <a:pt x="4739180" y="169029"/>
                </a:cubicBezTo>
                <a:cubicBezTo>
                  <a:pt x="4745296" y="175044"/>
                  <a:pt x="4743539" y="180020"/>
                  <a:pt x="4733910" y="183957"/>
                </a:cubicBezTo>
                <a:cubicBezTo>
                  <a:pt x="4724280" y="187893"/>
                  <a:pt x="4713801" y="189861"/>
                  <a:pt x="4702473" y="189861"/>
                </a:cubicBezTo>
                <a:lnTo>
                  <a:pt x="4703634" y="224794"/>
                </a:lnTo>
                <a:cubicBezTo>
                  <a:pt x="4708166" y="224923"/>
                  <a:pt x="4714920" y="223156"/>
                  <a:pt x="4723897" y="219492"/>
                </a:cubicBezTo>
                <a:cubicBezTo>
                  <a:pt x="4732874" y="215828"/>
                  <a:pt x="4738893" y="216021"/>
                  <a:pt x="4741955" y="220072"/>
                </a:cubicBezTo>
                <a:cubicBezTo>
                  <a:pt x="4745016" y="224124"/>
                  <a:pt x="4747271" y="223865"/>
                  <a:pt x="4748720" y="219298"/>
                </a:cubicBezTo>
                <a:cubicBezTo>
                  <a:pt x="4750168" y="214731"/>
                  <a:pt x="4751118" y="199215"/>
                  <a:pt x="4751570" y="172750"/>
                </a:cubicBezTo>
                <a:cubicBezTo>
                  <a:pt x="4752022" y="146285"/>
                  <a:pt x="4751226" y="131500"/>
                  <a:pt x="4749182" y="128396"/>
                </a:cubicBezTo>
                <a:cubicBezTo>
                  <a:pt x="4747139" y="125291"/>
                  <a:pt x="4743654" y="123957"/>
                  <a:pt x="4738728" y="124395"/>
                </a:cubicBezTo>
                <a:close/>
                <a:moveTo>
                  <a:pt x="2665802" y="123739"/>
                </a:moveTo>
                <a:cubicBezTo>
                  <a:pt x="2648307" y="127338"/>
                  <a:pt x="2633063" y="130278"/>
                  <a:pt x="2620071" y="132558"/>
                </a:cubicBezTo>
                <a:cubicBezTo>
                  <a:pt x="2620932" y="145421"/>
                  <a:pt x="2621742" y="156821"/>
                  <a:pt x="2622502" y="166759"/>
                </a:cubicBezTo>
                <a:cubicBezTo>
                  <a:pt x="2634261" y="165985"/>
                  <a:pt x="2648694" y="164372"/>
                  <a:pt x="2665802" y="161919"/>
                </a:cubicBezTo>
                <a:close/>
                <a:moveTo>
                  <a:pt x="3467154" y="119592"/>
                </a:moveTo>
                <a:cubicBezTo>
                  <a:pt x="3470147" y="119600"/>
                  <a:pt x="3473410" y="120082"/>
                  <a:pt x="3476941" y="121039"/>
                </a:cubicBezTo>
                <a:cubicBezTo>
                  <a:pt x="3484004" y="122953"/>
                  <a:pt x="3490815" y="126029"/>
                  <a:pt x="3497376" y="130267"/>
                </a:cubicBezTo>
                <a:cubicBezTo>
                  <a:pt x="3503937" y="134504"/>
                  <a:pt x="3505195" y="140262"/>
                  <a:pt x="3501151" y="147540"/>
                </a:cubicBezTo>
                <a:cubicBezTo>
                  <a:pt x="3497107" y="154817"/>
                  <a:pt x="3495523" y="167032"/>
                  <a:pt x="3496397" y="184183"/>
                </a:cubicBezTo>
                <a:cubicBezTo>
                  <a:pt x="3497272" y="201333"/>
                  <a:pt x="3498168" y="219456"/>
                  <a:pt x="3499086" y="238550"/>
                </a:cubicBezTo>
                <a:cubicBezTo>
                  <a:pt x="3500004" y="257644"/>
                  <a:pt x="3499244" y="271819"/>
                  <a:pt x="3496806" y="281076"/>
                </a:cubicBezTo>
                <a:cubicBezTo>
                  <a:pt x="3494368" y="290332"/>
                  <a:pt x="3490593" y="296341"/>
                  <a:pt x="3485481" y="299101"/>
                </a:cubicBezTo>
                <a:cubicBezTo>
                  <a:pt x="3480369" y="301862"/>
                  <a:pt x="3474406" y="292444"/>
                  <a:pt x="3467595" y="270848"/>
                </a:cubicBezTo>
                <a:cubicBezTo>
                  <a:pt x="3449957" y="271751"/>
                  <a:pt x="3428783" y="272619"/>
                  <a:pt x="3404075" y="273450"/>
                </a:cubicBezTo>
                <a:cubicBezTo>
                  <a:pt x="3400648" y="291519"/>
                  <a:pt x="3395134" y="295961"/>
                  <a:pt x="3387534" y="286776"/>
                </a:cubicBezTo>
                <a:cubicBezTo>
                  <a:pt x="3379933" y="277591"/>
                  <a:pt x="3377488" y="267367"/>
                  <a:pt x="3380199" y="256102"/>
                </a:cubicBezTo>
                <a:cubicBezTo>
                  <a:pt x="3382909" y="244838"/>
                  <a:pt x="3385160" y="225959"/>
                  <a:pt x="3386953" y="199466"/>
                </a:cubicBezTo>
                <a:cubicBezTo>
                  <a:pt x="3388745" y="172972"/>
                  <a:pt x="3387390" y="154825"/>
                  <a:pt x="3382887" y="145023"/>
                </a:cubicBezTo>
                <a:cubicBezTo>
                  <a:pt x="3378384" y="135221"/>
                  <a:pt x="3379686" y="130794"/>
                  <a:pt x="3386791" y="131740"/>
                </a:cubicBezTo>
                <a:cubicBezTo>
                  <a:pt x="3393897" y="132687"/>
                  <a:pt x="3399024" y="133135"/>
                  <a:pt x="3402171" y="133085"/>
                </a:cubicBezTo>
                <a:cubicBezTo>
                  <a:pt x="3405319" y="133035"/>
                  <a:pt x="3414346" y="131479"/>
                  <a:pt x="3429253" y="128417"/>
                </a:cubicBezTo>
                <a:cubicBezTo>
                  <a:pt x="3444159" y="125355"/>
                  <a:pt x="3454068" y="122882"/>
                  <a:pt x="3458980" y="120996"/>
                </a:cubicBezTo>
                <a:cubicBezTo>
                  <a:pt x="3461436" y="120053"/>
                  <a:pt x="3464161" y="119585"/>
                  <a:pt x="3467154" y="119592"/>
                </a:cubicBezTo>
                <a:close/>
                <a:moveTo>
                  <a:pt x="950120" y="118159"/>
                </a:moveTo>
                <a:cubicBezTo>
                  <a:pt x="960038" y="118052"/>
                  <a:pt x="968183" y="121873"/>
                  <a:pt x="974555" y="129622"/>
                </a:cubicBezTo>
                <a:cubicBezTo>
                  <a:pt x="983052" y="139954"/>
                  <a:pt x="977520" y="145374"/>
                  <a:pt x="957960" y="145883"/>
                </a:cubicBezTo>
                <a:cubicBezTo>
                  <a:pt x="938400" y="146392"/>
                  <a:pt x="915785" y="148604"/>
                  <a:pt x="890116" y="152519"/>
                </a:cubicBezTo>
                <a:cubicBezTo>
                  <a:pt x="893716" y="156592"/>
                  <a:pt x="894824" y="161249"/>
                  <a:pt x="893440" y="166490"/>
                </a:cubicBezTo>
                <a:cubicBezTo>
                  <a:pt x="892056" y="171732"/>
                  <a:pt x="890948" y="177672"/>
                  <a:pt x="890116" y="184312"/>
                </a:cubicBezTo>
                <a:cubicBezTo>
                  <a:pt x="900815" y="181745"/>
                  <a:pt x="910354" y="178852"/>
                  <a:pt x="918736" y="175632"/>
                </a:cubicBezTo>
                <a:cubicBezTo>
                  <a:pt x="927118" y="172413"/>
                  <a:pt x="935241" y="174309"/>
                  <a:pt x="943107" y="181322"/>
                </a:cubicBezTo>
                <a:cubicBezTo>
                  <a:pt x="950973" y="188334"/>
                  <a:pt x="947767" y="193988"/>
                  <a:pt x="933492" y="198283"/>
                </a:cubicBezTo>
                <a:cubicBezTo>
                  <a:pt x="919217" y="202577"/>
                  <a:pt x="904693" y="204273"/>
                  <a:pt x="889923" y="203370"/>
                </a:cubicBezTo>
                <a:lnTo>
                  <a:pt x="888740" y="241142"/>
                </a:lnTo>
                <a:cubicBezTo>
                  <a:pt x="914093" y="253804"/>
                  <a:pt x="937242" y="261917"/>
                  <a:pt x="958186" y="265481"/>
                </a:cubicBezTo>
                <a:cubicBezTo>
                  <a:pt x="979130" y="269044"/>
                  <a:pt x="998890" y="272303"/>
                  <a:pt x="1017468" y="275257"/>
                </a:cubicBezTo>
                <a:cubicBezTo>
                  <a:pt x="1036046" y="278211"/>
                  <a:pt x="1038304" y="282244"/>
                  <a:pt x="1024244" y="287357"/>
                </a:cubicBezTo>
                <a:cubicBezTo>
                  <a:pt x="1010183" y="292469"/>
                  <a:pt x="994137" y="296846"/>
                  <a:pt x="976104" y="300489"/>
                </a:cubicBezTo>
                <a:cubicBezTo>
                  <a:pt x="958071" y="304131"/>
                  <a:pt x="944276" y="304310"/>
                  <a:pt x="934718" y="301027"/>
                </a:cubicBezTo>
                <a:cubicBezTo>
                  <a:pt x="925161" y="297743"/>
                  <a:pt x="908451" y="286640"/>
                  <a:pt x="884588" y="267718"/>
                </a:cubicBezTo>
                <a:cubicBezTo>
                  <a:pt x="860726" y="248796"/>
                  <a:pt x="837595" y="230494"/>
                  <a:pt x="815196" y="212813"/>
                </a:cubicBezTo>
                <a:cubicBezTo>
                  <a:pt x="810650" y="219768"/>
                  <a:pt x="802627" y="229451"/>
                  <a:pt x="791126" y="241862"/>
                </a:cubicBezTo>
                <a:cubicBezTo>
                  <a:pt x="779625" y="254274"/>
                  <a:pt x="768515" y="263975"/>
                  <a:pt x="757796" y="270966"/>
                </a:cubicBezTo>
                <a:cubicBezTo>
                  <a:pt x="747076" y="277957"/>
                  <a:pt x="735378" y="282836"/>
                  <a:pt x="722702" y="285604"/>
                </a:cubicBezTo>
                <a:cubicBezTo>
                  <a:pt x="710025" y="288371"/>
                  <a:pt x="710588" y="284507"/>
                  <a:pt x="724390" y="274010"/>
                </a:cubicBezTo>
                <a:cubicBezTo>
                  <a:pt x="738192" y="263513"/>
                  <a:pt x="752626" y="248954"/>
                  <a:pt x="767691" y="230333"/>
                </a:cubicBezTo>
                <a:cubicBezTo>
                  <a:pt x="782755" y="211712"/>
                  <a:pt x="792277" y="198024"/>
                  <a:pt x="796256" y="189270"/>
                </a:cubicBezTo>
                <a:cubicBezTo>
                  <a:pt x="798246" y="184892"/>
                  <a:pt x="799682" y="181050"/>
                  <a:pt x="800564" y="177743"/>
                </a:cubicBezTo>
                <a:lnTo>
                  <a:pt x="801156" y="172735"/>
                </a:lnTo>
                <a:lnTo>
                  <a:pt x="780080" y="178364"/>
                </a:lnTo>
                <a:cubicBezTo>
                  <a:pt x="770078" y="181540"/>
                  <a:pt x="759796" y="178152"/>
                  <a:pt x="749235" y="168200"/>
                </a:cubicBezTo>
                <a:cubicBezTo>
                  <a:pt x="738673" y="158248"/>
                  <a:pt x="737407" y="153728"/>
                  <a:pt x="745438" y="154638"/>
                </a:cubicBezTo>
                <a:cubicBezTo>
                  <a:pt x="753469" y="155549"/>
                  <a:pt x="760918" y="155574"/>
                  <a:pt x="767787" y="154713"/>
                </a:cubicBezTo>
                <a:cubicBezTo>
                  <a:pt x="774656" y="153853"/>
                  <a:pt x="787814" y="151842"/>
                  <a:pt x="807259" y="148680"/>
                </a:cubicBezTo>
                <a:cubicBezTo>
                  <a:pt x="826704" y="145518"/>
                  <a:pt x="849924" y="140785"/>
                  <a:pt x="876920" y="134483"/>
                </a:cubicBezTo>
                <a:cubicBezTo>
                  <a:pt x="903915" y="128180"/>
                  <a:pt x="924813" y="123212"/>
                  <a:pt x="939612" y="119576"/>
                </a:cubicBezTo>
                <a:cubicBezTo>
                  <a:pt x="943311" y="118667"/>
                  <a:pt x="946814" y="118195"/>
                  <a:pt x="950120" y="118159"/>
                </a:cubicBezTo>
                <a:close/>
                <a:moveTo>
                  <a:pt x="2983890" y="112400"/>
                </a:moveTo>
                <a:cubicBezTo>
                  <a:pt x="2986523" y="111821"/>
                  <a:pt x="2989356" y="112015"/>
                  <a:pt x="2992389" y="112983"/>
                </a:cubicBezTo>
                <a:cubicBezTo>
                  <a:pt x="2998455" y="114919"/>
                  <a:pt x="3003747" y="117242"/>
                  <a:pt x="3008264" y="119953"/>
                </a:cubicBezTo>
                <a:cubicBezTo>
                  <a:pt x="3015075" y="124025"/>
                  <a:pt x="3017033" y="127847"/>
                  <a:pt x="3014136" y="131418"/>
                </a:cubicBezTo>
                <a:cubicBezTo>
                  <a:pt x="3011239" y="134988"/>
                  <a:pt x="3008984" y="138997"/>
                  <a:pt x="3007371" y="143442"/>
                </a:cubicBezTo>
                <a:cubicBezTo>
                  <a:pt x="3005758" y="147887"/>
                  <a:pt x="3002409" y="156578"/>
                  <a:pt x="2997326" y="169512"/>
                </a:cubicBezTo>
                <a:cubicBezTo>
                  <a:pt x="2992242" y="182447"/>
                  <a:pt x="2985545" y="195375"/>
                  <a:pt x="2977235" y="208296"/>
                </a:cubicBezTo>
                <a:cubicBezTo>
                  <a:pt x="2968925" y="221216"/>
                  <a:pt x="2959901" y="231853"/>
                  <a:pt x="2950164" y="240206"/>
                </a:cubicBezTo>
                <a:cubicBezTo>
                  <a:pt x="2940427" y="248559"/>
                  <a:pt x="2930454" y="254632"/>
                  <a:pt x="2920244" y="258425"/>
                </a:cubicBezTo>
                <a:cubicBezTo>
                  <a:pt x="2910033" y="262218"/>
                  <a:pt x="2909051" y="259175"/>
                  <a:pt x="2917297" y="249294"/>
                </a:cubicBezTo>
                <a:cubicBezTo>
                  <a:pt x="2925542" y="239414"/>
                  <a:pt x="2934150" y="228196"/>
                  <a:pt x="2943120" y="215641"/>
                </a:cubicBezTo>
                <a:cubicBezTo>
                  <a:pt x="2952090" y="203087"/>
                  <a:pt x="2959439" y="190872"/>
                  <a:pt x="2965168" y="178999"/>
                </a:cubicBezTo>
                <a:cubicBezTo>
                  <a:pt x="2970897" y="167125"/>
                  <a:pt x="2974439" y="157994"/>
                  <a:pt x="2975794" y="151605"/>
                </a:cubicBezTo>
                <a:cubicBezTo>
                  <a:pt x="2977149" y="145217"/>
                  <a:pt x="2977049" y="141897"/>
                  <a:pt x="2975493" y="141646"/>
                </a:cubicBezTo>
                <a:cubicBezTo>
                  <a:pt x="2973937" y="141395"/>
                  <a:pt x="2969803" y="142847"/>
                  <a:pt x="2963092" y="146002"/>
                </a:cubicBezTo>
                <a:cubicBezTo>
                  <a:pt x="2956381" y="149157"/>
                  <a:pt x="2949734" y="147461"/>
                  <a:pt x="2943152" y="140915"/>
                </a:cubicBezTo>
                <a:cubicBezTo>
                  <a:pt x="2936570" y="134368"/>
                  <a:pt x="2936455" y="130762"/>
                  <a:pt x="2942808" y="130095"/>
                </a:cubicBezTo>
                <a:cubicBezTo>
                  <a:pt x="2949161" y="129428"/>
                  <a:pt x="2955262" y="128051"/>
                  <a:pt x="2961113" y="125965"/>
                </a:cubicBezTo>
                <a:cubicBezTo>
                  <a:pt x="2966964" y="123878"/>
                  <a:pt x="2972123" y="120709"/>
                  <a:pt x="2976590" y="116457"/>
                </a:cubicBezTo>
                <a:cubicBezTo>
                  <a:pt x="2978823" y="114331"/>
                  <a:pt x="2981257" y="112979"/>
                  <a:pt x="2983890" y="112400"/>
                </a:cubicBezTo>
                <a:close/>
                <a:moveTo>
                  <a:pt x="3310850" y="111997"/>
                </a:moveTo>
                <a:cubicBezTo>
                  <a:pt x="3313363" y="112310"/>
                  <a:pt x="3316482" y="113034"/>
                  <a:pt x="3320206" y="114166"/>
                </a:cubicBezTo>
                <a:cubicBezTo>
                  <a:pt x="3335106" y="118698"/>
                  <a:pt x="3341634" y="122968"/>
                  <a:pt x="3339791" y="126976"/>
                </a:cubicBezTo>
                <a:cubicBezTo>
                  <a:pt x="3337949" y="130984"/>
                  <a:pt x="3336619" y="138394"/>
                  <a:pt x="3335801" y="149207"/>
                </a:cubicBezTo>
                <a:cubicBezTo>
                  <a:pt x="3339573" y="148389"/>
                  <a:pt x="3344703" y="147063"/>
                  <a:pt x="3351192" y="145227"/>
                </a:cubicBezTo>
                <a:cubicBezTo>
                  <a:pt x="3357681" y="143392"/>
                  <a:pt x="3363937" y="145080"/>
                  <a:pt x="3369960" y="150293"/>
                </a:cubicBezTo>
                <a:cubicBezTo>
                  <a:pt x="3375983" y="155506"/>
                  <a:pt x="3374997" y="159313"/>
                  <a:pt x="3367002" y="161715"/>
                </a:cubicBezTo>
                <a:cubicBezTo>
                  <a:pt x="3359007" y="164117"/>
                  <a:pt x="3348492" y="166544"/>
                  <a:pt x="3335457" y="168996"/>
                </a:cubicBezTo>
                <a:cubicBezTo>
                  <a:pt x="3334783" y="176396"/>
                  <a:pt x="3334446" y="183200"/>
                  <a:pt x="3334446" y="189410"/>
                </a:cubicBezTo>
                <a:cubicBezTo>
                  <a:pt x="3341831" y="191632"/>
                  <a:pt x="3349302" y="194253"/>
                  <a:pt x="3356860" y="197272"/>
                </a:cubicBezTo>
                <a:cubicBezTo>
                  <a:pt x="3364417" y="200290"/>
                  <a:pt x="3368196" y="206797"/>
                  <a:pt x="3368196" y="216792"/>
                </a:cubicBezTo>
                <a:cubicBezTo>
                  <a:pt x="3368196" y="228537"/>
                  <a:pt x="3362951" y="231279"/>
                  <a:pt x="3352461" y="225020"/>
                </a:cubicBezTo>
                <a:cubicBezTo>
                  <a:pt x="3341971" y="218760"/>
                  <a:pt x="3335966" y="211544"/>
                  <a:pt x="3334446" y="203370"/>
                </a:cubicBezTo>
                <a:lnTo>
                  <a:pt x="3334446" y="245121"/>
                </a:lnTo>
                <a:cubicBezTo>
                  <a:pt x="3334446" y="263333"/>
                  <a:pt x="3333424" y="278473"/>
                  <a:pt x="3331381" y="290540"/>
                </a:cubicBezTo>
                <a:cubicBezTo>
                  <a:pt x="3329337" y="302608"/>
                  <a:pt x="3325659" y="308362"/>
                  <a:pt x="3320346" y="307802"/>
                </a:cubicBezTo>
                <a:cubicBezTo>
                  <a:pt x="3315033" y="307243"/>
                  <a:pt x="3310631" y="302109"/>
                  <a:pt x="3307139" y="292401"/>
                </a:cubicBezTo>
                <a:cubicBezTo>
                  <a:pt x="3303647" y="282693"/>
                  <a:pt x="3303027" y="274576"/>
                  <a:pt x="3305278" y="268051"/>
                </a:cubicBezTo>
                <a:cubicBezTo>
                  <a:pt x="3307529" y="261526"/>
                  <a:pt x="3309100" y="238618"/>
                  <a:pt x="3309989" y="199326"/>
                </a:cubicBezTo>
                <a:cubicBezTo>
                  <a:pt x="3302274" y="220879"/>
                  <a:pt x="3292662" y="236947"/>
                  <a:pt x="3281154" y="247530"/>
                </a:cubicBezTo>
                <a:cubicBezTo>
                  <a:pt x="3269646" y="258113"/>
                  <a:pt x="3258977" y="265323"/>
                  <a:pt x="3249147" y="269159"/>
                </a:cubicBezTo>
                <a:cubicBezTo>
                  <a:pt x="3239317" y="272995"/>
                  <a:pt x="3237639" y="270858"/>
                  <a:pt x="3244114" y="262749"/>
                </a:cubicBezTo>
                <a:cubicBezTo>
                  <a:pt x="3250588" y="254640"/>
                  <a:pt x="3260307" y="241870"/>
                  <a:pt x="3273271" y="224439"/>
                </a:cubicBezTo>
                <a:cubicBezTo>
                  <a:pt x="3286234" y="207009"/>
                  <a:pt x="3296230" y="190535"/>
                  <a:pt x="3303256" y="175019"/>
                </a:cubicBezTo>
                <a:cubicBezTo>
                  <a:pt x="3286091" y="181214"/>
                  <a:pt x="3273784" y="185014"/>
                  <a:pt x="3266334" y="186420"/>
                </a:cubicBezTo>
                <a:cubicBezTo>
                  <a:pt x="3258884" y="187825"/>
                  <a:pt x="3250352" y="184803"/>
                  <a:pt x="3240736" y="177353"/>
                </a:cubicBezTo>
                <a:cubicBezTo>
                  <a:pt x="3231121" y="169903"/>
                  <a:pt x="3233824" y="165619"/>
                  <a:pt x="3248846" y="164501"/>
                </a:cubicBezTo>
                <a:cubicBezTo>
                  <a:pt x="3263867" y="163382"/>
                  <a:pt x="3284700" y="159912"/>
                  <a:pt x="3311344" y="154090"/>
                </a:cubicBezTo>
                <a:cubicBezTo>
                  <a:pt x="3311344" y="140094"/>
                  <a:pt x="3309096" y="128808"/>
                  <a:pt x="3304601" y="120232"/>
                </a:cubicBezTo>
                <a:cubicBezTo>
                  <a:pt x="3301229" y="113801"/>
                  <a:pt x="3303312" y="111056"/>
                  <a:pt x="3310850" y="111997"/>
                </a:cubicBezTo>
                <a:close/>
                <a:moveTo>
                  <a:pt x="3851260" y="110706"/>
                </a:moveTo>
                <a:cubicBezTo>
                  <a:pt x="3855472" y="110848"/>
                  <a:pt x="3860197" y="112101"/>
                  <a:pt x="3865435" y="114468"/>
                </a:cubicBezTo>
                <a:cubicBezTo>
                  <a:pt x="3875910" y="119200"/>
                  <a:pt x="3884551" y="124237"/>
                  <a:pt x="3891355" y="129579"/>
                </a:cubicBezTo>
                <a:cubicBezTo>
                  <a:pt x="3898159" y="134920"/>
                  <a:pt x="3897621" y="140868"/>
                  <a:pt x="3889742" y="147421"/>
                </a:cubicBezTo>
                <a:cubicBezTo>
                  <a:pt x="3881862" y="153975"/>
                  <a:pt x="3872759" y="170194"/>
                  <a:pt x="3862434" y="196078"/>
                </a:cubicBezTo>
                <a:cubicBezTo>
                  <a:pt x="3875928" y="209586"/>
                  <a:pt x="3877958" y="216652"/>
                  <a:pt x="3868522" y="217276"/>
                </a:cubicBezTo>
                <a:cubicBezTo>
                  <a:pt x="3859086" y="217900"/>
                  <a:pt x="3847890" y="218438"/>
                  <a:pt x="3834933" y="218889"/>
                </a:cubicBezTo>
                <a:cubicBezTo>
                  <a:pt x="3821977" y="219341"/>
                  <a:pt x="3804048" y="220793"/>
                  <a:pt x="3781147" y="223245"/>
                </a:cubicBezTo>
                <a:cubicBezTo>
                  <a:pt x="3780286" y="236108"/>
                  <a:pt x="3777060" y="243436"/>
                  <a:pt x="3771467" y="245229"/>
                </a:cubicBezTo>
                <a:cubicBezTo>
                  <a:pt x="3765874" y="247021"/>
                  <a:pt x="3761852" y="238657"/>
                  <a:pt x="3759400" y="220137"/>
                </a:cubicBezTo>
                <a:cubicBezTo>
                  <a:pt x="3756948" y="201617"/>
                  <a:pt x="3754374" y="184727"/>
                  <a:pt x="3751678" y="169469"/>
                </a:cubicBezTo>
                <a:cubicBezTo>
                  <a:pt x="3748982" y="154212"/>
                  <a:pt x="3745816" y="142298"/>
                  <a:pt x="3742181" y="133730"/>
                </a:cubicBezTo>
                <a:cubicBezTo>
                  <a:pt x="3738546" y="125162"/>
                  <a:pt x="3741055" y="121588"/>
                  <a:pt x="3749709" y="123007"/>
                </a:cubicBezTo>
                <a:cubicBezTo>
                  <a:pt x="3758364" y="124427"/>
                  <a:pt x="3764372" y="125775"/>
                  <a:pt x="3767735" y="127051"/>
                </a:cubicBezTo>
                <a:cubicBezTo>
                  <a:pt x="3771098" y="128327"/>
                  <a:pt x="3781634" y="128105"/>
                  <a:pt x="3799344" y="126384"/>
                </a:cubicBezTo>
                <a:cubicBezTo>
                  <a:pt x="3820181" y="122039"/>
                  <a:pt x="3833786" y="117784"/>
                  <a:pt x="3840160" y="113618"/>
                </a:cubicBezTo>
                <a:cubicBezTo>
                  <a:pt x="3843347" y="111535"/>
                  <a:pt x="3847047" y="110564"/>
                  <a:pt x="3851260" y="110706"/>
                </a:cubicBezTo>
                <a:close/>
                <a:moveTo>
                  <a:pt x="4042802" y="103187"/>
                </a:moveTo>
                <a:cubicBezTo>
                  <a:pt x="4045922" y="103412"/>
                  <a:pt x="4049750" y="103996"/>
                  <a:pt x="4054285" y="104939"/>
                </a:cubicBezTo>
                <a:cubicBezTo>
                  <a:pt x="4064151" y="107219"/>
                  <a:pt x="4068632" y="110313"/>
                  <a:pt x="4067729" y="114220"/>
                </a:cubicBezTo>
                <a:cubicBezTo>
                  <a:pt x="4066825" y="118128"/>
                  <a:pt x="4065477" y="122147"/>
                  <a:pt x="4063685" y="126277"/>
                </a:cubicBezTo>
                <a:cubicBezTo>
                  <a:pt x="4072705" y="125474"/>
                  <a:pt x="4082083" y="123473"/>
                  <a:pt x="4091820" y="120275"/>
                </a:cubicBezTo>
                <a:cubicBezTo>
                  <a:pt x="4101557" y="117078"/>
                  <a:pt x="4109875" y="118935"/>
                  <a:pt x="4116772" y="125847"/>
                </a:cubicBezTo>
                <a:cubicBezTo>
                  <a:pt x="4123670" y="132759"/>
                  <a:pt x="4120701" y="137053"/>
                  <a:pt x="4107867" y="138731"/>
                </a:cubicBezTo>
                <a:cubicBezTo>
                  <a:pt x="4095033" y="140409"/>
                  <a:pt x="4080305" y="143227"/>
                  <a:pt x="4063685" y="147185"/>
                </a:cubicBezTo>
                <a:lnTo>
                  <a:pt x="4063685" y="165963"/>
                </a:lnTo>
                <a:cubicBezTo>
                  <a:pt x="4075358" y="167526"/>
                  <a:pt x="4085217" y="170068"/>
                  <a:pt x="4093262" y="173589"/>
                </a:cubicBezTo>
                <a:cubicBezTo>
                  <a:pt x="4101306" y="177109"/>
                  <a:pt x="4105809" y="184301"/>
                  <a:pt x="4106770" y="195164"/>
                </a:cubicBezTo>
                <a:cubicBezTo>
                  <a:pt x="4107731" y="206026"/>
                  <a:pt x="4103124" y="208898"/>
                  <a:pt x="4092950" y="203778"/>
                </a:cubicBezTo>
                <a:cubicBezTo>
                  <a:pt x="4082775" y="198659"/>
                  <a:pt x="4073020" y="191324"/>
                  <a:pt x="4063685" y="181773"/>
                </a:cubicBezTo>
                <a:cubicBezTo>
                  <a:pt x="4063685" y="193504"/>
                  <a:pt x="4063900" y="208898"/>
                  <a:pt x="4064330" y="227956"/>
                </a:cubicBezTo>
                <a:cubicBezTo>
                  <a:pt x="4064760" y="247014"/>
                  <a:pt x="4062903" y="264104"/>
                  <a:pt x="4058759" y="279226"/>
                </a:cubicBezTo>
                <a:cubicBezTo>
                  <a:pt x="4054614" y="294348"/>
                  <a:pt x="4049198" y="295212"/>
                  <a:pt x="4042508" y="281818"/>
                </a:cubicBezTo>
                <a:cubicBezTo>
                  <a:pt x="4035818" y="268424"/>
                  <a:pt x="4033821" y="257558"/>
                  <a:pt x="4036517" y="249219"/>
                </a:cubicBezTo>
                <a:cubicBezTo>
                  <a:pt x="4039213" y="240880"/>
                  <a:pt x="4041013" y="215695"/>
                  <a:pt x="4041916" y="173664"/>
                </a:cubicBezTo>
                <a:cubicBezTo>
                  <a:pt x="4034173" y="191632"/>
                  <a:pt x="4023669" y="207019"/>
                  <a:pt x="4010404" y="219825"/>
                </a:cubicBezTo>
                <a:cubicBezTo>
                  <a:pt x="3997139" y="232631"/>
                  <a:pt x="3983329" y="242314"/>
                  <a:pt x="3968975" y="248875"/>
                </a:cubicBezTo>
                <a:cubicBezTo>
                  <a:pt x="3954620" y="255435"/>
                  <a:pt x="3952057" y="253962"/>
                  <a:pt x="3961285" y="244454"/>
                </a:cubicBezTo>
                <a:cubicBezTo>
                  <a:pt x="3970513" y="234947"/>
                  <a:pt x="3982268" y="221933"/>
                  <a:pt x="3996551" y="205413"/>
                </a:cubicBezTo>
                <a:cubicBezTo>
                  <a:pt x="4010834" y="188893"/>
                  <a:pt x="4023704" y="171111"/>
                  <a:pt x="4035162" y="152068"/>
                </a:cubicBezTo>
                <a:cubicBezTo>
                  <a:pt x="3999986" y="160084"/>
                  <a:pt x="3978758" y="165465"/>
                  <a:pt x="3971481" y="168211"/>
                </a:cubicBezTo>
                <a:cubicBezTo>
                  <a:pt x="3964203" y="170957"/>
                  <a:pt x="3955452" y="168355"/>
                  <a:pt x="3945227" y="160403"/>
                </a:cubicBezTo>
                <a:cubicBezTo>
                  <a:pt x="3935003" y="152451"/>
                  <a:pt x="3934931" y="148167"/>
                  <a:pt x="3945012" y="147550"/>
                </a:cubicBezTo>
                <a:cubicBezTo>
                  <a:pt x="3955093" y="146934"/>
                  <a:pt x="3968003" y="145500"/>
                  <a:pt x="3983742" y="143248"/>
                </a:cubicBezTo>
                <a:cubicBezTo>
                  <a:pt x="3999480" y="140997"/>
                  <a:pt x="4018420" y="137003"/>
                  <a:pt x="4040561" y="131267"/>
                </a:cubicBezTo>
                <a:cubicBezTo>
                  <a:pt x="4040561" y="125373"/>
                  <a:pt x="4038313" y="118569"/>
                  <a:pt x="4033818" y="110854"/>
                </a:cubicBezTo>
                <a:cubicBezTo>
                  <a:pt x="4030446" y="105068"/>
                  <a:pt x="4033441" y="102512"/>
                  <a:pt x="4042802" y="103187"/>
                </a:cubicBezTo>
                <a:close/>
                <a:moveTo>
                  <a:pt x="4191495" y="100797"/>
                </a:moveTo>
                <a:cubicBezTo>
                  <a:pt x="4193238" y="101280"/>
                  <a:pt x="4195272" y="102370"/>
                  <a:pt x="4197597" y="104067"/>
                </a:cubicBezTo>
                <a:cubicBezTo>
                  <a:pt x="4206897" y="110857"/>
                  <a:pt x="4212973" y="116626"/>
                  <a:pt x="4215827" y="121372"/>
                </a:cubicBezTo>
                <a:cubicBezTo>
                  <a:pt x="4219670" y="127510"/>
                  <a:pt x="4219291" y="132013"/>
                  <a:pt x="4214687" y="134881"/>
                </a:cubicBezTo>
                <a:cubicBezTo>
                  <a:pt x="4210084" y="137749"/>
                  <a:pt x="4200795" y="146393"/>
                  <a:pt x="4186821" y="160812"/>
                </a:cubicBezTo>
                <a:cubicBezTo>
                  <a:pt x="4172846" y="175231"/>
                  <a:pt x="4154874" y="187276"/>
                  <a:pt x="4132905" y="196949"/>
                </a:cubicBezTo>
                <a:cubicBezTo>
                  <a:pt x="4110936" y="206621"/>
                  <a:pt x="4108638" y="203761"/>
                  <a:pt x="4126011" y="188366"/>
                </a:cubicBezTo>
                <a:cubicBezTo>
                  <a:pt x="4143384" y="172972"/>
                  <a:pt x="4157334" y="158696"/>
                  <a:pt x="4167859" y="145539"/>
                </a:cubicBezTo>
                <a:cubicBezTo>
                  <a:pt x="4178385" y="132382"/>
                  <a:pt x="4183648" y="121487"/>
                  <a:pt x="4183648" y="112854"/>
                </a:cubicBezTo>
                <a:cubicBezTo>
                  <a:pt x="4183648" y="103368"/>
                  <a:pt x="4186263" y="99349"/>
                  <a:pt x="4191495" y="100797"/>
                </a:cubicBezTo>
                <a:close/>
                <a:moveTo>
                  <a:pt x="4411976" y="99432"/>
                </a:moveTo>
                <a:cubicBezTo>
                  <a:pt x="4396316" y="101224"/>
                  <a:pt x="4379718" y="104071"/>
                  <a:pt x="4362179" y="107971"/>
                </a:cubicBezTo>
                <a:cubicBezTo>
                  <a:pt x="4367542" y="139749"/>
                  <a:pt x="4371859" y="165648"/>
                  <a:pt x="4375129" y="185667"/>
                </a:cubicBezTo>
                <a:cubicBezTo>
                  <a:pt x="4382571" y="183860"/>
                  <a:pt x="4394438" y="182239"/>
                  <a:pt x="4410728" y="180805"/>
                </a:cubicBezTo>
                <a:cubicBezTo>
                  <a:pt x="4411560" y="165203"/>
                  <a:pt x="4411976" y="155179"/>
                  <a:pt x="4411976" y="150734"/>
                </a:cubicBezTo>
                <a:cubicBezTo>
                  <a:pt x="4397277" y="152527"/>
                  <a:pt x="4385952" y="151734"/>
                  <a:pt x="4378000" y="148357"/>
                </a:cubicBezTo>
                <a:cubicBezTo>
                  <a:pt x="4370049" y="144980"/>
                  <a:pt x="4370357" y="141384"/>
                  <a:pt x="4378925" y="137570"/>
                </a:cubicBezTo>
                <a:cubicBezTo>
                  <a:pt x="4387494" y="133755"/>
                  <a:pt x="4398510" y="130658"/>
                  <a:pt x="4411976" y="128277"/>
                </a:cubicBezTo>
                <a:close/>
                <a:moveTo>
                  <a:pt x="5637923" y="96926"/>
                </a:moveTo>
                <a:cubicBezTo>
                  <a:pt x="5644040" y="97363"/>
                  <a:pt x="5649374" y="98815"/>
                  <a:pt x="5653924" y="101282"/>
                </a:cubicBezTo>
                <a:cubicBezTo>
                  <a:pt x="5663022" y="106215"/>
                  <a:pt x="5668077" y="111413"/>
                  <a:pt x="5669088" y="116877"/>
                </a:cubicBezTo>
                <a:cubicBezTo>
                  <a:pt x="5670099" y="122340"/>
                  <a:pt x="5662252" y="124624"/>
                  <a:pt x="5645545" y="123728"/>
                </a:cubicBezTo>
                <a:cubicBezTo>
                  <a:pt x="5628839" y="122832"/>
                  <a:pt x="5610960" y="122824"/>
                  <a:pt x="5591909" y="123706"/>
                </a:cubicBezTo>
                <a:cubicBezTo>
                  <a:pt x="5572858" y="124588"/>
                  <a:pt x="5551793" y="126162"/>
                  <a:pt x="5528712" y="128428"/>
                </a:cubicBezTo>
                <a:cubicBezTo>
                  <a:pt x="5505631" y="130694"/>
                  <a:pt x="5483336" y="132949"/>
                  <a:pt x="5461825" y="135193"/>
                </a:cubicBezTo>
                <a:cubicBezTo>
                  <a:pt x="5440315" y="137437"/>
                  <a:pt x="5422107" y="140137"/>
                  <a:pt x="5407200" y="143291"/>
                </a:cubicBezTo>
                <a:cubicBezTo>
                  <a:pt x="5392294" y="146446"/>
                  <a:pt x="5379606" y="144790"/>
                  <a:pt x="5369137" y="138323"/>
                </a:cubicBezTo>
                <a:cubicBezTo>
                  <a:pt x="5358540" y="127983"/>
                  <a:pt x="5358386" y="122502"/>
                  <a:pt x="5368675" y="121878"/>
                </a:cubicBezTo>
                <a:cubicBezTo>
                  <a:pt x="5378964" y="121254"/>
                  <a:pt x="5391412" y="120498"/>
                  <a:pt x="5406017" y="119609"/>
                </a:cubicBezTo>
                <a:cubicBezTo>
                  <a:pt x="5420623" y="118719"/>
                  <a:pt x="5441154" y="116931"/>
                  <a:pt x="5467612" y="114242"/>
                </a:cubicBezTo>
                <a:cubicBezTo>
                  <a:pt x="5494069" y="111553"/>
                  <a:pt x="5521775" y="109079"/>
                  <a:pt x="5550728" y="106821"/>
                </a:cubicBezTo>
                <a:cubicBezTo>
                  <a:pt x="5579680" y="104562"/>
                  <a:pt x="5601844" y="101841"/>
                  <a:pt x="5617216" y="98658"/>
                </a:cubicBezTo>
                <a:cubicBezTo>
                  <a:pt x="5624903" y="97066"/>
                  <a:pt x="5631805" y="96489"/>
                  <a:pt x="5637923" y="96926"/>
                </a:cubicBezTo>
                <a:close/>
                <a:moveTo>
                  <a:pt x="4495608" y="91054"/>
                </a:moveTo>
                <a:cubicBezTo>
                  <a:pt x="4490173" y="90344"/>
                  <a:pt x="4482921" y="90430"/>
                  <a:pt x="4473850" y="91312"/>
                </a:cubicBezTo>
                <a:cubicBezTo>
                  <a:pt x="4464780" y="92194"/>
                  <a:pt x="4453046" y="93832"/>
                  <a:pt x="4438649" y="96227"/>
                </a:cubicBezTo>
                <a:cubicBezTo>
                  <a:pt x="4437172" y="107427"/>
                  <a:pt x="4436433" y="116540"/>
                  <a:pt x="4436433" y="123566"/>
                </a:cubicBezTo>
                <a:cubicBezTo>
                  <a:pt x="4447963" y="122692"/>
                  <a:pt x="4456932" y="122254"/>
                  <a:pt x="4463342" y="122254"/>
                </a:cubicBezTo>
                <a:cubicBezTo>
                  <a:pt x="4470742" y="122254"/>
                  <a:pt x="4476428" y="124018"/>
                  <a:pt x="4480400" y="127546"/>
                </a:cubicBezTo>
                <a:cubicBezTo>
                  <a:pt x="4484372" y="131074"/>
                  <a:pt x="4482723" y="134906"/>
                  <a:pt x="4475453" y="139043"/>
                </a:cubicBezTo>
                <a:cubicBezTo>
                  <a:pt x="4468182" y="143180"/>
                  <a:pt x="4455076" y="146482"/>
                  <a:pt x="4436132" y="148949"/>
                </a:cubicBezTo>
                <a:cubicBezTo>
                  <a:pt x="4435429" y="158671"/>
                  <a:pt x="4435078" y="167756"/>
                  <a:pt x="4435078" y="176202"/>
                </a:cubicBezTo>
                <a:cubicBezTo>
                  <a:pt x="4448773" y="175385"/>
                  <a:pt x="4459001" y="174506"/>
                  <a:pt x="4465762" y="173567"/>
                </a:cubicBezTo>
                <a:cubicBezTo>
                  <a:pt x="4472524" y="172628"/>
                  <a:pt x="4478765" y="173062"/>
                  <a:pt x="4484487" y="174869"/>
                </a:cubicBezTo>
                <a:cubicBezTo>
                  <a:pt x="4491026" y="154032"/>
                  <a:pt x="4495873" y="135031"/>
                  <a:pt x="4499028" y="117866"/>
                </a:cubicBezTo>
                <a:cubicBezTo>
                  <a:pt x="4502183" y="100701"/>
                  <a:pt x="4501043" y="91763"/>
                  <a:pt x="4495608" y="91054"/>
                </a:cubicBezTo>
                <a:close/>
                <a:moveTo>
                  <a:pt x="5128217" y="89040"/>
                </a:moveTo>
                <a:cubicBezTo>
                  <a:pt x="5130338" y="89054"/>
                  <a:pt x="5133010" y="89725"/>
                  <a:pt x="5136235" y="91054"/>
                </a:cubicBezTo>
                <a:cubicBezTo>
                  <a:pt x="5149133" y="96367"/>
                  <a:pt x="5157261" y="102777"/>
                  <a:pt x="5160616" y="110284"/>
                </a:cubicBezTo>
                <a:cubicBezTo>
                  <a:pt x="5163972" y="117791"/>
                  <a:pt x="5163241" y="124832"/>
                  <a:pt x="5158422" y="131407"/>
                </a:cubicBezTo>
                <a:cubicBezTo>
                  <a:pt x="5153604" y="137982"/>
                  <a:pt x="5148065" y="138287"/>
                  <a:pt x="5141806" y="132321"/>
                </a:cubicBezTo>
                <a:cubicBezTo>
                  <a:pt x="5135546" y="126356"/>
                  <a:pt x="5129628" y="117802"/>
                  <a:pt x="5124049" y="106659"/>
                </a:cubicBezTo>
                <a:cubicBezTo>
                  <a:pt x="5120468" y="94872"/>
                  <a:pt x="5121857" y="88999"/>
                  <a:pt x="5128217" y="89040"/>
                </a:cubicBezTo>
                <a:close/>
                <a:moveTo>
                  <a:pt x="3323820" y="78510"/>
                </a:moveTo>
                <a:cubicBezTo>
                  <a:pt x="3327545" y="78390"/>
                  <a:pt x="3332668" y="79449"/>
                  <a:pt x="3339189" y="81686"/>
                </a:cubicBezTo>
                <a:cubicBezTo>
                  <a:pt x="3352232" y="86160"/>
                  <a:pt x="3357598" y="93387"/>
                  <a:pt x="3355290" y="103368"/>
                </a:cubicBezTo>
                <a:cubicBezTo>
                  <a:pt x="3352981" y="113349"/>
                  <a:pt x="3344656" y="113987"/>
                  <a:pt x="3330316" y="105283"/>
                </a:cubicBezTo>
                <a:cubicBezTo>
                  <a:pt x="3319475" y="94986"/>
                  <a:pt x="3314983" y="87361"/>
                  <a:pt x="3316840" y="82406"/>
                </a:cubicBezTo>
                <a:cubicBezTo>
                  <a:pt x="3317768" y="79929"/>
                  <a:pt x="3320095" y="78631"/>
                  <a:pt x="3323820" y="78510"/>
                </a:cubicBezTo>
                <a:close/>
                <a:moveTo>
                  <a:pt x="3989540" y="76484"/>
                </a:moveTo>
                <a:cubicBezTo>
                  <a:pt x="3992052" y="76788"/>
                  <a:pt x="3995106" y="77608"/>
                  <a:pt x="3998702" y="78943"/>
                </a:cubicBezTo>
                <a:cubicBezTo>
                  <a:pt x="4013086" y="84285"/>
                  <a:pt x="4020761" y="91276"/>
                  <a:pt x="4021729" y="99916"/>
                </a:cubicBezTo>
                <a:cubicBezTo>
                  <a:pt x="4022697" y="108556"/>
                  <a:pt x="4020499" y="113786"/>
                  <a:pt x="4015136" y="115608"/>
                </a:cubicBezTo>
                <a:cubicBezTo>
                  <a:pt x="4009773" y="117429"/>
                  <a:pt x="4003793" y="114905"/>
                  <a:pt x="3997196" y="108036"/>
                </a:cubicBezTo>
                <a:cubicBezTo>
                  <a:pt x="3990600" y="101167"/>
                  <a:pt x="3985387" y="94377"/>
                  <a:pt x="3981558" y="87666"/>
                </a:cubicBezTo>
                <a:cubicBezTo>
                  <a:pt x="3979343" y="79298"/>
                  <a:pt x="3982003" y="75571"/>
                  <a:pt x="3989540" y="76484"/>
                </a:cubicBezTo>
                <a:close/>
                <a:moveTo>
                  <a:pt x="6329106" y="69382"/>
                </a:moveTo>
                <a:cubicBezTo>
                  <a:pt x="6331981" y="69615"/>
                  <a:pt x="6335355" y="70680"/>
                  <a:pt x="6339227" y="72576"/>
                </a:cubicBezTo>
                <a:cubicBezTo>
                  <a:pt x="6346971" y="76369"/>
                  <a:pt x="6354507" y="81439"/>
                  <a:pt x="6361834" y="87784"/>
                </a:cubicBezTo>
                <a:cubicBezTo>
                  <a:pt x="6369162" y="94130"/>
                  <a:pt x="6367693" y="98959"/>
                  <a:pt x="6357425" y="102271"/>
                </a:cubicBezTo>
                <a:cubicBezTo>
                  <a:pt x="6347157" y="105584"/>
                  <a:pt x="6335656" y="110664"/>
                  <a:pt x="6322922" y="117511"/>
                </a:cubicBezTo>
                <a:cubicBezTo>
                  <a:pt x="6310188" y="124359"/>
                  <a:pt x="6306972" y="122348"/>
                  <a:pt x="6313275" y="111478"/>
                </a:cubicBezTo>
                <a:cubicBezTo>
                  <a:pt x="6319577" y="100608"/>
                  <a:pt x="6321147" y="94757"/>
                  <a:pt x="6317985" y="93925"/>
                </a:cubicBezTo>
                <a:cubicBezTo>
                  <a:pt x="6314823" y="93094"/>
                  <a:pt x="6300709" y="96277"/>
                  <a:pt x="6275643" y="103476"/>
                </a:cubicBezTo>
                <a:cubicBezTo>
                  <a:pt x="6250576" y="110675"/>
                  <a:pt x="6235397" y="113829"/>
                  <a:pt x="6230105" y="112940"/>
                </a:cubicBezTo>
                <a:cubicBezTo>
                  <a:pt x="6226893" y="126922"/>
                  <a:pt x="6220902" y="137165"/>
                  <a:pt x="6212133" y="143668"/>
                </a:cubicBezTo>
                <a:cubicBezTo>
                  <a:pt x="6203364" y="150171"/>
                  <a:pt x="6198682" y="148171"/>
                  <a:pt x="6198087" y="137666"/>
                </a:cubicBezTo>
                <a:cubicBezTo>
                  <a:pt x="6197492" y="127162"/>
                  <a:pt x="6198997" y="118296"/>
                  <a:pt x="6202604" y="111069"/>
                </a:cubicBezTo>
                <a:cubicBezTo>
                  <a:pt x="6206211" y="103842"/>
                  <a:pt x="6208624" y="95571"/>
                  <a:pt x="6209843" y="86257"/>
                </a:cubicBezTo>
                <a:cubicBezTo>
                  <a:pt x="6211061" y="76943"/>
                  <a:pt x="6214872" y="75312"/>
                  <a:pt x="6221275" y="81363"/>
                </a:cubicBezTo>
                <a:cubicBezTo>
                  <a:pt x="6227678" y="87415"/>
                  <a:pt x="6231539" y="92484"/>
                  <a:pt x="6232859" y="96571"/>
                </a:cubicBezTo>
                <a:cubicBezTo>
                  <a:pt x="6235239" y="96686"/>
                  <a:pt x="6243054" y="95144"/>
                  <a:pt x="6256305" y="91946"/>
                </a:cubicBezTo>
                <a:cubicBezTo>
                  <a:pt x="6269555" y="88748"/>
                  <a:pt x="6282873" y="85203"/>
                  <a:pt x="6296259" y="81309"/>
                </a:cubicBezTo>
                <a:cubicBezTo>
                  <a:pt x="6309647" y="77416"/>
                  <a:pt x="6318219" y="74039"/>
                  <a:pt x="6321975" y="71178"/>
                </a:cubicBezTo>
                <a:cubicBezTo>
                  <a:pt x="6323854" y="69748"/>
                  <a:pt x="6326231" y="69149"/>
                  <a:pt x="6329106" y="69382"/>
                </a:cubicBezTo>
                <a:close/>
                <a:moveTo>
                  <a:pt x="2041145" y="67672"/>
                </a:moveTo>
                <a:cubicBezTo>
                  <a:pt x="2031386" y="67249"/>
                  <a:pt x="2022556" y="72462"/>
                  <a:pt x="2014655" y="83310"/>
                </a:cubicBezTo>
                <a:cubicBezTo>
                  <a:pt x="2006753" y="94158"/>
                  <a:pt x="2001476" y="111678"/>
                  <a:pt x="1998823" y="135870"/>
                </a:cubicBezTo>
                <a:cubicBezTo>
                  <a:pt x="1996184" y="160048"/>
                  <a:pt x="1997081" y="181648"/>
                  <a:pt x="2001512" y="200670"/>
                </a:cubicBezTo>
                <a:cubicBezTo>
                  <a:pt x="2005943" y="219692"/>
                  <a:pt x="2012794" y="232746"/>
                  <a:pt x="2022065" y="239830"/>
                </a:cubicBezTo>
                <a:cubicBezTo>
                  <a:pt x="2031336" y="246914"/>
                  <a:pt x="2040643" y="248402"/>
                  <a:pt x="2049985" y="244293"/>
                </a:cubicBezTo>
                <a:cubicBezTo>
                  <a:pt x="2059328" y="240185"/>
                  <a:pt x="2066401" y="230932"/>
                  <a:pt x="2071205" y="216534"/>
                </a:cubicBezTo>
                <a:cubicBezTo>
                  <a:pt x="2076009" y="202136"/>
                  <a:pt x="2078411" y="186269"/>
                  <a:pt x="2078411" y="168932"/>
                </a:cubicBezTo>
                <a:cubicBezTo>
                  <a:pt x="2078411" y="151594"/>
                  <a:pt x="2077751" y="135881"/>
                  <a:pt x="2076432" y="121792"/>
                </a:cubicBezTo>
                <a:cubicBezTo>
                  <a:pt x="2075113" y="107703"/>
                  <a:pt x="2071341" y="95266"/>
                  <a:pt x="2065118" y="84482"/>
                </a:cubicBezTo>
                <a:cubicBezTo>
                  <a:pt x="2058894" y="73698"/>
                  <a:pt x="2050903" y="68095"/>
                  <a:pt x="2041145" y="67672"/>
                </a:cubicBezTo>
                <a:close/>
                <a:moveTo>
                  <a:pt x="1624765" y="65661"/>
                </a:moveTo>
                <a:cubicBezTo>
                  <a:pt x="1628529" y="66428"/>
                  <a:pt x="1632032" y="68142"/>
                  <a:pt x="1635273" y="70802"/>
                </a:cubicBezTo>
                <a:cubicBezTo>
                  <a:pt x="1641754" y="76122"/>
                  <a:pt x="1640944" y="81066"/>
                  <a:pt x="1632842" y="85633"/>
                </a:cubicBezTo>
                <a:cubicBezTo>
                  <a:pt x="1624740" y="90200"/>
                  <a:pt x="1610342" y="94234"/>
                  <a:pt x="1589649" y="97733"/>
                </a:cubicBezTo>
                <a:cubicBezTo>
                  <a:pt x="1595945" y="100156"/>
                  <a:pt x="1598400" y="103662"/>
                  <a:pt x="1597016" y="108251"/>
                </a:cubicBezTo>
                <a:cubicBezTo>
                  <a:pt x="1595633" y="112840"/>
                  <a:pt x="1594525" y="118397"/>
                  <a:pt x="1593693" y="124922"/>
                </a:cubicBezTo>
                <a:cubicBezTo>
                  <a:pt x="1599587" y="124233"/>
                  <a:pt x="1606015" y="122935"/>
                  <a:pt x="1612977" y="121028"/>
                </a:cubicBezTo>
                <a:cubicBezTo>
                  <a:pt x="1619939" y="119121"/>
                  <a:pt x="1626339" y="121480"/>
                  <a:pt x="1632175" y="128105"/>
                </a:cubicBezTo>
                <a:cubicBezTo>
                  <a:pt x="1638012" y="134730"/>
                  <a:pt x="1635391" y="139706"/>
                  <a:pt x="1624313" y="143033"/>
                </a:cubicBezTo>
                <a:cubicBezTo>
                  <a:pt x="1613235" y="146360"/>
                  <a:pt x="1602978" y="148755"/>
                  <a:pt x="1593543" y="150218"/>
                </a:cubicBezTo>
                <a:lnTo>
                  <a:pt x="1592338" y="192399"/>
                </a:lnTo>
                <a:cubicBezTo>
                  <a:pt x="1608213" y="190621"/>
                  <a:pt x="1622381" y="188377"/>
                  <a:pt x="1634842" y="185667"/>
                </a:cubicBezTo>
                <a:lnTo>
                  <a:pt x="1637830" y="185365"/>
                </a:lnTo>
                <a:lnTo>
                  <a:pt x="1630239" y="182354"/>
                </a:lnTo>
                <a:cubicBezTo>
                  <a:pt x="1622653" y="176661"/>
                  <a:pt x="1616440" y="169039"/>
                  <a:pt x="1611600" y="159489"/>
                </a:cubicBezTo>
                <a:cubicBezTo>
                  <a:pt x="1606761" y="149938"/>
                  <a:pt x="1609439" y="146116"/>
                  <a:pt x="1619635" y="148024"/>
                </a:cubicBezTo>
                <a:cubicBezTo>
                  <a:pt x="1629830" y="149931"/>
                  <a:pt x="1637954" y="153434"/>
                  <a:pt x="1644006" y="158531"/>
                </a:cubicBezTo>
                <a:cubicBezTo>
                  <a:pt x="1650057" y="163629"/>
                  <a:pt x="1652183" y="170351"/>
                  <a:pt x="1650384" y="178697"/>
                </a:cubicBezTo>
                <a:cubicBezTo>
                  <a:pt x="1649934" y="180784"/>
                  <a:pt x="1649177" y="182425"/>
                  <a:pt x="1648112" y="183621"/>
                </a:cubicBezTo>
                <a:lnTo>
                  <a:pt x="1645405" y="185101"/>
                </a:lnTo>
                <a:lnTo>
                  <a:pt x="1651335" y="186183"/>
                </a:lnTo>
                <a:cubicBezTo>
                  <a:pt x="1656100" y="187882"/>
                  <a:pt x="1660131" y="191109"/>
                  <a:pt x="1663430" y="195863"/>
                </a:cubicBezTo>
                <a:cubicBezTo>
                  <a:pt x="1670026" y="205370"/>
                  <a:pt x="1666617" y="209898"/>
                  <a:pt x="1653201" y="209446"/>
                </a:cubicBezTo>
                <a:cubicBezTo>
                  <a:pt x="1639786" y="208995"/>
                  <a:pt x="1625482" y="209665"/>
                  <a:pt x="1610288" y="211458"/>
                </a:cubicBezTo>
                <a:cubicBezTo>
                  <a:pt x="1595095" y="213250"/>
                  <a:pt x="1582436" y="215247"/>
                  <a:pt x="1572312" y="217448"/>
                </a:cubicBezTo>
                <a:cubicBezTo>
                  <a:pt x="1562188" y="219649"/>
                  <a:pt x="1551752" y="221679"/>
                  <a:pt x="1541004" y="223536"/>
                </a:cubicBezTo>
                <a:cubicBezTo>
                  <a:pt x="1530256" y="225393"/>
                  <a:pt x="1521028" y="222249"/>
                  <a:pt x="1513320" y="214103"/>
                </a:cubicBezTo>
                <a:cubicBezTo>
                  <a:pt x="1505612" y="205958"/>
                  <a:pt x="1508082" y="201886"/>
                  <a:pt x="1520730" y="201886"/>
                </a:cubicBezTo>
                <a:cubicBezTo>
                  <a:pt x="1531328" y="201886"/>
                  <a:pt x="1547496" y="199871"/>
                  <a:pt x="1569236" y="195841"/>
                </a:cubicBezTo>
                <a:lnTo>
                  <a:pt x="1569236" y="153423"/>
                </a:lnTo>
                <a:cubicBezTo>
                  <a:pt x="1554150" y="154326"/>
                  <a:pt x="1543406" y="152394"/>
                  <a:pt x="1537003" y="147626"/>
                </a:cubicBezTo>
                <a:cubicBezTo>
                  <a:pt x="1530600" y="142858"/>
                  <a:pt x="1531976" y="139251"/>
                  <a:pt x="1541133" y="136806"/>
                </a:cubicBezTo>
                <a:cubicBezTo>
                  <a:pt x="1550289" y="134361"/>
                  <a:pt x="1559657" y="132027"/>
                  <a:pt x="1569236" y="129804"/>
                </a:cubicBezTo>
                <a:cubicBezTo>
                  <a:pt x="1569236" y="118132"/>
                  <a:pt x="1568239" y="108911"/>
                  <a:pt x="1566246" y="102142"/>
                </a:cubicBezTo>
                <a:cubicBezTo>
                  <a:pt x="1552422" y="103031"/>
                  <a:pt x="1541592" y="101067"/>
                  <a:pt x="1533755" y="96248"/>
                </a:cubicBezTo>
                <a:cubicBezTo>
                  <a:pt x="1525918" y="91430"/>
                  <a:pt x="1526563" y="88049"/>
                  <a:pt x="1535691" y="86106"/>
                </a:cubicBezTo>
                <a:cubicBezTo>
                  <a:pt x="1544818" y="84163"/>
                  <a:pt x="1557789" y="80922"/>
                  <a:pt x="1574603" y="76384"/>
                </a:cubicBezTo>
                <a:cubicBezTo>
                  <a:pt x="1591417" y="71845"/>
                  <a:pt x="1604111" y="68450"/>
                  <a:pt x="1612687" y="66198"/>
                </a:cubicBezTo>
                <a:cubicBezTo>
                  <a:pt x="1616974" y="65073"/>
                  <a:pt x="1621000" y="64893"/>
                  <a:pt x="1624765" y="65661"/>
                </a:cubicBezTo>
                <a:close/>
                <a:moveTo>
                  <a:pt x="2892754" y="64884"/>
                </a:moveTo>
                <a:cubicBezTo>
                  <a:pt x="2895129" y="64857"/>
                  <a:pt x="2898359" y="65668"/>
                  <a:pt x="2902444" y="67317"/>
                </a:cubicBezTo>
                <a:cubicBezTo>
                  <a:pt x="2918784" y="73913"/>
                  <a:pt x="2929611" y="80650"/>
                  <a:pt x="2934924" y="87526"/>
                </a:cubicBezTo>
                <a:cubicBezTo>
                  <a:pt x="2940237" y="94402"/>
                  <a:pt x="2941166" y="102831"/>
                  <a:pt x="2937710" y="112811"/>
                </a:cubicBezTo>
                <a:cubicBezTo>
                  <a:pt x="2934254" y="122792"/>
                  <a:pt x="2929264" y="125133"/>
                  <a:pt x="2922739" y="119834"/>
                </a:cubicBezTo>
                <a:cubicBezTo>
                  <a:pt x="2916214" y="114536"/>
                  <a:pt x="2906792" y="103842"/>
                  <a:pt x="2894474" y="87752"/>
                </a:cubicBezTo>
                <a:cubicBezTo>
                  <a:pt x="2886203" y="72587"/>
                  <a:pt x="2885630" y="64964"/>
                  <a:pt x="2892754" y="64884"/>
                </a:cubicBezTo>
                <a:close/>
                <a:moveTo>
                  <a:pt x="6522501" y="57594"/>
                </a:moveTo>
                <a:cubicBezTo>
                  <a:pt x="6517547" y="58498"/>
                  <a:pt x="6510015" y="60039"/>
                  <a:pt x="6499905" y="62219"/>
                </a:cubicBezTo>
                <a:cubicBezTo>
                  <a:pt x="6499905" y="76860"/>
                  <a:pt x="6500263" y="90562"/>
                  <a:pt x="6500981" y="103325"/>
                </a:cubicBezTo>
                <a:cubicBezTo>
                  <a:pt x="6506430" y="101690"/>
                  <a:pt x="6511449" y="99930"/>
                  <a:pt x="6516037" y="98044"/>
                </a:cubicBezTo>
                <a:cubicBezTo>
                  <a:pt x="6520627" y="96159"/>
                  <a:pt x="6524709" y="97686"/>
                  <a:pt x="6528288" y="102626"/>
                </a:cubicBezTo>
                <a:cubicBezTo>
                  <a:pt x="6531865" y="107566"/>
                  <a:pt x="6531131" y="111868"/>
                  <a:pt x="6526083" y="115532"/>
                </a:cubicBezTo>
                <a:cubicBezTo>
                  <a:pt x="6521035" y="119196"/>
                  <a:pt x="6512761" y="120577"/>
                  <a:pt x="6501260" y="119673"/>
                </a:cubicBezTo>
                <a:lnTo>
                  <a:pt x="6501260" y="161382"/>
                </a:lnTo>
                <a:cubicBezTo>
                  <a:pt x="6507943" y="161382"/>
                  <a:pt x="6514159" y="160478"/>
                  <a:pt x="6519909" y="158671"/>
                </a:cubicBezTo>
                <a:cubicBezTo>
                  <a:pt x="6525660" y="156864"/>
                  <a:pt x="6529381" y="156635"/>
                  <a:pt x="6531073" y="157983"/>
                </a:cubicBezTo>
                <a:cubicBezTo>
                  <a:pt x="6532765" y="159331"/>
                  <a:pt x="6533816" y="151021"/>
                  <a:pt x="6534225" y="133053"/>
                </a:cubicBezTo>
                <a:cubicBezTo>
                  <a:pt x="6534633" y="115084"/>
                  <a:pt x="6534837" y="98005"/>
                  <a:pt x="6534837" y="81815"/>
                </a:cubicBezTo>
                <a:cubicBezTo>
                  <a:pt x="6534837" y="67131"/>
                  <a:pt x="6534020" y="59197"/>
                  <a:pt x="6532385" y="58014"/>
                </a:cubicBezTo>
                <a:cubicBezTo>
                  <a:pt x="6530751" y="56831"/>
                  <a:pt x="6527456" y="56691"/>
                  <a:pt x="6522501" y="57594"/>
                </a:cubicBezTo>
                <a:close/>
                <a:moveTo>
                  <a:pt x="1643307" y="45441"/>
                </a:moveTo>
                <a:cubicBezTo>
                  <a:pt x="1632932" y="46344"/>
                  <a:pt x="1587147" y="51156"/>
                  <a:pt x="1505953" y="59874"/>
                </a:cubicBezTo>
                <a:cubicBezTo>
                  <a:pt x="1505953" y="120304"/>
                  <a:pt x="1504605" y="184727"/>
                  <a:pt x="1501909" y="253145"/>
                </a:cubicBezTo>
                <a:cubicBezTo>
                  <a:pt x="1539953" y="251424"/>
                  <a:pt x="1574298" y="248520"/>
                  <a:pt x="1604943" y="244433"/>
                </a:cubicBezTo>
                <a:cubicBezTo>
                  <a:pt x="1635588" y="240346"/>
                  <a:pt x="1656984" y="240998"/>
                  <a:pt x="1669130" y="246390"/>
                </a:cubicBezTo>
                <a:cubicBezTo>
                  <a:pt x="1671826" y="239048"/>
                  <a:pt x="1672281" y="205951"/>
                  <a:pt x="1670496" y="147099"/>
                </a:cubicBezTo>
                <a:cubicBezTo>
                  <a:pt x="1668710" y="88247"/>
                  <a:pt x="1666326" y="56365"/>
                  <a:pt x="1663344" y="51453"/>
                </a:cubicBezTo>
                <a:cubicBezTo>
                  <a:pt x="1660361" y="46542"/>
                  <a:pt x="1653682" y="44538"/>
                  <a:pt x="1643307" y="45441"/>
                </a:cubicBezTo>
                <a:close/>
                <a:moveTo>
                  <a:pt x="5241138" y="42827"/>
                </a:moveTo>
                <a:cubicBezTo>
                  <a:pt x="5246962" y="43423"/>
                  <a:pt x="5252064" y="45448"/>
                  <a:pt x="5256445" y="48904"/>
                </a:cubicBezTo>
                <a:cubicBezTo>
                  <a:pt x="5265207" y="55816"/>
                  <a:pt x="5263203" y="61455"/>
                  <a:pt x="5250433" y="65822"/>
                </a:cubicBezTo>
                <a:cubicBezTo>
                  <a:pt x="5237663" y="70189"/>
                  <a:pt x="5223800" y="72766"/>
                  <a:pt x="5208843" y="73555"/>
                </a:cubicBezTo>
                <a:cubicBezTo>
                  <a:pt x="5217834" y="74086"/>
                  <a:pt x="5224581" y="76825"/>
                  <a:pt x="5229084" y="81772"/>
                </a:cubicBezTo>
                <a:cubicBezTo>
                  <a:pt x="5233587" y="86719"/>
                  <a:pt x="5233644" y="91340"/>
                  <a:pt x="5229256" y="95635"/>
                </a:cubicBezTo>
                <a:cubicBezTo>
                  <a:pt x="5224868" y="99930"/>
                  <a:pt x="5214916" y="113292"/>
                  <a:pt x="5199400" y="135720"/>
                </a:cubicBezTo>
                <a:cubicBezTo>
                  <a:pt x="5221283" y="132178"/>
                  <a:pt x="5238581" y="128593"/>
                  <a:pt x="5251293" y="124965"/>
                </a:cubicBezTo>
                <a:cubicBezTo>
                  <a:pt x="5264006" y="121337"/>
                  <a:pt x="5274733" y="122871"/>
                  <a:pt x="5283473" y="129568"/>
                </a:cubicBezTo>
                <a:cubicBezTo>
                  <a:pt x="5292213" y="136265"/>
                  <a:pt x="5293167" y="141452"/>
                  <a:pt x="5286334" y="145131"/>
                </a:cubicBezTo>
                <a:cubicBezTo>
                  <a:pt x="5279500" y="148809"/>
                  <a:pt x="5264812" y="152225"/>
                  <a:pt x="5242270" y="155380"/>
                </a:cubicBezTo>
                <a:cubicBezTo>
                  <a:pt x="5219727" y="158535"/>
                  <a:pt x="5193642" y="161697"/>
                  <a:pt x="5164015" y="164866"/>
                </a:cubicBezTo>
                <a:cubicBezTo>
                  <a:pt x="5134388" y="168035"/>
                  <a:pt x="5115861" y="168724"/>
                  <a:pt x="5108432" y="166931"/>
                </a:cubicBezTo>
                <a:cubicBezTo>
                  <a:pt x="5105091" y="200014"/>
                  <a:pt x="5097419" y="229254"/>
                  <a:pt x="5085416" y="254650"/>
                </a:cubicBezTo>
                <a:cubicBezTo>
                  <a:pt x="5073414" y="280047"/>
                  <a:pt x="5055639" y="298546"/>
                  <a:pt x="5032092" y="310147"/>
                </a:cubicBezTo>
                <a:cubicBezTo>
                  <a:pt x="5008546" y="321748"/>
                  <a:pt x="5006043" y="318572"/>
                  <a:pt x="5024585" y="300618"/>
                </a:cubicBezTo>
                <a:cubicBezTo>
                  <a:pt x="5043127" y="282664"/>
                  <a:pt x="5056402" y="263903"/>
                  <a:pt x="5064412" y="244336"/>
                </a:cubicBezTo>
                <a:cubicBezTo>
                  <a:pt x="5072421" y="224769"/>
                  <a:pt x="5077547" y="205765"/>
                  <a:pt x="5079792" y="187323"/>
                </a:cubicBezTo>
                <a:cubicBezTo>
                  <a:pt x="5082036" y="168882"/>
                  <a:pt x="5081132" y="155445"/>
                  <a:pt x="5077081" y="147013"/>
                </a:cubicBezTo>
                <a:cubicBezTo>
                  <a:pt x="5073030" y="138581"/>
                  <a:pt x="5074937" y="135555"/>
                  <a:pt x="5082803" y="137935"/>
                </a:cubicBezTo>
                <a:cubicBezTo>
                  <a:pt x="5090668" y="140316"/>
                  <a:pt x="5096731" y="142571"/>
                  <a:pt x="5100990" y="144700"/>
                </a:cubicBezTo>
                <a:cubicBezTo>
                  <a:pt x="5105249" y="146830"/>
                  <a:pt x="5111028" y="147895"/>
                  <a:pt x="5118327" y="147895"/>
                </a:cubicBezTo>
                <a:cubicBezTo>
                  <a:pt x="5127118" y="147895"/>
                  <a:pt x="5148004" y="144933"/>
                  <a:pt x="5180987" y="139011"/>
                </a:cubicBezTo>
                <a:cubicBezTo>
                  <a:pt x="5186035" y="124685"/>
                  <a:pt x="5190111" y="112270"/>
                  <a:pt x="5193216" y="101766"/>
                </a:cubicBezTo>
                <a:cubicBezTo>
                  <a:pt x="5196320" y="91262"/>
                  <a:pt x="5196904" y="82389"/>
                  <a:pt x="5194968" y="75147"/>
                </a:cubicBezTo>
                <a:cubicBezTo>
                  <a:pt x="5168425" y="80539"/>
                  <a:pt x="5148438" y="84360"/>
                  <a:pt x="5135009" y="86612"/>
                </a:cubicBezTo>
                <a:cubicBezTo>
                  <a:pt x="5121579" y="88863"/>
                  <a:pt x="5109580" y="86225"/>
                  <a:pt x="5099011" y="78696"/>
                </a:cubicBezTo>
                <a:cubicBezTo>
                  <a:pt x="5088442" y="71167"/>
                  <a:pt x="5089765" y="67105"/>
                  <a:pt x="5102980" y="66510"/>
                </a:cubicBezTo>
                <a:cubicBezTo>
                  <a:pt x="5116194" y="65915"/>
                  <a:pt x="5135618" y="63370"/>
                  <a:pt x="5161251" y="58874"/>
                </a:cubicBezTo>
                <a:cubicBezTo>
                  <a:pt x="5186885" y="54379"/>
                  <a:pt x="5206968" y="49865"/>
                  <a:pt x="5221502" y="45333"/>
                </a:cubicBezTo>
                <a:cubicBezTo>
                  <a:pt x="5228769" y="43068"/>
                  <a:pt x="5235314" y="42232"/>
                  <a:pt x="5241138" y="42827"/>
                </a:cubicBezTo>
                <a:close/>
                <a:moveTo>
                  <a:pt x="2400072" y="37203"/>
                </a:moveTo>
                <a:lnTo>
                  <a:pt x="2422981" y="37203"/>
                </a:lnTo>
                <a:lnTo>
                  <a:pt x="2422981" y="276247"/>
                </a:lnTo>
                <a:lnTo>
                  <a:pt x="2387725" y="276247"/>
                </a:lnTo>
                <a:lnTo>
                  <a:pt x="2387725" y="89989"/>
                </a:lnTo>
                <a:cubicBezTo>
                  <a:pt x="2380584" y="101045"/>
                  <a:pt x="2365735" y="112295"/>
                  <a:pt x="2343178" y="123739"/>
                </a:cubicBezTo>
                <a:lnTo>
                  <a:pt x="2343178" y="92936"/>
                </a:lnTo>
                <a:cubicBezTo>
                  <a:pt x="2366093" y="77377"/>
                  <a:pt x="2385058" y="58799"/>
                  <a:pt x="2400072" y="37203"/>
                </a:cubicBezTo>
                <a:close/>
                <a:moveTo>
                  <a:pt x="2219097" y="37203"/>
                </a:moveTo>
                <a:lnTo>
                  <a:pt x="2242006" y="37203"/>
                </a:lnTo>
                <a:lnTo>
                  <a:pt x="2242006" y="276247"/>
                </a:lnTo>
                <a:lnTo>
                  <a:pt x="2206750" y="276247"/>
                </a:lnTo>
                <a:lnTo>
                  <a:pt x="2206750" y="89989"/>
                </a:lnTo>
                <a:cubicBezTo>
                  <a:pt x="2199609" y="101045"/>
                  <a:pt x="2184760" y="112295"/>
                  <a:pt x="2162203" y="123739"/>
                </a:cubicBezTo>
                <a:lnTo>
                  <a:pt x="2162203" y="92936"/>
                </a:lnTo>
                <a:cubicBezTo>
                  <a:pt x="2185118" y="77377"/>
                  <a:pt x="2204083" y="58799"/>
                  <a:pt x="2219097" y="37203"/>
                </a:cubicBezTo>
                <a:close/>
                <a:moveTo>
                  <a:pt x="2041532" y="35869"/>
                </a:moveTo>
                <a:cubicBezTo>
                  <a:pt x="2058647" y="35869"/>
                  <a:pt x="2073342" y="42716"/>
                  <a:pt x="2085617" y="56411"/>
                </a:cubicBezTo>
                <a:cubicBezTo>
                  <a:pt x="2097892" y="70106"/>
                  <a:pt x="2105855" y="86981"/>
                  <a:pt x="2109504" y="107036"/>
                </a:cubicBezTo>
                <a:cubicBezTo>
                  <a:pt x="2113154" y="127091"/>
                  <a:pt x="2114294" y="150128"/>
                  <a:pt x="2112924" y="176148"/>
                </a:cubicBezTo>
                <a:cubicBezTo>
                  <a:pt x="2111555" y="202169"/>
                  <a:pt x="2106873" y="223640"/>
                  <a:pt x="2098878" y="240561"/>
                </a:cubicBezTo>
                <a:cubicBezTo>
                  <a:pt x="2090884" y="257483"/>
                  <a:pt x="2078712" y="269238"/>
                  <a:pt x="2062364" y="275827"/>
                </a:cubicBezTo>
                <a:cubicBezTo>
                  <a:pt x="2046017" y="282417"/>
                  <a:pt x="2029701" y="281714"/>
                  <a:pt x="2013418" y="273719"/>
                </a:cubicBezTo>
                <a:cubicBezTo>
                  <a:pt x="1997134" y="265725"/>
                  <a:pt x="1985709" y="255156"/>
                  <a:pt x="1979141" y="242013"/>
                </a:cubicBezTo>
                <a:cubicBezTo>
                  <a:pt x="1972573" y="228870"/>
                  <a:pt x="1967905" y="215147"/>
                  <a:pt x="1965138" y="200842"/>
                </a:cubicBezTo>
                <a:cubicBezTo>
                  <a:pt x="1962370" y="186538"/>
                  <a:pt x="1961438" y="167318"/>
                  <a:pt x="1962342" y="143184"/>
                </a:cubicBezTo>
                <a:cubicBezTo>
                  <a:pt x="1963259" y="119049"/>
                  <a:pt x="1966687" y="99902"/>
                  <a:pt x="1972624" y="85741"/>
                </a:cubicBezTo>
                <a:cubicBezTo>
                  <a:pt x="1978560" y="71580"/>
                  <a:pt x="1987250" y="59727"/>
                  <a:pt x="1998694" y="50184"/>
                </a:cubicBezTo>
                <a:cubicBezTo>
                  <a:pt x="2010137" y="40641"/>
                  <a:pt x="2024417" y="35869"/>
                  <a:pt x="2041532" y="35869"/>
                </a:cubicBezTo>
                <a:close/>
                <a:moveTo>
                  <a:pt x="1864585" y="34559"/>
                </a:moveTo>
                <a:cubicBezTo>
                  <a:pt x="1868969" y="34568"/>
                  <a:pt x="1873108" y="35052"/>
                  <a:pt x="1877001" y="36009"/>
                </a:cubicBezTo>
                <a:cubicBezTo>
                  <a:pt x="1884788" y="37923"/>
                  <a:pt x="1892779" y="41533"/>
                  <a:pt x="1900975" y="46839"/>
                </a:cubicBezTo>
                <a:cubicBezTo>
                  <a:pt x="1909170" y="52145"/>
                  <a:pt x="1915831" y="59928"/>
                  <a:pt x="1920958" y="70189"/>
                </a:cubicBezTo>
                <a:cubicBezTo>
                  <a:pt x="1926084" y="80449"/>
                  <a:pt x="1927949" y="92832"/>
                  <a:pt x="1926550" y="107337"/>
                </a:cubicBezTo>
                <a:cubicBezTo>
                  <a:pt x="1925152" y="121842"/>
                  <a:pt x="1918022" y="138968"/>
                  <a:pt x="1905158" y="158714"/>
                </a:cubicBezTo>
                <a:cubicBezTo>
                  <a:pt x="1892295" y="178461"/>
                  <a:pt x="1868182" y="207249"/>
                  <a:pt x="1832819" y="245078"/>
                </a:cubicBezTo>
                <a:lnTo>
                  <a:pt x="1930003" y="245078"/>
                </a:lnTo>
                <a:lnTo>
                  <a:pt x="1930003" y="276247"/>
                </a:lnTo>
                <a:lnTo>
                  <a:pt x="1785411" y="276247"/>
                </a:lnTo>
                <a:lnTo>
                  <a:pt x="1785411" y="266546"/>
                </a:lnTo>
                <a:cubicBezTo>
                  <a:pt x="1786343" y="252578"/>
                  <a:pt x="1792756" y="240102"/>
                  <a:pt x="1804651" y="229118"/>
                </a:cubicBezTo>
                <a:cubicBezTo>
                  <a:pt x="1816547" y="218133"/>
                  <a:pt x="1831432" y="201251"/>
                  <a:pt x="1849307" y="178472"/>
                </a:cubicBezTo>
                <a:cubicBezTo>
                  <a:pt x="1867182" y="155692"/>
                  <a:pt x="1878772" y="138150"/>
                  <a:pt x="1884078" y="125847"/>
                </a:cubicBezTo>
                <a:cubicBezTo>
                  <a:pt x="1889384" y="113543"/>
                  <a:pt x="1891403" y="103271"/>
                  <a:pt x="1890133" y="95033"/>
                </a:cubicBezTo>
                <a:cubicBezTo>
                  <a:pt x="1888864" y="86795"/>
                  <a:pt x="1885057" y="80069"/>
                  <a:pt x="1878712" y="74856"/>
                </a:cubicBezTo>
                <a:cubicBezTo>
                  <a:pt x="1872366" y="69644"/>
                  <a:pt x="1864938" y="67471"/>
                  <a:pt x="1856427" y="68339"/>
                </a:cubicBezTo>
                <a:cubicBezTo>
                  <a:pt x="1847916" y="69206"/>
                  <a:pt x="1839717" y="72544"/>
                  <a:pt x="1831830" y="78352"/>
                </a:cubicBezTo>
                <a:cubicBezTo>
                  <a:pt x="1823943" y="84160"/>
                  <a:pt x="1817497" y="93889"/>
                  <a:pt x="1812492" y="107541"/>
                </a:cubicBezTo>
                <a:lnTo>
                  <a:pt x="1780011" y="102723"/>
                </a:lnTo>
                <a:cubicBezTo>
                  <a:pt x="1787382" y="79019"/>
                  <a:pt x="1796983" y="62198"/>
                  <a:pt x="1808814" y="52260"/>
                </a:cubicBezTo>
                <a:cubicBezTo>
                  <a:pt x="1820644" y="42322"/>
                  <a:pt x="1834605" y="36887"/>
                  <a:pt x="1850694" y="35955"/>
                </a:cubicBezTo>
                <a:cubicBezTo>
                  <a:pt x="1855570" y="35016"/>
                  <a:pt x="1860200" y="34551"/>
                  <a:pt x="1864585" y="34559"/>
                </a:cubicBezTo>
                <a:close/>
                <a:moveTo>
                  <a:pt x="899514" y="33929"/>
                </a:moveTo>
                <a:cubicBezTo>
                  <a:pt x="898037" y="33623"/>
                  <a:pt x="896314" y="33639"/>
                  <a:pt x="894343" y="33976"/>
                </a:cubicBezTo>
                <a:cubicBezTo>
                  <a:pt x="886463" y="35324"/>
                  <a:pt x="869309" y="38027"/>
                  <a:pt x="842880" y="42085"/>
                </a:cubicBezTo>
                <a:cubicBezTo>
                  <a:pt x="843769" y="44236"/>
                  <a:pt x="844967" y="50704"/>
                  <a:pt x="846472" y="61488"/>
                </a:cubicBezTo>
                <a:cubicBezTo>
                  <a:pt x="850430" y="61588"/>
                  <a:pt x="860149" y="59813"/>
                  <a:pt x="875629" y="56164"/>
                </a:cubicBezTo>
                <a:cubicBezTo>
                  <a:pt x="891109" y="52514"/>
                  <a:pt x="899419" y="54400"/>
                  <a:pt x="900560" y="61821"/>
                </a:cubicBezTo>
                <a:cubicBezTo>
                  <a:pt x="901700" y="69242"/>
                  <a:pt x="895967" y="74218"/>
                  <a:pt x="883362" y="76749"/>
                </a:cubicBezTo>
                <a:cubicBezTo>
                  <a:pt x="870757" y="79280"/>
                  <a:pt x="859063" y="79642"/>
                  <a:pt x="848279" y="77836"/>
                </a:cubicBezTo>
                <a:lnTo>
                  <a:pt x="851871" y="104680"/>
                </a:lnTo>
                <a:cubicBezTo>
                  <a:pt x="858482" y="102874"/>
                  <a:pt x="866864" y="101300"/>
                  <a:pt x="877017" y="99959"/>
                </a:cubicBezTo>
                <a:cubicBezTo>
                  <a:pt x="887169" y="98618"/>
                  <a:pt x="894791" y="97948"/>
                  <a:pt x="899882" y="97948"/>
                </a:cubicBezTo>
                <a:cubicBezTo>
                  <a:pt x="904069" y="74501"/>
                  <a:pt x="906163" y="56971"/>
                  <a:pt x="906163" y="45355"/>
                </a:cubicBezTo>
                <a:cubicBezTo>
                  <a:pt x="906163" y="38655"/>
                  <a:pt x="903947" y="34846"/>
                  <a:pt x="899514" y="33929"/>
                </a:cubicBezTo>
                <a:close/>
                <a:moveTo>
                  <a:pt x="6536583" y="32581"/>
                </a:moveTo>
                <a:cubicBezTo>
                  <a:pt x="6539682" y="32364"/>
                  <a:pt x="6543212" y="32865"/>
                  <a:pt x="6547174" y="34084"/>
                </a:cubicBezTo>
                <a:cubicBezTo>
                  <a:pt x="6555097" y="36521"/>
                  <a:pt x="6561123" y="39683"/>
                  <a:pt x="6565253" y="43570"/>
                </a:cubicBezTo>
                <a:cubicBezTo>
                  <a:pt x="6569383" y="47456"/>
                  <a:pt x="6569853" y="51890"/>
                  <a:pt x="6566663" y="56874"/>
                </a:cubicBezTo>
                <a:cubicBezTo>
                  <a:pt x="6563471" y="61857"/>
                  <a:pt x="6561661" y="69314"/>
                  <a:pt x="6561231" y="79244"/>
                </a:cubicBezTo>
                <a:cubicBezTo>
                  <a:pt x="6560801" y="89175"/>
                  <a:pt x="6560822" y="101411"/>
                  <a:pt x="6561295" y="115952"/>
                </a:cubicBezTo>
                <a:cubicBezTo>
                  <a:pt x="6561769" y="130493"/>
                  <a:pt x="6562005" y="144310"/>
                  <a:pt x="6562005" y="157402"/>
                </a:cubicBezTo>
                <a:cubicBezTo>
                  <a:pt x="6562005" y="172259"/>
                  <a:pt x="6559546" y="184534"/>
                  <a:pt x="6554627" y="194228"/>
                </a:cubicBezTo>
                <a:cubicBezTo>
                  <a:pt x="6549709" y="203922"/>
                  <a:pt x="6544765" y="204488"/>
                  <a:pt x="6539796" y="195927"/>
                </a:cubicBezTo>
                <a:cubicBezTo>
                  <a:pt x="6534827" y="187366"/>
                  <a:pt x="6531740" y="180848"/>
                  <a:pt x="6530535" y="176374"/>
                </a:cubicBezTo>
                <a:cubicBezTo>
                  <a:pt x="6514847" y="178167"/>
                  <a:pt x="6504873" y="179063"/>
                  <a:pt x="6500615" y="179063"/>
                </a:cubicBezTo>
                <a:cubicBezTo>
                  <a:pt x="6495955" y="200659"/>
                  <a:pt x="6490373" y="206166"/>
                  <a:pt x="6483869" y="195583"/>
                </a:cubicBezTo>
                <a:cubicBezTo>
                  <a:pt x="6477365" y="185000"/>
                  <a:pt x="6474789" y="174585"/>
                  <a:pt x="6476136" y="164339"/>
                </a:cubicBezTo>
                <a:cubicBezTo>
                  <a:pt x="6477484" y="154093"/>
                  <a:pt x="6478158" y="140531"/>
                  <a:pt x="6478158" y="123653"/>
                </a:cubicBezTo>
                <a:cubicBezTo>
                  <a:pt x="6478158" y="106688"/>
                  <a:pt x="6477939" y="92301"/>
                  <a:pt x="6477502" y="80492"/>
                </a:cubicBezTo>
                <a:cubicBezTo>
                  <a:pt x="6477065" y="68683"/>
                  <a:pt x="6475039" y="58512"/>
                  <a:pt x="6471425" y="49980"/>
                </a:cubicBezTo>
                <a:cubicBezTo>
                  <a:pt x="6467811" y="41447"/>
                  <a:pt x="6471003" y="38755"/>
                  <a:pt x="6480997" y="41903"/>
                </a:cubicBezTo>
                <a:cubicBezTo>
                  <a:pt x="6490993" y="45050"/>
                  <a:pt x="6500303" y="45577"/>
                  <a:pt x="6508929" y="43484"/>
                </a:cubicBezTo>
                <a:cubicBezTo>
                  <a:pt x="6517555" y="41390"/>
                  <a:pt x="6524104" y="38690"/>
                  <a:pt x="6528578" y="35385"/>
                </a:cubicBezTo>
                <a:cubicBezTo>
                  <a:pt x="6530815" y="33732"/>
                  <a:pt x="6533483" y="32797"/>
                  <a:pt x="6536583" y="32581"/>
                </a:cubicBezTo>
                <a:close/>
                <a:moveTo>
                  <a:pt x="1283525" y="32029"/>
                </a:moveTo>
                <a:cubicBezTo>
                  <a:pt x="1293800" y="30961"/>
                  <a:pt x="1304175" y="33187"/>
                  <a:pt x="1314651" y="38708"/>
                </a:cubicBezTo>
                <a:cubicBezTo>
                  <a:pt x="1325126" y="44229"/>
                  <a:pt x="1328442" y="53256"/>
                  <a:pt x="1324600" y="65790"/>
                </a:cubicBezTo>
                <a:cubicBezTo>
                  <a:pt x="1320756" y="78323"/>
                  <a:pt x="1311499" y="78983"/>
                  <a:pt x="1296829" y="67769"/>
                </a:cubicBezTo>
                <a:lnTo>
                  <a:pt x="1274631" y="44215"/>
                </a:lnTo>
                <a:cubicBezTo>
                  <a:pt x="1270286" y="37160"/>
                  <a:pt x="1273251" y="33098"/>
                  <a:pt x="1283525" y="32029"/>
                </a:cubicBezTo>
                <a:close/>
                <a:moveTo>
                  <a:pt x="255266" y="29659"/>
                </a:moveTo>
                <a:cubicBezTo>
                  <a:pt x="272185" y="28742"/>
                  <a:pt x="284363" y="31540"/>
                  <a:pt x="291801" y="38052"/>
                </a:cubicBezTo>
                <a:cubicBezTo>
                  <a:pt x="301716" y="46735"/>
                  <a:pt x="304908" y="53063"/>
                  <a:pt x="301372" y="57035"/>
                </a:cubicBezTo>
                <a:cubicBezTo>
                  <a:pt x="297837" y="61007"/>
                  <a:pt x="287939" y="62542"/>
                  <a:pt x="271677" y="61638"/>
                </a:cubicBezTo>
                <a:cubicBezTo>
                  <a:pt x="255415" y="60735"/>
                  <a:pt x="240125" y="60735"/>
                  <a:pt x="225806" y="61638"/>
                </a:cubicBezTo>
                <a:cubicBezTo>
                  <a:pt x="211488" y="62542"/>
                  <a:pt x="190304" y="64141"/>
                  <a:pt x="162254" y="66435"/>
                </a:cubicBezTo>
                <a:cubicBezTo>
                  <a:pt x="170342" y="75154"/>
                  <a:pt x="173264" y="81245"/>
                  <a:pt x="171020" y="84708"/>
                </a:cubicBezTo>
                <a:cubicBezTo>
                  <a:pt x="168775" y="88171"/>
                  <a:pt x="167654" y="102486"/>
                  <a:pt x="167654" y="127653"/>
                </a:cubicBezTo>
                <a:cubicBezTo>
                  <a:pt x="187844" y="127653"/>
                  <a:pt x="205443" y="130073"/>
                  <a:pt x="220451" y="134913"/>
                </a:cubicBezTo>
                <a:cubicBezTo>
                  <a:pt x="235458" y="139753"/>
                  <a:pt x="244130" y="149447"/>
                  <a:pt x="246467" y="163995"/>
                </a:cubicBezTo>
                <a:cubicBezTo>
                  <a:pt x="248805" y="178543"/>
                  <a:pt x="238458" y="180157"/>
                  <a:pt x="215428" y="168835"/>
                </a:cubicBezTo>
                <a:cubicBezTo>
                  <a:pt x="192398" y="157513"/>
                  <a:pt x="176473" y="148325"/>
                  <a:pt x="167654" y="141269"/>
                </a:cubicBezTo>
                <a:cubicBezTo>
                  <a:pt x="168499" y="209056"/>
                  <a:pt x="167499" y="254575"/>
                  <a:pt x="164653" y="277828"/>
                </a:cubicBezTo>
                <a:cubicBezTo>
                  <a:pt x="161806" y="301080"/>
                  <a:pt x="157379" y="312707"/>
                  <a:pt x="151370" y="312707"/>
                </a:cubicBezTo>
                <a:cubicBezTo>
                  <a:pt x="146910" y="312707"/>
                  <a:pt x="142182" y="307379"/>
                  <a:pt x="137184" y="296725"/>
                </a:cubicBezTo>
                <a:cubicBezTo>
                  <a:pt x="132187" y="286070"/>
                  <a:pt x="130613" y="276899"/>
                  <a:pt x="132463" y="269213"/>
                </a:cubicBezTo>
                <a:cubicBezTo>
                  <a:pt x="134312" y="261526"/>
                  <a:pt x="136112" y="253317"/>
                  <a:pt x="137862" y="244583"/>
                </a:cubicBezTo>
                <a:cubicBezTo>
                  <a:pt x="139612" y="235850"/>
                  <a:pt x="140938" y="206159"/>
                  <a:pt x="141841" y="155509"/>
                </a:cubicBezTo>
                <a:cubicBezTo>
                  <a:pt x="142744" y="104860"/>
                  <a:pt x="140027" y="76272"/>
                  <a:pt x="133689" y="69748"/>
                </a:cubicBezTo>
                <a:cubicBezTo>
                  <a:pt x="89062" y="76946"/>
                  <a:pt x="61088" y="81668"/>
                  <a:pt x="49766" y="83912"/>
                </a:cubicBezTo>
                <a:cubicBezTo>
                  <a:pt x="38444" y="86156"/>
                  <a:pt x="27790" y="82080"/>
                  <a:pt x="17802" y="71684"/>
                </a:cubicBezTo>
                <a:cubicBezTo>
                  <a:pt x="7814" y="61287"/>
                  <a:pt x="8180" y="56544"/>
                  <a:pt x="18899" y="57455"/>
                </a:cubicBezTo>
                <a:cubicBezTo>
                  <a:pt x="29618" y="58365"/>
                  <a:pt x="48117" y="57487"/>
                  <a:pt x="74395" y="54819"/>
                </a:cubicBezTo>
                <a:cubicBezTo>
                  <a:pt x="100674" y="52152"/>
                  <a:pt x="127612" y="48782"/>
                  <a:pt x="155210" y="44710"/>
                </a:cubicBezTo>
                <a:cubicBezTo>
                  <a:pt x="182807" y="40637"/>
                  <a:pt x="209993" y="36339"/>
                  <a:pt x="236766" y="31814"/>
                </a:cubicBezTo>
                <a:cubicBezTo>
                  <a:pt x="243459" y="30683"/>
                  <a:pt x="249626" y="29965"/>
                  <a:pt x="255266" y="29659"/>
                </a:cubicBezTo>
                <a:close/>
                <a:moveTo>
                  <a:pt x="5544009" y="28921"/>
                </a:moveTo>
                <a:cubicBezTo>
                  <a:pt x="5539450" y="29129"/>
                  <a:pt x="5532853" y="29681"/>
                  <a:pt x="5524216" y="30577"/>
                </a:cubicBezTo>
                <a:cubicBezTo>
                  <a:pt x="5506944" y="32370"/>
                  <a:pt x="5490499" y="34786"/>
                  <a:pt x="5474882" y="37826"/>
                </a:cubicBezTo>
                <a:lnTo>
                  <a:pt x="5478259" y="50690"/>
                </a:lnTo>
                <a:cubicBezTo>
                  <a:pt x="5489474" y="49901"/>
                  <a:pt x="5500182" y="47452"/>
                  <a:pt x="5510385" y="43344"/>
                </a:cubicBezTo>
                <a:cubicBezTo>
                  <a:pt x="5520588" y="39235"/>
                  <a:pt x="5528920" y="40569"/>
                  <a:pt x="5535380" y="47345"/>
                </a:cubicBezTo>
                <a:cubicBezTo>
                  <a:pt x="5541840" y="54120"/>
                  <a:pt x="5537033" y="59093"/>
                  <a:pt x="5520957" y="62262"/>
                </a:cubicBezTo>
                <a:cubicBezTo>
                  <a:pt x="5504882" y="65431"/>
                  <a:pt x="5491775" y="67367"/>
                  <a:pt x="5481636" y="68070"/>
                </a:cubicBezTo>
                <a:lnTo>
                  <a:pt x="5484992" y="81729"/>
                </a:lnTo>
                <a:cubicBezTo>
                  <a:pt x="5512554" y="77298"/>
                  <a:pt x="5532301" y="74688"/>
                  <a:pt x="5544231" y="73899"/>
                </a:cubicBezTo>
                <a:cubicBezTo>
                  <a:pt x="5548290" y="60864"/>
                  <a:pt x="5550767" y="50417"/>
                  <a:pt x="5551664" y="42559"/>
                </a:cubicBezTo>
                <a:cubicBezTo>
                  <a:pt x="5552559" y="34700"/>
                  <a:pt x="5552527" y="30291"/>
                  <a:pt x="5551566" y="29330"/>
                </a:cubicBezTo>
                <a:cubicBezTo>
                  <a:pt x="5551086" y="28849"/>
                  <a:pt x="5548567" y="28713"/>
                  <a:pt x="5544009" y="28921"/>
                </a:cubicBezTo>
                <a:close/>
                <a:moveTo>
                  <a:pt x="578131" y="27136"/>
                </a:moveTo>
                <a:cubicBezTo>
                  <a:pt x="585287" y="25730"/>
                  <a:pt x="592707" y="28516"/>
                  <a:pt x="600394" y="35492"/>
                </a:cubicBezTo>
                <a:cubicBezTo>
                  <a:pt x="608080" y="42469"/>
                  <a:pt x="606879" y="47664"/>
                  <a:pt x="596791" y="51077"/>
                </a:cubicBezTo>
                <a:cubicBezTo>
                  <a:pt x="586703" y="54490"/>
                  <a:pt x="560708" y="59014"/>
                  <a:pt x="518805" y="64650"/>
                </a:cubicBezTo>
                <a:cubicBezTo>
                  <a:pt x="527797" y="72350"/>
                  <a:pt x="528460" y="78786"/>
                  <a:pt x="520795" y="83955"/>
                </a:cubicBezTo>
                <a:cubicBezTo>
                  <a:pt x="513130" y="89125"/>
                  <a:pt x="499869" y="102329"/>
                  <a:pt x="481012" y="123566"/>
                </a:cubicBezTo>
                <a:cubicBezTo>
                  <a:pt x="509319" y="120010"/>
                  <a:pt x="533945" y="116672"/>
                  <a:pt x="554889" y="113553"/>
                </a:cubicBezTo>
                <a:cubicBezTo>
                  <a:pt x="575833" y="110434"/>
                  <a:pt x="589897" y="107498"/>
                  <a:pt x="597081" y="104745"/>
                </a:cubicBezTo>
                <a:cubicBezTo>
                  <a:pt x="604266" y="101992"/>
                  <a:pt x="611214" y="102085"/>
                  <a:pt x="617925" y="105025"/>
                </a:cubicBezTo>
                <a:cubicBezTo>
                  <a:pt x="624636" y="107964"/>
                  <a:pt x="632738" y="113665"/>
                  <a:pt x="642232" y="122125"/>
                </a:cubicBezTo>
                <a:cubicBezTo>
                  <a:pt x="651725" y="130586"/>
                  <a:pt x="653929" y="137588"/>
                  <a:pt x="648846" y="143130"/>
                </a:cubicBezTo>
                <a:cubicBezTo>
                  <a:pt x="643762" y="148673"/>
                  <a:pt x="639923" y="157718"/>
                  <a:pt x="637327" y="170265"/>
                </a:cubicBezTo>
                <a:cubicBezTo>
                  <a:pt x="634732" y="182813"/>
                  <a:pt x="632524" y="198627"/>
                  <a:pt x="630702" y="217706"/>
                </a:cubicBezTo>
                <a:cubicBezTo>
                  <a:pt x="628881" y="236786"/>
                  <a:pt x="625149" y="252442"/>
                  <a:pt x="619506" y="264674"/>
                </a:cubicBezTo>
                <a:cubicBezTo>
                  <a:pt x="613863" y="276906"/>
                  <a:pt x="606879" y="285493"/>
                  <a:pt x="598555" y="290433"/>
                </a:cubicBezTo>
                <a:cubicBezTo>
                  <a:pt x="590231" y="295373"/>
                  <a:pt x="584749" y="291494"/>
                  <a:pt x="582110" y="278796"/>
                </a:cubicBezTo>
                <a:cubicBezTo>
                  <a:pt x="579472" y="266097"/>
                  <a:pt x="577156" y="257088"/>
                  <a:pt x="575163" y="251768"/>
                </a:cubicBezTo>
                <a:cubicBezTo>
                  <a:pt x="564551" y="250994"/>
                  <a:pt x="543538" y="251958"/>
                  <a:pt x="512126" y="254661"/>
                </a:cubicBezTo>
                <a:cubicBezTo>
                  <a:pt x="480714" y="257364"/>
                  <a:pt x="454260" y="259540"/>
                  <a:pt x="432764" y="261189"/>
                </a:cubicBezTo>
                <a:cubicBezTo>
                  <a:pt x="425580" y="279330"/>
                  <a:pt x="419428" y="283137"/>
                  <a:pt x="414308" y="272611"/>
                </a:cubicBezTo>
                <a:cubicBezTo>
                  <a:pt x="409189" y="262086"/>
                  <a:pt x="406174" y="247305"/>
                  <a:pt x="405263" y="228268"/>
                </a:cubicBezTo>
                <a:cubicBezTo>
                  <a:pt x="404353" y="209231"/>
                  <a:pt x="402585" y="192690"/>
                  <a:pt x="399961" y="178644"/>
                </a:cubicBezTo>
                <a:cubicBezTo>
                  <a:pt x="397337" y="164597"/>
                  <a:pt x="393515" y="151680"/>
                  <a:pt x="388496" y="139893"/>
                </a:cubicBezTo>
                <a:cubicBezTo>
                  <a:pt x="383477" y="128105"/>
                  <a:pt x="385241" y="122914"/>
                  <a:pt x="393787" y="124319"/>
                </a:cubicBezTo>
                <a:cubicBezTo>
                  <a:pt x="402334" y="125725"/>
                  <a:pt x="408977" y="127076"/>
                  <a:pt x="413717" y="128374"/>
                </a:cubicBezTo>
                <a:cubicBezTo>
                  <a:pt x="418456" y="129672"/>
                  <a:pt x="434506" y="129087"/>
                  <a:pt x="461867" y="126621"/>
                </a:cubicBezTo>
                <a:cubicBezTo>
                  <a:pt x="474573" y="107147"/>
                  <a:pt x="482037" y="93624"/>
                  <a:pt x="484260" y="86052"/>
                </a:cubicBezTo>
                <a:cubicBezTo>
                  <a:pt x="486483" y="78481"/>
                  <a:pt x="487594" y="72594"/>
                  <a:pt x="487594" y="68393"/>
                </a:cubicBezTo>
                <a:cubicBezTo>
                  <a:pt x="482977" y="69239"/>
                  <a:pt x="477581" y="70124"/>
                  <a:pt x="471407" y="71049"/>
                </a:cubicBezTo>
                <a:cubicBezTo>
                  <a:pt x="465234" y="71974"/>
                  <a:pt x="459845" y="72193"/>
                  <a:pt x="455242" y="71705"/>
                </a:cubicBezTo>
                <a:cubicBezTo>
                  <a:pt x="450639" y="71218"/>
                  <a:pt x="444530" y="67371"/>
                  <a:pt x="436915" y="60165"/>
                </a:cubicBezTo>
                <a:cubicBezTo>
                  <a:pt x="429301" y="52959"/>
                  <a:pt x="434069" y="49356"/>
                  <a:pt x="451220" y="49356"/>
                </a:cubicBezTo>
                <a:cubicBezTo>
                  <a:pt x="465316" y="49356"/>
                  <a:pt x="483898" y="47359"/>
                  <a:pt x="506964" y="43365"/>
                </a:cubicBezTo>
                <a:cubicBezTo>
                  <a:pt x="530030" y="39371"/>
                  <a:pt x="545869" y="36019"/>
                  <a:pt x="554480" y="33309"/>
                </a:cubicBezTo>
                <a:cubicBezTo>
                  <a:pt x="563092" y="30599"/>
                  <a:pt x="570975" y="28541"/>
                  <a:pt x="578131" y="27136"/>
                </a:cubicBezTo>
                <a:close/>
                <a:moveTo>
                  <a:pt x="6250653" y="19981"/>
                </a:moveTo>
                <a:cubicBezTo>
                  <a:pt x="6254309" y="19689"/>
                  <a:pt x="6260041" y="20862"/>
                  <a:pt x="6267845" y="23500"/>
                </a:cubicBezTo>
                <a:cubicBezTo>
                  <a:pt x="6283454" y="28778"/>
                  <a:pt x="6292703" y="35873"/>
                  <a:pt x="6295593" y="44785"/>
                </a:cubicBezTo>
                <a:cubicBezTo>
                  <a:pt x="6298483" y="53697"/>
                  <a:pt x="6298077" y="60986"/>
                  <a:pt x="6294378" y="66650"/>
                </a:cubicBezTo>
                <a:cubicBezTo>
                  <a:pt x="6290678" y="72315"/>
                  <a:pt x="6285494" y="72971"/>
                  <a:pt x="6278826" y="68618"/>
                </a:cubicBezTo>
                <a:cubicBezTo>
                  <a:pt x="6272157" y="64266"/>
                  <a:pt x="6265009" y="57795"/>
                  <a:pt x="6257380" y="49205"/>
                </a:cubicBezTo>
                <a:cubicBezTo>
                  <a:pt x="6250712" y="39683"/>
                  <a:pt x="6246887" y="31700"/>
                  <a:pt x="6245904" y="25254"/>
                </a:cubicBezTo>
                <a:cubicBezTo>
                  <a:pt x="6245413" y="22031"/>
                  <a:pt x="6246996" y="20273"/>
                  <a:pt x="6250653" y="19981"/>
                </a:cubicBezTo>
                <a:close/>
                <a:moveTo>
                  <a:pt x="3300659" y="17513"/>
                </a:moveTo>
                <a:cubicBezTo>
                  <a:pt x="3302527" y="16525"/>
                  <a:pt x="3305328" y="16632"/>
                  <a:pt x="3309064" y="17833"/>
                </a:cubicBezTo>
                <a:cubicBezTo>
                  <a:pt x="3316535" y="20235"/>
                  <a:pt x="3322633" y="22830"/>
                  <a:pt x="3327358" y="25619"/>
                </a:cubicBezTo>
                <a:cubicBezTo>
                  <a:pt x="3332083" y="28408"/>
                  <a:pt x="3333442" y="32087"/>
                  <a:pt x="3331435" y="36654"/>
                </a:cubicBezTo>
                <a:cubicBezTo>
                  <a:pt x="3329427" y="41221"/>
                  <a:pt x="3326831" y="44100"/>
                  <a:pt x="3323648" y="45290"/>
                </a:cubicBezTo>
                <a:cubicBezTo>
                  <a:pt x="3338117" y="43584"/>
                  <a:pt x="3348923" y="41580"/>
                  <a:pt x="3356064" y="39278"/>
                </a:cubicBezTo>
                <a:cubicBezTo>
                  <a:pt x="3363205" y="36977"/>
                  <a:pt x="3370164" y="39701"/>
                  <a:pt x="3376940" y="47452"/>
                </a:cubicBezTo>
                <a:cubicBezTo>
                  <a:pt x="3383716" y="55203"/>
                  <a:pt x="3378066" y="60631"/>
                  <a:pt x="3359990" y="63736"/>
                </a:cubicBezTo>
                <a:cubicBezTo>
                  <a:pt x="3341914" y="66840"/>
                  <a:pt x="3327670" y="67045"/>
                  <a:pt x="3317259" y="64349"/>
                </a:cubicBezTo>
                <a:cubicBezTo>
                  <a:pt x="3304453" y="83493"/>
                  <a:pt x="3289694" y="97500"/>
                  <a:pt x="3272980" y="106369"/>
                </a:cubicBezTo>
                <a:cubicBezTo>
                  <a:pt x="3256267" y="115238"/>
                  <a:pt x="3252915" y="113625"/>
                  <a:pt x="3262924" y="101529"/>
                </a:cubicBezTo>
                <a:cubicBezTo>
                  <a:pt x="3272934" y="89433"/>
                  <a:pt x="3281258" y="76753"/>
                  <a:pt x="3287898" y="63488"/>
                </a:cubicBezTo>
                <a:cubicBezTo>
                  <a:pt x="3294537" y="50223"/>
                  <a:pt x="3297857" y="41031"/>
                  <a:pt x="3297857" y="35912"/>
                </a:cubicBezTo>
                <a:lnTo>
                  <a:pt x="3297857" y="23759"/>
                </a:lnTo>
                <a:cubicBezTo>
                  <a:pt x="3297857" y="20582"/>
                  <a:pt x="3298791" y="18500"/>
                  <a:pt x="3300659" y="17513"/>
                </a:cubicBezTo>
                <a:close/>
                <a:moveTo>
                  <a:pt x="6681777" y="16889"/>
                </a:moveTo>
                <a:cubicBezTo>
                  <a:pt x="6685533" y="17016"/>
                  <a:pt x="6689791" y="18030"/>
                  <a:pt x="6694551" y="19930"/>
                </a:cubicBezTo>
                <a:cubicBezTo>
                  <a:pt x="6704074" y="23730"/>
                  <a:pt x="6711585" y="28089"/>
                  <a:pt x="6717084" y="33008"/>
                </a:cubicBezTo>
                <a:cubicBezTo>
                  <a:pt x="6722583" y="37927"/>
                  <a:pt x="6722733" y="42989"/>
                  <a:pt x="6717535" y="48194"/>
                </a:cubicBezTo>
                <a:cubicBezTo>
                  <a:pt x="6712337" y="53400"/>
                  <a:pt x="6708007" y="59892"/>
                  <a:pt x="6704543" y="67672"/>
                </a:cubicBezTo>
                <a:cubicBezTo>
                  <a:pt x="6701081" y="75451"/>
                  <a:pt x="6697961" y="84436"/>
                  <a:pt x="6695187" y="94624"/>
                </a:cubicBezTo>
                <a:cubicBezTo>
                  <a:pt x="6692411" y="104813"/>
                  <a:pt x="6685363" y="113786"/>
                  <a:pt x="6674042" y="121544"/>
                </a:cubicBezTo>
                <a:lnTo>
                  <a:pt x="6667235" y="125484"/>
                </a:lnTo>
                <a:lnTo>
                  <a:pt x="6674007" y="123166"/>
                </a:lnTo>
                <a:cubicBezTo>
                  <a:pt x="6677504" y="122834"/>
                  <a:pt x="6681301" y="123265"/>
                  <a:pt x="6685399" y="124459"/>
                </a:cubicBezTo>
                <a:cubicBezTo>
                  <a:pt x="6693595" y="126847"/>
                  <a:pt x="6700499" y="130299"/>
                  <a:pt x="6706114" y="134816"/>
                </a:cubicBezTo>
                <a:cubicBezTo>
                  <a:pt x="6711728" y="139334"/>
                  <a:pt x="6711473" y="144435"/>
                  <a:pt x="6705350" y="150121"/>
                </a:cubicBezTo>
                <a:cubicBezTo>
                  <a:pt x="6699227" y="155807"/>
                  <a:pt x="6692839" y="165332"/>
                  <a:pt x="6686184" y="178697"/>
                </a:cubicBezTo>
                <a:cubicBezTo>
                  <a:pt x="6696079" y="190643"/>
                  <a:pt x="6694251" y="196615"/>
                  <a:pt x="6680699" y="196615"/>
                </a:cubicBezTo>
                <a:cubicBezTo>
                  <a:pt x="6670245" y="196615"/>
                  <a:pt x="6648799" y="198752"/>
                  <a:pt x="6616361" y="203026"/>
                </a:cubicBezTo>
                <a:cubicBezTo>
                  <a:pt x="6610812" y="214957"/>
                  <a:pt x="6605753" y="215928"/>
                  <a:pt x="6601187" y="205940"/>
                </a:cubicBezTo>
                <a:cubicBezTo>
                  <a:pt x="6596619" y="195952"/>
                  <a:pt x="6593016" y="185448"/>
                  <a:pt x="6590377" y="174428"/>
                </a:cubicBezTo>
                <a:cubicBezTo>
                  <a:pt x="6587739" y="163407"/>
                  <a:pt x="6584347" y="154430"/>
                  <a:pt x="6580203" y="147497"/>
                </a:cubicBezTo>
                <a:cubicBezTo>
                  <a:pt x="6576059" y="140563"/>
                  <a:pt x="6578067" y="137096"/>
                  <a:pt x="6586225" y="137096"/>
                </a:cubicBezTo>
                <a:cubicBezTo>
                  <a:pt x="6592105" y="137096"/>
                  <a:pt x="6597229" y="137541"/>
                  <a:pt x="6601595" y="138430"/>
                </a:cubicBezTo>
                <a:cubicBezTo>
                  <a:pt x="6605961" y="139319"/>
                  <a:pt x="6616075" y="138473"/>
                  <a:pt x="6631935" y="135892"/>
                </a:cubicBezTo>
                <a:lnTo>
                  <a:pt x="6660174" y="127682"/>
                </a:lnTo>
                <a:lnTo>
                  <a:pt x="6655797" y="126677"/>
                </a:lnTo>
                <a:cubicBezTo>
                  <a:pt x="6654574" y="125878"/>
                  <a:pt x="6653617" y="124622"/>
                  <a:pt x="6652929" y="122910"/>
                </a:cubicBezTo>
                <a:cubicBezTo>
                  <a:pt x="6650176" y="116063"/>
                  <a:pt x="6644881" y="108613"/>
                  <a:pt x="6637044" y="100561"/>
                </a:cubicBezTo>
                <a:cubicBezTo>
                  <a:pt x="6629207" y="92509"/>
                  <a:pt x="6629881" y="89387"/>
                  <a:pt x="6639066" y="91193"/>
                </a:cubicBezTo>
                <a:cubicBezTo>
                  <a:pt x="6648251" y="93000"/>
                  <a:pt x="6654478" y="93904"/>
                  <a:pt x="6657747" y="93904"/>
                </a:cubicBezTo>
                <a:cubicBezTo>
                  <a:pt x="6660272" y="93904"/>
                  <a:pt x="6663376" y="90218"/>
                  <a:pt x="6667061" y="82847"/>
                </a:cubicBezTo>
                <a:cubicBezTo>
                  <a:pt x="6670747" y="75477"/>
                  <a:pt x="6673705" y="68106"/>
                  <a:pt x="6675935" y="60735"/>
                </a:cubicBezTo>
                <a:cubicBezTo>
                  <a:pt x="6678165" y="53364"/>
                  <a:pt x="6678821" y="48072"/>
                  <a:pt x="6677903" y="44860"/>
                </a:cubicBezTo>
                <a:cubicBezTo>
                  <a:pt x="6676985" y="41648"/>
                  <a:pt x="6674178" y="40877"/>
                  <a:pt x="6669481" y="42548"/>
                </a:cubicBezTo>
                <a:cubicBezTo>
                  <a:pt x="6664785" y="44219"/>
                  <a:pt x="6654607" y="46703"/>
                  <a:pt x="6638947" y="50001"/>
                </a:cubicBezTo>
                <a:cubicBezTo>
                  <a:pt x="6646147" y="53027"/>
                  <a:pt x="6648305" y="56738"/>
                  <a:pt x="6645422" y="61133"/>
                </a:cubicBezTo>
                <a:cubicBezTo>
                  <a:pt x="6642539" y="65528"/>
                  <a:pt x="6639532" y="71092"/>
                  <a:pt x="6636399" y="77825"/>
                </a:cubicBezTo>
                <a:cubicBezTo>
                  <a:pt x="6633265" y="84558"/>
                  <a:pt x="6626841" y="94402"/>
                  <a:pt x="6617125" y="107358"/>
                </a:cubicBezTo>
                <a:cubicBezTo>
                  <a:pt x="6607410" y="120315"/>
                  <a:pt x="6595543" y="130331"/>
                  <a:pt x="6581526" y="137408"/>
                </a:cubicBezTo>
                <a:cubicBezTo>
                  <a:pt x="6567509" y="144485"/>
                  <a:pt x="6565963" y="141295"/>
                  <a:pt x="6576890" y="127836"/>
                </a:cubicBezTo>
                <a:cubicBezTo>
                  <a:pt x="6587817" y="114378"/>
                  <a:pt x="6597039" y="99909"/>
                  <a:pt x="6604553" y="84428"/>
                </a:cubicBezTo>
                <a:cubicBezTo>
                  <a:pt x="6612067" y="68948"/>
                  <a:pt x="6615824" y="59100"/>
                  <a:pt x="6615824" y="54884"/>
                </a:cubicBezTo>
                <a:cubicBezTo>
                  <a:pt x="6613745" y="54884"/>
                  <a:pt x="6611368" y="55336"/>
                  <a:pt x="6608693" y="56239"/>
                </a:cubicBezTo>
                <a:cubicBezTo>
                  <a:pt x="6606019" y="57143"/>
                  <a:pt x="6600465" y="53966"/>
                  <a:pt x="6592033" y="46710"/>
                </a:cubicBezTo>
                <a:cubicBezTo>
                  <a:pt x="6583601" y="39454"/>
                  <a:pt x="6584243" y="36281"/>
                  <a:pt x="6593959" y="37192"/>
                </a:cubicBezTo>
                <a:cubicBezTo>
                  <a:pt x="6603674" y="38102"/>
                  <a:pt x="6617739" y="36149"/>
                  <a:pt x="6636151" y="31330"/>
                </a:cubicBezTo>
                <a:cubicBezTo>
                  <a:pt x="6654564" y="26512"/>
                  <a:pt x="6666520" y="22457"/>
                  <a:pt x="6672020" y="19166"/>
                </a:cubicBezTo>
                <a:cubicBezTo>
                  <a:pt x="6674769" y="17521"/>
                  <a:pt x="6678022" y="16761"/>
                  <a:pt x="6681777" y="16889"/>
                </a:cubicBezTo>
                <a:close/>
                <a:moveTo>
                  <a:pt x="1664048" y="16692"/>
                </a:moveTo>
                <a:cubicBezTo>
                  <a:pt x="1668311" y="16732"/>
                  <a:pt x="1672693" y="17592"/>
                  <a:pt x="1677196" y="19274"/>
                </a:cubicBezTo>
                <a:cubicBezTo>
                  <a:pt x="1686202" y="22636"/>
                  <a:pt x="1694107" y="27627"/>
                  <a:pt x="1700911" y="34245"/>
                </a:cubicBezTo>
                <a:cubicBezTo>
                  <a:pt x="1707716" y="40863"/>
                  <a:pt x="1708418" y="47983"/>
                  <a:pt x="1703019" y="55605"/>
                </a:cubicBezTo>
                <a:cubicBezTo>
                  <a:pt x="1697620" y="63226"/>
                  <a:pt x="1696036" y="95789"/>
                  <a:pt x="1698266" y="153294"/>
                </a:cubicBezTo>
                <a:cubicBezTo>
                  <a:pt x="1700495" y="210798"/>
                  <a:pt x="1702073" y="246007"/>
                  <a:pt x="1702998" y="258920"/>
                </a:cubicBezTo>
                <a:cubicBezTo>
                  <a:pt x="1703923" y="271834"/>
                  <a:pt x="1700951" y="285148"/>
                  <a:pt x="1694082" y="298865"/>
                </a:cubicBezTo>
                <a:cubicBezTo>
                  <a:pt x="1687213" y="312581"/>
                  <a:pt x="1681133" y="313538"/>
                  <a:pt x="1675841" y="301736"/>
                </a:cubicBezTo>
                <a:cubicBezTo>
                  <a:pt x="1670550" y="289934"/>
                  <a:pt x="1666728" y="277745"/>
                  <a:pt x="1664376" y="265169"/>
                </a:cubicBezTo>
                <a:cubicBezTo>
                  <a:pt x="1647756" y="263563"/>
                  <a:pt x="1627966" y="263875"/>
                  <a:pt x="1605008" y="266105"/>
                </a:cubicBezTo>
                <a:cubicBezTo>
                  <a:pt x="1582049" y="268334"/>
                  <a:pt x="1561356" y="270134"/>
                  <a:pt x="1542929" y="271504"/>
                </a:cubicBezTo>
                <a:cubicBezTo>
                  <a:pt x="1524502" y="272873"/>
                  <a:pt x="1510470" y="273106"/>
                  <a:pt x="1500833" y="272203"/>
                </a:cubicBezTo>
                <a:cubicBezTo>
                  <a:pt x="1492960" y="295606"/>
                  <a:pt x="1485296" y="299245"/>
                  <a:pt x="1477839" y="283119"/>
                </a:cubicBezTo>
                <a:cubicBezTo>
                  <a:pt x="1470382" y="266994"/>
                  <a:pt x="1468679" y="253195"/>
                  <a:pt x="1472730" y="241723"/>
                </a:cubicBezTo>
                <a:cubicBezTo>
                  <a:pt x="1476781" y="230250"/>
                  <a:pt x="1479255" y="198254"/>
                  <a:pt x="1480151" y="145733"/>
                </a:cubicBezTo>
                <a:cubicBezTo>
                  <a:pt x="1481047" y="93212"/>
                  <a:pt x="1478348" y="61541"/>
                  <a:pt x="1472052" y="50722"/>
                </a:cubicBezTo>
                <a:cubicBezTo>
                  <a:pt x="1465757" y="39902"/>
                  <a:pt x="1466406" y="34962"/>
                  <a:pt x="1473999" y="35901"/>
                </a:cubicBezTo>
                <a:cubicBezTo>
                  <a:pt x="1481592" y="36840"/>
                  <a:pt x="1488863" y="37963"/>
                  <a:pt x="1495810" y="39268"/>
                </a:cubicBezTo>
                <a:cubicBezTo>
                  <a:pt x="1502758" y="40573"/>
                  <a:pt x="1519024" y="39902"/>
                  <a:pt x="1544607" y="37256"/>
                </a:cubicBezTo>
                <a:cubicBezTo>
                  <a:pt x="1570189" y="34611"/>
                  <a:pt x="1592410" y="31714"/>
                  <a:pt x="1611267" y="28566"/>
                </a:cubicBezTo>
                <a:cubicBezTo>
                  <a:pt x="1630124" y="25418"/>
                  <a:pt x="1643576" y="22242"/>
                  <a:pt x="1651620" y="19037"/>
                </a:cubicBezTo>
                <a:cubicBezTo>
                  <a:pt x="1655643" y="17435"/>
                  <a:pt x="1659785" y="16653"/>
                  <a:pt x="1664048" y="16692"/>
                </a:cubicBezTo>
                <a:close/>
                <a:moveTo>
                  <a:pt x="4197135" y="13673"/>
                </a:moveTo>
                <a:cubicBezTo>
                  <a:pt x="4201401" y="14446"/>
                  <a:pt x="4207912" y="17277"/>
                  <a:pt x="4216666" y="22167"/>
                </a:cubicBezTo>
                <a:cubicBezTo>
                  <a:pt x="4228052" y="31545"/>
                  <a:pt x="4231286" y="38701"/>
                  <a:pt x="4226367" y="43634"/>
                </a:cubicBezTo>
                <a:cubicBezTo>
                  <a:pt x="4221449" y="48567"/>
                  <a:pt x="4215308" y="55633"/>
                  <a:pt x="4207944" y="64833"/>
                </a:cubicBezTo>
                <a:cubicBezTo>
                  <a:pt x="4200580" y="74032"/>
                  <a:pt x="4191972" y="83998"/>
                  <a:pt x="4182121" y="94732"/>
                </a:cubicBezTo>
                <a:cubicBezTo>
                  <a:pt x="4172269" y="105466"/>
                  <a:pt x="4158137" y="115005"/>
                  <a:pt x="4139724" y="123351"/>
                </a:cubicBezTo>
                <a:cubicBezTo>
                  <a:pt x="4121311" y="131697"/>
                  <a:pt x="4119175" y="128661"/>
                  <a:pt x="4133314" y="114242"/>
                </a:cubicBezTo>
                <a:cubicBezTo>
                  <a:pt x="4147453" y="99823"/>
                  <a:pt x="4159388" y="85988"/>
                  <a:pt x="4169118" y="72738"/>
                </a:cubicBezTo>
                <a:cubicBezTo>
                  <a:pt x="4178847" y="59487"/>
                  <a:pt x="4185050" y="48646"/>
                  <a:pt x="4187724" y="40214"/>
                </a:cubicBezTo>
                <a:cubicBezTo>
                  <a:pt x="4190399" y="31782"/>
                  <a:pt x="4191513" y="24221"/>
                  <a:pt x="4191069" y="17531"/>
                </a:cubicBezTo>
                <a:cubicBezTo>
                  <a:pt x="4190847" y="14187"/>
                  <a:pt x="4192869" y="12900"/>
                  <a:pt x="4197135" y="13673"/>
                </a:cubicBezTo>
                <a:close/>
                <a:moveTo>
                  <a:pt x="3712752" y="13358"/>
                </a:moveTo>
                <a:cubicBezTo>
                  <a:pt x="3715665" y="12932"/>
                  <a:pt x="3719613" y="13563"/>
                  <a:pt x="3724596" y="15251"/>
                </a:cubicBezTo>
                <a:cubicBezTo>
                  <a:pt x="3734563" y="18628"/>
                  <a:pt x="3742253" y="23536"/>
                  <a:pt x="3747666" y="29975"/>
                </a:cubicBezTo>
                <a:cubicBezTo>
                  <a:pt x="3753079" y="36414"/>
                  <a:pt x="3751972" y="40784"/>
                  <a:pt x="3744343" y="43086"/>
                </a:cubicBezTo>
                <a:cubicBezTo>
                  <a:pt x="3736713" y="45387"/>
                  <a:pt x="3727274" y="48786"/>
                  <a:pt x="3716024" y="53282"/>
                </a:cubicBezTo>
                <a:cubicBezTo>
                  <a:pt x="3704774" y="57777"/>
                  <a:pt x="3694188" y="61273"/>
                  <a:pt x="3684264" y="63768"/>
                </a:cubicBezTo>
                <a:cubicBezTo>
                  <a:pt x="3698662" y="68773"/>
                  <a:pt x="3704961" y="73831"/>
                  <a:pt x="3703161" y="78943"/>
                </a:cubicBezTo>
                <a:cubicBezTo>
                  <a:pt x="3701362" y="84056"/>
                  <a:pt x="3700462" y="92635"/>
                  <a:pt x="3700462" y="104680"/>
                </a:cubicBezTo>
                <a:cubicBezTo>
                  <a:pt x="3709267" y="103031"/>
                  <a:pt x="3717480" y="100593"/>
                  <a:pt x="3725102" y="97367"/>
                </a:cubicBezTo>
                <a:cubicBezTo>
                  <a:pt x="3732724" y="94140"/>
                  <a:pt x="3739743" y="96137"/>
                  <a:pt x="3746160" y="103358"/>
                </a:cubicBezTo>
                <a:cubicBezTo>
                  <a:pt x="3752577" y="110578"/>
                  <a:pt x="3750695" y="115281"/>
                  <a:pt x="3740514" y="117468"/>
                </a:cubicBezTo>
                <a:cubicBezTo>
                  <a:pt x="3730332" y="119655"/>
                  <a:pt x="3717426" y="122391"/>
                  <a:pt x="3701795" y="125674"/>
                </a:cubicBezTo>
                <a:lnTo>
                  <a:pt x="3701795" y="162264"/>
                </a:lnTo>
                <a:cubicBezTo>
                  <a:pt x="3714673" y="165476"/>
                  <a:pt x="3724840" y="169068"/>
                  <a:pt x="3732297" y="173040"/>
                </a:cubicBezTo>
                <a:cubicBezTo>
                  <a:pt x="3739754" y="177012"/>
                  <a:pt x="3743959" y="184186"/>
                  <a:pt x="3744913" y="194561"/>
                </a:cubicBezTo>
                <a:cubicBezTo>
                  <a:pt x="3745866" y="204936"/>
                  <a:pt x="3741188" y="208443"/>
                  <a:pt x="3730877" y="205080"/>
                </a:cubicBezTo>
                <a:cubicBezTo>
                  <a:pt x="3720567" y="201717"/>
                  <a:pt x="3710873" y="192149"/>
                  <a:pt x="3701795" y="176374"/>
                </a:cubicBezTo>
                <a:lnTo>
                  <a:pt x="3701795" y="232989"/>
                </a:lnTo>
                <a:cubicBezTo>
                  <a:pt x="3701795" y="255618"/>
                  <a:pt x="3700057" y="274110"/>
                  <a:pt x="3696579" y="288465"/>
                </a:cubicBezTo>
                <a:cubicBezTo>
                  <a:pt x="3693102" y="302819"/>
                  <a:pt x="3687452" y="304253"/>
                  <a:pt x="3679629" y="292767"/>
                </a:cubicBezTo>
                <a:cubicBezTo>
                  <a:pt x="3671806" y="281280"/>
                  <a:pt x="3668795" y="272009"/>
                  <a:pt x="3670595" y="264954"/>
                </a:cubicBezTo>
                <a:cubicBezTo>
                  <a:pt x="3672394" y="257898"/>
                  <a:pt x="3673968" y="246487"/>
                  <a:pt x="3675316" y="230720"/>
                </a:cubicBezTo>
                <a:cubicBezTo>
                  <a:pt x="3676664" y="214953"/>
                  <a:pt x="3677338" y="192335"/>
                  <a:pt x="3677338" y="162866"/>
                </a:cubicBezTo>
                <a:cubicBezTo>
                  <a:pt x="3676119" y="174209"/>
                  <a:pt x="3668411" y="188585"/>
                  <a:pt x="3654214" y="205994"/>
                </a:cubicBezTo>
                <a:cubicBezTo>
                  <a:pt x="3640018" y="223403"/>
                  <a:pt x="3623225" y="237442"/>
                  <a:pt x="3603837" y="248111"/>
                </a:cubicBezTo>
                <a:cubicBezTo>
                  <a:pt x="3584449" y="258780"/>
                  <a:pt x="3580925" y="257353"/>
                  <a:pt x="3593265" y="243831"/>
                </a:cubicBezTo>
                <a:cubicBezTo>
                  <a:pt x="3605605" y="230308"/>
                  <a:pt x="3620035" y="212379"/>
                  <a:pt x="3636554" y="190044"/>
                </a:cubicBezTo>
                <a:cubicBezTo>
                  <a:pt x="3653074" y="167709"/>
                  <a:pt x="3664425" y="148755"/>
                  <a:pt x="3670605" y="133182"/>
                </a:cubicBezTo>
                <a:cubicBezTo>
                  <a:pt x="3662489" y="136666"/>
                  <a:pt x="3653820" y="140251"/>
                  <a:pt x="3644599" y="143937"/>
                </a:cubicBezTo>
                <a:lnTo>
                  <a:pt x="3617840" y="153294"/>
                </a:lnTo>
                <a:cubicBezTo>
                  <a:pt x="3607616" y="156076"/>
                  <a:pt x="3597205" y="153254"/>
                  <a:pt x="3586607" y="144829"/>
                </a:cubicBezTo>
                <a:cubicBezTo>
                  <a:pt x="3576010" y="136405"/>
                  <a:pt x="3576637" y="131898"/>
                  <a:pt x="3588490" y="131310"/>
                </a:cubicBezTo>
                <a:cubicBezTo>
                  <a:pt x="3600342" y="130722"/>
                  <a:pt x="3612986" y="128862"/>
                  <a:pt x="3626423" y="125728"/>
                </a:cubicBezTo>
                <a:cubicBezTo>
                  <a:pt x="3639860" y="122595"/>
                  <a:pt x="3656387" y="118167"/>
                  <a:pt x="3676004" y="112446"/>
                </a:cubicBezTo>
                <a:cubicBezTo>
                  <a:pt x="3676004" y="104100"/>
                  <a:pt x="3675563" y="96614"/>
                  <a:pt x="3674681" y="89989"/>
                </a:cubicBezTo>
                <a:cubicBezTo>
                  <a:pt x="3673800" y="83364"/>
                  <a:pt x="3672505" y="77513"/>
                  <a:pt x="3670799" y="72436"/>
                </a:cubicBezTo>
                <a:cubicBezTo>
                  <a:pt x="3662180" y="75132"/>
                  <a:pt x="3654042" y="76480"/>
                  <a:pt x="3646385" y="76480"/>
                </a:cubicBezTo>
                <a:cubicBezTo>
                  <a:pt x="3637336" y="76480"/>
                  <a:pt x="3637781" y="73204"/>
                  <a:pt x="3647718" y="66650"/>
                </a:cubicBezTo>
                <a:cubicBezTo>
                  <a:pt x="3657656" y="60097"/>
                  <a:pt x="3667260" y="53948"/>
                  <a:pt x="3676531" y="48205"/>
                </a:cubicBezTo>
                <a:cubicBezTo>
                  <a:pt x="3685802" y="42462"/>
                  <a:pt x="3692797" y="37231"/>
                  <a:pt x="3697515" y="32513"/>
                </a:cubicBezTo>
                <a:cubicBezTo>
                  <a:pt x="3702233" y="27795"/>
                  <a:pt x="3705434" y="22895"/>
                  <a:pt x="3707119" y="17811"/>
                </a:cubicBezTo>
                <a:cubicBezTo>
                  <a:pt x="3707961" y="15269"/>
                  <a:pt x="3709839" y="13785"/>
                  <a:pt x="3712752" y="13358"/>
                </a:cubicBezTo>
                <a:close/>
                <a:moveTo>
                  <a:pt x="908467" y="11613"/>
                </a:moveTo>
                <a:cubicBezTo>
                  <a:pt x="911122" y="11400"/>
                  <a:pt x="913778" y="11663"/>
                  <a:pt x="916434" y="12401"/>
                </a:cubicBezTo>
                <a:cubicBezTo>
                  <a:pt x="921748" y="13878"/>
                  <a:pt x="928814" y="17463"/>
                  <a:pt x="937633" y="23156"/>
                </a:cubicBezTo>
                <a:cubicBezTo>
                  <a:pt x="946452" y="28849"/>
                  <a:pt x="949173" y="33926"/>
                  <a:pt x="945796" y="38386"/>
                </a:cubicBezTo>
                <a:cubicBezTo>
                  <a:pt x="942419" y="42845"/>
                  <a:pt x="939443" y="48072"/>
                  <a:pt x="936869" y="54067"/>
                </a:cubicBezTo>
                <a:cubicBezTo>
                  <a:pt x="934295" y="60061"/>
                  <a:pt x="930720" y="71522"/>
                  <a:pt x="926146" y="88451"/>
                </a:cubicBezTo>
                <a:cubicBezTo>
                  <a:pt x="921571" y="105379"/>
                  <a:pt x="916839" y="115493"/>
                  <a:pt x="911950" y="118791"/>
                </a:cubicBezTo>
                <a:cubicBezTo>
                  <a:pt x="907059" y="122089"/>
                  <a:pt x="902958" y="120584"/>
                  <a:pt x="899645" y="114274"/>
                </a:cubicBezTo>
                <a:cubicBezTo>
                  <a:pt x="890023" y="116081"/>
                  <a:pt x="873797" y="118612"/>
                  <a:pt x="850968" y="121867"/>
                </a:cubicBezTo>
                <a:cubicBezTo>
                  <a:pt x="850968" y="126413"/>
                  <a:pt x="848688" y="129661"/>
                  <a:pt x="844128" y="131611"/>
                </a:cubicBezTo>
                <a:cubicBezTo>
                  <a:pt x="839567" y="133562"/>
                  <a:pt x="835717" y="127739"/>
                  <a:pt x="832576" y="114145"/>
                </a:cubicBezTo>
                <a:cubicBezTo>
                  <a:pt x="829436" y="100550"/>
                  <a:pt x="825897" y="86228"/>
                  <a:pt x="821961" y="71178"/>
                </a:cubicBezTo>
                <a:cubicBezTo>
                  <a:pt x="818025" y="56128"/>
                  <a:pt x="813751" y="44674"/>
                  <a:pt x="809141" y="36815"/>
                </a:cubicBezTo>
                <a:cubicBezTo>
                  <a:pt x="804531" y="28957"/>
                  <a:pt x="806204" y="25497"/>
                  <a:pt x="814164" y="26437"/>
                </a:cubicBezTo>
                <a:cubicBezTo>
                  <a:pt x="822123" y="27376"/>
                  <a:pt x="827715" y="27828"/>
                  <a:pt x="830941" y="27792"/>
                </a:cubicBezTo>
                <a:cubicBezTo>
                  <a:pt x="834168" y="27756"/>
                  <a:pt x="845242" y="25978"/>
                  <a:pt x="864165" y="22457"/>
                </a:cubicBezTo>
                <a:cubicBezTo>
                  <a:pt x="883086" y="18937"/>
                  <a:pt x="895200" y="16011"/>
                  <a:pt x="900506" y="13681"/>
                </a:cubicBezTo>
                <a:cubicBezTo>
                  <a:pt x="903159" y="12516"/>
                  <a:pt x="905812" y="11827"/>
                  <a:pt x="908467" y="11613"/>
                </a:cubicBezTo>
                <a:close/>
                <a:moveTo>
                  <a:pt x="4846956" y="11302"/>
                </a:moveTo>
                <a:cubicBezTo>
                  <a:pt x="4848844" y="11244"/>
                  <a:pt x="4851179" y="11629"/>
                  <a:pt x="4853959" y="12455"/>
                </a:cubicBezTo>
                <a:cubicBezTo>
                  <a:pt x="4865080" y="15760"/>
                  <a:pt x="4873429" y="19607"/>
                  <a:pt x="4879008" y="23995"/>
                </a:cubicBezTo>
                <a:cubicBezTo>
                  <a:pt x="4884586" y="28383"/>
                  <a:pt x="4885242" y="33202"/>
                  <a:pt x="4880976" y="38450"/>
                </a:cubicBezTo>
                <a:cubicBezTo>
                  <a:pt x="4876710" y="43699"/>
                  <a:pt x="4871669" y="52131"/>
                  <a:pt x="4865854" y="63746"/>
                </a:cubicBezTo>
                <a:cubicBezTo>
                  <a:pt x="4860039" y="75362"/>
                  <a:pt x="4851467" y="87207"/>
                  <a:pt x="4840138" y="99281"/>
                </a:cubicBezTo>
                <a:cubicBezTo>
                  <a:pt x="4868489" y="98493"/>
                  <a:pt x="4886016" y="95596"/>
                  <a:pt x="4892721" y="90591"/>
                </a:cubicBezTo>
                <a:cubicBezTo>
                  <a:pt x="4899425" y="85586"/>
                  <a:pt x="4907194" y="85013"/>
                  <a:pt x="4916027" y="88870"/>
                </a:cubicBezTo>
                <a:cubicBezTo>
                  <a:pt x="4924861" y="92728"/>
                  <a:pt x="4931970" y="97550"/>
                  <a:pt x="4937355" y="103336"/>
                </a:cubicBezTo>
                <a:cubicBezTo>
                  <a:pt x="4942739" y="109122"/>
                  <a:pt x="4943144" y="114507"/>
                  <a:pt x="4938570" y="119490"/>
                </a:cubicBezTo>
                <a:cubicBezTo>
                  <a:pt x="4933995" y="124473"/>
                  <a:pt x="4930822" y="136290"/>
                  <a:pt x="4929052" y="154939"/>
                </a:cubicBezTo>
                <a:cubicBezTo>
                  <a:pt x="4927281" y="173589"/>
                  <a:pt x="4925721" y="192346"/>
                  <a:pt x="4924373" y="211210"/>
                </a:cubicBezTo>
                <a:cubicBezTo>
                  <a:pt x="4923025" y="230075"/>
                  <a:pt x="4919046" y="246347"/>
                  <a:pt x="4912435" y="260028"/>
                </a:cubicBezTo>
                <a:cubicBezTo>
                  <a:pt x="4905824" y="273708"/>
                  <a:pt x="4895567" y="284109"/>
                  <a:pt x="4881664" y="291229"/>
                </a:cubicBezTo>
                <a:cubicBezTo>
                  <a:pt x="4867762" y="298349"/>
                  <a:pt x="4860283" y="296560"/>
                  <a:pt x="4859229" y="285862"/>
                </a:cubicBezTo>
                <a:cubicBezTo>
                  <a:pt x="4858175" y="275164"/>
                  <a:pt x="4852453" y="262989"/>
                  <a:pt x="4842064" y="249337"/>
                </a:cubicBezTo>
                <a:cubicBezTo>
                  <a:pt x="4831674" y="235685"/>
                  <a:pt x="4833079" y="232057"/>
                  <a:pt x="4846280" y="238453"/>
                </a:cubicBezTo>
                <a:cubicBezTo>
                  <a:pt x="4859480" y="244849"/>
                  <a:pt x="4868697" y="248448"/>
                  <a:pt x="4873931" y="249251"/>
                </a:cubicBezTo>
                <a:cubicBezTo>
                  <a:pt x="4879166" y="250054"/>
                  <a:pt x="4884037" y="245247"/>
                  <a:pt x="4888548" y="234829"/>
                </a:cubicBezTo>
                <a:cubicBezTo>
                  <a:pt x="4893058" y="224410"/>
                  <a:pt x="4896212" y="208633"/>
                  <a:pt x="4898012" y="187495"/>
                </a:cubicBezTo>
                <a:cubicBezTo>
                  <a:pt x="4899812" y="166358"/>
                  <a:pt x="4900711" y="148676"/>
                  <a:pt x="4900711" y="134451"/>
                </a:cubicBezTo>
                <a:cubicBezTo>
                  <a:pt x="4900711" y="121616"/>
                  <a:pt x="4899475" y="114371"/>
                  <a:pt x="4897001" y="112715"/>
                </a:cubicBezTo>
                <a:cubicBezTo>
                  <a:pt x="4894527" y="111058"/>
                  <a:pt x="4888379" y="111463"/>
                  <a:pt x="4878556" y="113930"/>
                </a:cubicBezTo>
                <a:lnTo>
                  <a:pt x="4850420" y="120985"/>
                </a:lnTo>
                <a:cubicBezTo>
                  <a:pt x="4843595" y="121917"/>
                  <a:pt x="4837529" y="119680"/>
                  <a:pt x="4832223" y="114274"/>
                </a:cubicBezTo>
                <a:cubicBezTo>
                  <a:pt x="4818499" y="129862"/>
                  <a:pt x="4804213" y="141857"/>
                  <a:pt x="4789364" y="150261"/>
                </a:cubicBezTo>
                <a:cubicBezTo>
                  <a:pt x="4785651" y="152362"/>
                  <a:pt x="4782856" y="153640"/>
                  <a:pt x="4780979" y="154096"/>
                </a:cubicBezTo>
                <a:lnTo>
                  <a:pt x="4779316" y="153463"/>
                </a:lnTo>
                <a:lnTo>
                  <a:pt x="4778998" y="159026"/>
                </a:lnTo>
                <a:cubicBezTo>
                  <a:pt x="4778792" y="166358"/>
                  <a:pt x="4778913" y="175421"/>
                  <a:pt x="4779361" y="186215"/>
                </a:cubicBezTo>
                <a:cubicBezTo>
                  <a:pt x="4780258" y="207804"/>
                  <a:pt x="4779548" y="224152"/>
                  <a:pt x="4777232" y="235259"/>
                </a:cubicBezTo>
                <a:cubicBezTo>
                  <a:pt x="4774916" y="246365"/>
                  <a:pt x="4771804" y="255299"/>
                  <a:pt x="4767896" y="262061"/>
                </a:cubicBezTo>
                <a:cubicBezTo>
                  <a:pt x="4763988" y="268822"/>
                  <a:pt x="4759805" y="268922"/>
                  <a:pt x="4755345" y="262362"/>
                </a:cubicBezTo>
                <a:cubicBezTo>
                  <a:pt x="4750885" y="255801"/>
                  <a:pt x="4747472" y="250352"/>
                  <a:pt x="4745106" y="246014"/>
                </a:cubicBezTo>
                <a:cubicBezTo>
                  <a:pt x="4742740" y="241676"/>
                  <a:pt x="4740428" y="239331"/>
                  <a:pt x="4738169" y="238980"/>
                </a:cubicBezTo>
                <a:cubicBezTo>
                  <a:pt x="4735910" y="238629"/>
                  <a:pt x="4724686" y="240102"/>
                  <a:pt x="4704495" y="243400"/>
                </a:cubicBezTo>
                <a:cubicBezTo>
                  <a:pt x="4699791" y="263505"/>
                  <a:pt x="4694424" y="269005"/>
                  <a:pt x="4688394" y="259899"/>
                </a:cubicBezTo>
                <a:cubicBezTo>
                  <a:pt x="4682364" y="250793"/>
                  <a:pt x="4679349" y="238668"/>
                  <a:pt x="4679349" y="223525"/>
                </a:cubicBezTo>
                <a:cubicBezTo>
                  <a:pt x="4679349" y="209256"/>
                  <a:pt x="4678908" y="191528"/>
                  <a:pt x="4678026" y="170341"/>
                </a:cubicBezTo>
                <a:cubicBezTo>
                  <a:pt x="4677144" y="149153"/>
                  <a:pt x="4673996" y="133816"/>
                  <a:pt x="4668583" y="124330"/>
                </a:cubicBezTo>
                <a:cubicBezTo>
                  <a:pt x="4663170" y="114844"/>
                  <a:pt x="4664091" y="110101"/>
                  <a:pt x="4671347" y="110101"/>
                </a:cubicBezTo>
                <a:cubicBezTo>
                  <a:pt x="4676137" y="110101"/>
                  <a:pt x="4681737" y="110538"/>
                  <a:pt x="4688147" y="111413"/>
                </a:cubicBezTo>
                <a:cubicBezTo>
                  <a:pt x="4695030" y="102766"/>
                  <a:pt x="4702709" y="89394"/>
                  <a:pt x="4711184" y="71296"/>
                </a:cubicBezTo>
                <a:cubicBezTo>
                  <a:pt x="4719659" y="53199"/>
                  <a:pt x="4722323" y="38941"/>
                  <a:pt x="4719175" y="28523"/>
                </a:cubicBezTo>
                <a:cubicBezTo>
                  <a:pt x="4716028" y="18105"/>
                  <a:pt x="4723954" y="17019"/>
                  <a:pt x="4742955" y="25264"/>
                </a:cubicBezTo>
                <a:cubicBezTo>
                  <a:pt x="4759159" y="33094"/>
                  <a:pt x="4764168" y="39988"/>
                  <a:pt x="4757980" y="45946"/>
                </a:cubicBezTo>
                <a:cubicBezTo>
                  <a:pt x="4751792" y="51905"/>
                  <a:pt x="4745128" y="60240"/>
                  <a:pt x="4737986" y="70952"/>
                </a:cubicBezTo>
                <a:cubicBezTo>
                  <a:pt x="4730845" y="81664"/>
                  <a:pt x="4719903" y="95151"/>
                  <a:pt x="4705161" y="111413"/>
                </a:cubicBezTo>
                <a:cubicBezTo>
                  <a:pt x="4722513" y="108918"/>
                  <a:pt x="4734573" y="104695"/>
                  <a:pt x="4741342" y="98744"/>
                </a:cubicBezTo>
                <a:cubicBezTo>
                  <a:pt x="4748110" y="92792"/>
                  <a:pt x="4755438" y="91738"/>
                  <a:pt x="4763325" y="95582"/>
                </a:cubicBezTo>
                <a:cubicBezTo>
                  <a:pt x="4771212" y="99425"/>
                  <a:pt x="4778114" y="103426"/>
                  <a:pt x="4784029" y="107584"/>
                </a:cubicBezTo>
                <a:cubicBezTo>
                  <a:pt x="4789944" y="111743"/>
                  <a:pt x="4791281" y="116622"/>
                  <a:pt x="4788040" y="122222"/>
                </a:cubicBezTo>
                <a:cubicBezTo>
                  <a:pt x="4784800" y="127822"/>
                  <a:pt x="4782319" y="134490"/>
                  <a:pt x="4780598" y="142227"/>
                </a:cubicBezTo>
                <a:cubicBezTo>
                  <a:pt x="4780168" y="144161"/>
                  <a:pt x="4779819" y="146528"/>
                  <a:pt x="4779553" y="149328"/>
                </a:cubicBezTo>
                <a:lnTo>
                  <a:pt x="4779532" y="149700"/>
                </a:lnTo>
                <a:lnTo>
                  <a:pt x="4780720" y="146966"/>
                </a:lnTo>
                <a:cubicBezTo>
                  <a:pt x="4782512" y="144133"/>
                  <a:pt x="4785221" y="140477"/>
                  <a:pt x="4788847" y="135999"/>
                </a:cubicBezTo>
                <a:cubicBezTo>
                  <a:pt x="4803352" y="118089"/>
                  <a:pt x="4816624" y="97614"/>
                  <a:pt x="4828663" y="74577"/>
                </a:cubicBezTo>
                <a:cubicBezTo>
                  <a:pt x="4840702" y="51539"/>
                  <a:pt x="4845147" y="34600"/>
                  <a:pt x="4841999" y="23759"/>
                </a:cubicBezTo>
                <a:cubicBezTo>
                  <a:pt x="4839638" y="15628"/>
                  <a:pt x="4841291" y="11476"/>
                  <a:pt x="4846956" y="11302"/>
                </a:cubicBezTo>
                <a:close/>
                <a:moveTo>
                  <a:pt x="6147333" y="10282"/>
                </a:moveTo>
                <a:cubicBezTo>
                  <a:pt x="6152783" y="11250"/>
                  <a:pt x="6160233" y="13534"/>
                  <a:pt x="6169683" y="17133"/>
                </a:cubicBezTo>
                <a:cubicBezTo>
                  <a:pt x="6179133" y="20733"/>
                  <a:pt x="6182044" y="26738"/>
                  <a:pt x="6178415" y="35148"/>
                </a:cubicBezTo>
                <a:cubicBezTo>
                  <a:pt x="6174788" y="43559"/>
                  <a:pt x="6172551" y="62233"/>
                  <a:pt x="6171705" y="91172"/>
                </a:cubicBezTo>
                <a:cubicBezTo>
                  <a:pt x="6176967" y="89537"/>
                  <a:pt x="6182373" y="88003"/>
                  <a:pt x="6187923" y="86569"/>
                </a:cubicBezTo>
                <a:cubicBezTo>
                  <a:pt x="6193473" y="85135"/>
                  <a:pt x="6198008" y="86655"/>
                  <a:pt x="6201529" y="91129"/>
                </a:cubicBezTo>
                <a:cubicBezTo>
                  <a:pt x="6205049" y="95603"/>
                  <a:pt x="6204153" y="99618"/>
                  <a:pt x="6198839" y="103175"/>
                </a:cubicBezTo>
                <a:cubicBezTo>
                  <a:pt x="6193527" y="106731"/>
                  <a:pt x="6184481" y="110911"/>
                  <a:pt x="6171705" y="115715"/>
                </a:cubicBezTo>
                <a:lnTo>
                  <a:pt x="6171705" y="142474"/>
                </a:lnTo>
                <a:cubicBezTo>
                  <a:pt x="6189701" y="129869"/>
                  <a:pt x="6197489" y="126180"/>
                  <a:pt x="6195065" y="131407"/>
                </a:cubicBezTo>
                <a:cubicBezTo>
                  <a:pt x="6192641" y="136634"/>
                  <a:pt x="6184855" y="147135"/>
                  <a:pt x="6171705" y="162909"/>
                </a:cubicBezTo>
                <a:cubicBezTo>
                  <a:pt x="6171705" y="165978"/>
                  <a:pt x="6171718" y="169445"/>
                  <a:pt x="6171745" y="173310"/>
                </a:cubicBezTo>
                <a:lnTo>
                  <a:pt x="6171817" y="180755"/>
                </a:lnTo>
                <a:lnTo>
                  <a:pt x="6181847" y="177461"/>
                </a:lnTo>
                <a:cubicBezTo>
                  <a:pt x="6196811" y="175819"/>
                  <a:pt x="6218798" y="172868"/>
                  <a:pt x="6247808" y="168609"/>
                </a:cubicBezTo>
                <a:cubicBezTo>
                  <a:pt x="6253659" y="151516"/>
                  <a:pt x="6255011" y="138387"/>
                  <a:pt x="6251863" y="129224"/>
                </a:cubicBezTo>
                <a:cubicBezTo>
                  <a:pt x="6248715" y="120060"/>
                  <a:pt x="6250795" y="116188"/>
                  <a:pt x="6258101" y="117608"/>
                </a:cubicBezTo>
                <a:cubicBezTo>
                  <a:pt x="6265407" y="119028"/>
                  <a:pt x="6272857" y="121641"/>
                  <a:pt x="6280449" y="125449"/>
                </a:cubicBezTo>
                <a:cubicBezTo>
                  <a:pt x="6288043" y="129256"/>
                  <a:pt x="6289283" y="134526"/>
                  <a:pt x="6284171" y="141259"/>
                </a:cubicBezTo>
                <a:cubicBezTo>
                  <a:pt x="6279059" y="147991"/>
                  <a:pt x="6274417" y="156040"/>
                  <a:pt x="6270243" y="165404"/>
                </a:cubicBezTo>
                <a:lnTo>
                  <a:pt x="6290334" y="162113"/>
                </a:lnTo>
                <a:cubicBezTo>
                  <a:pt x="6290334" y="147213"/>
                  <a:pt x="6299447" y="145615"/>
                  <a:pt x="6317673" y="157316"/>
                </a:cubicBezTo>
                <a:cubicBezTo>
                  <a:pt x="6336731" y="156484"/>
                  <a:pt x="6351125" y="154925"/>
                  <a:pt x="6360855" y="152638"/>
                </a:cubicBezTo>
                <a:cubicBezTo>
                  <a:pt x="6370585" y="150350"/>
                  <a:pt x="6379739" y="153670"/>
                  <a:pt x="6388313" y="162597"/>
                </a:cubicBezTo>
                <a:cubicBezTo>
                  <a:pt x="6396889" y="171524"/>
                  <a:pt x="6394895" y="176277"/>
                  <a:pt x="6382333" y="176858"/>
                </a:cubicBezTo>
                <a:cubicBezTo>
                  <a:pt x="6369771" y="177439"/>
                  <a:pt x="6347379" y="178576"/>
                  <a:pt x="6315157" y="180268"/>
                </a:cubicBezTo>
                <a:cubicBezTo>
                  <a:pt x="6309292" y="202093"/>
                  <a:pt x="6303771" y="216584"/>
                  <a:pt x="6298594" y="223740"/>
                </a:cubicBezTo>
                <a:cubicBezTo>
                  <a:pt x="6312762" y="228444"/>
                  <a:pt x="6324775" y="234316"/>
                  <a:pt x="6334634" y="241357"/>
                </a:cubicBezTo>
                <a:cubicBezTo>
                  <a:pt x="6344493" y="248398"/>
                  <a:pt x="6351072" y="255543"/>
                  <a:pt x="6354370" y="262792"/>
                </a:cubicBezTo>
                <a:cubicBezTo>
                  <a:pt x="6357669" y="270041"/>
                  <a:pt x="6357482" y="277473"/>
                  <a:pt x="6353811" y="285087"/>
                </a:cubicBezTo>
                <a:cubicBezTo>
                  <a:pt x="6350140" y="292702"/>
                  <a:pt x="6342267" y="290293"/>
                  <a:pt x="6330193" y="277860"/>
                </a:cubicBezTo>
                <a:cubicBezTo>
                  <a:pt x="6318118" y="265427"/>
                  <a:pt x="6302846" y="253647"/>
                  <a:pt x="6284375" y="242519"/>
                </a:cubicBezTo>
                <a:cubicBezTo>
                  <a:pt x="6270193" y="257375"/>
                  <a:pt x="6254605" y="268707"/>
                  <a:pt x="6237612" y="276516"/>
                </a:cubicBezTo>
                <a:cubicBezTo>
                  <a:pt x="6220619" y="284324"/>
                  <a:pt x="6204461" y="289608"/>
                  <a:pt x="6189139" y="292369"/>
                </a:cubicBezTo>
                <a:cubicBezTo>
                  <a:pt x="6173816" y="295129"/>
                  <a:pt x="6175763" y="290336"/>
                  <a:pt x="6194979" y="277989"/>
                </a:cubicBezTo>
                <a:cubicBezTo>
                  <a:pt x="6212775" y="269084"/>
                  <a:pt x="6227381" y="260680"/>
                  <a:pt x="6238795" y="252779"/>
                </a:cubicBezTo>
                <a:cubicBezTo>
                  <a:pt x="6250210" y="244877"/>
                  <a:pt x="6258836" y="237528"/>
                  <a:pt x="6264672" y="230731"/>
                </a:cubicBezTo>
                <a:cubicBezTo>
                  <a:pt x="6250074" y="223977"/>
                  <a:pt x="6240351" y="219707"/>
                  <a:pt x="6235504" y="217921"/>
                </a:cubicBezTo>
                <a:cubicBezTo>
                  <a:pt x="6230657" y="216136"/>
                  <a:pt x="6229614" y="211995"/>
                  <a:pt x="6232374" y="205499"/>
                </a:cubicBezTo>
                <a:cubicBezTo>
                  <a:pt x="6235135" y="199003"/>
                  <a:pt x="6238257" y="192894"/>
                  <a:pt x="6241742" y="187172"/>
                </a:cubicBezTo>
                <a:cubicBezTo>
                  <a:pt x="6220805" y="190743"/>
                  <a:pt x="6206271" y="193884"/>
                  <a:pt x="6198141" y="196594"/>
                </a:cubicBezTo>
                <a:cubicBezTo>
                  <a:pt x="6190010" y="199304"/>
                  <a:pt x="6181521" y="197203"/>
                  <a:pt x="6172673" y="190291"/>
                </a:cubicBezTo>
                <a:lnTo>
                  <a:pt x="6171905" y="188809"/>
                </a:lnTo>
                <a:lnTo>
                  <a:pt x="6172073" y="201279"/>
                </a:lnTo>
                <a:cubicBezTo>
                  <a:pt x="6172155" y="206736"/>
                  <a:pt x="6172251" y="212592"/>
                  <a:pt x="6172361" y="218846"/>
                </a:cubicBezTo>
                <a:cubicBezTo>
                  <a:pt x="6172798" y="243863"/>
                  <a:pt x="6172303" y="259938"/>
                  <a:pt x="6170876" y="267073"/>
                </a:cubicBezTo>
                <a:cubicBezTo>
                  <a:pt x="6169449" y="274207"/>
                  <a:pt x="6165453" y="282019"/>
                  <a:pt x="6158885" y="290508"/>
                </a:cubicBezTo>
                <a:cubicBezTo>
                  <a:pt x="6152317" y="298997"/>
                  <a:pt x="6146792" y="298191"/>
                  <a:pt x="6142311" y="288088"/>
                </a:cubicBezTo>
                <a:cubicBezTo>
                  <a:pt x="6137829" y="277985"/>
                  <a:pt x="6131459" y="266710"/>
                  <a:pt x="6123199" y="254263"/>
                </a:cubicBezTo>
                <a:cubicBezTo>
                  <a:pt x="6114939" y="241816"/>
                  <a:pt x="6116563" y="238069"/>
                  <a:pt x="6128071" y="243024"/>
                </a:cubicBezTo>
                <a:cubicBezTo>
                  <a:pt x="6139579" y="247979"/>
                  <a:pt x="6145663" y="250294"/>
                  <a:pt x="6146323" y="249972"/>
                </a:cubicBezTo>
                <a:cubicBezTo>
                  <a:pt x="6146982" y="249649"/>
                  <a:pt x="6147527" y="246279"/>
                  <a:pt x="6147957" y="239862"/>
                </a:cubicBezTo>
                <a:cubicBezTo>
                  <a:pt x="6148387" y="233445"/>
                  <a:pt x="6149054" y="213178"/>
                  <a:pt x="6149957" y="179063"/>
                </a:cubicBezTo>
                <a:cubicBezTo>
                  <a:pt x="6127888" y="203212"/>
                  <a:pt x="6114562" y="219148"/>
                  <a:pt x="6109981" y="226870"/>
                </a:cubicBezTo>
                <a:cubicBezTo>
                  <a:pt x="6105399" y="234592"/>
                  <a:pt x="6099545" y="237019"/>
                  <a:pt x="6092417" y="234151"/>
                </a:cubicBezTo>
                <a:cubicBezTo>
                  <a:pt x="6085291" y="231283"/>
                  <a:pt x="6078923" y="227106"/>
                  <a:pt x="6073317" y="221621"/>
                </a:cubicBezTo>
                <a:cubicBezTo>
                  <a:pt x="6067709" y="216136"/>
                  <a:pt x="6068792" y="212003"/>
                  <a:pt x="6076565" y="209221"/>
                </a:cubicBezTo>
                <a:cubicBezTo>
                  <a:pt x="6084337" y="206439"/>
                  <a:pt x="6094436" y="200613"/>
                  <a:pt x="6106861" y="191743"/>
                </a:cubicBezTo>
                <a:cubicBezTo>
                  <a:pt x="6119287" y="182874"/>
                  <a:pt x="6133653" y="170724"/>
                  <a:pt x="6149957" y="155294"/>
                </a:cubicBezTo>
                <a:lnTo>
                  <a:pt x="6149957" y="122383"/>
                </a:lnTo>
                <a:cubicBezTo>
                  <a:pt x="6143705" y="125854"/>
                  <a:pt x="6136223" y="128747"/>
                  <a:pt x="6127511" y="131063"/>
                </a:cubicBezTo>
                <a:cubicBezTo>
                  <a:pt x="6118799" y="133379"/>
                  <a:pt x="6110013" y="131622"/>
                  <a:pt x="6101151" y="125793"/>
                </a:cubicBezTo>
                <a:cubicBezTo>
                  <a:pt x="6092289" y="119963"/>
                  <a:pt x="6093041" y="116142"/>
                  <a:pt x="6103409" y="114328"/>
                </a:cubicBezTo>
                <a:cubicBezTo>
                  <a:pt x="6113777" y="112514"/>
                  <a:pt x="6129293" y="107470"/>
                  <a:pt x="6149957" y="99195"/>
                </a:cubicBezTo>
                <a:cubicBezTo>
                  <a:pt x="6149957" y="82331"/>
                  <a:pt x="6149735" y="67740"/>
                  <a:pt x="6149291" y="55422"/>
                </a:cubicBezTo>
                <a:cubicBezTo>
                  <a:pt x="6148847" y="43104"/>
                  <a:pt x="6147047" y="32259"/>
                  <a:pt x="6143891" y="22887"/>
                </a:cubicBezTo>
                <a:cubicBezTo>
                  <a:pt x="6140737" y="13516"/>
                  <a:pt x="6141884" y="9314"/>
                  <a:pt x="6147333" y="10282"/>
                </a:cubicBezTo>
                <a:close/>
                <a:moveTo>
                  <a:pt x="4408214" y="9799"/>
                </a:moveTo>
                <a:cubicBezTo>
                  <a:pt x="4409815" y="9673"/>
                  <a:pt x="4411815" y="9845"/>
                  <a:pt x="4414213" y="10315"/>
                </a:cubicBezTo>
                <a:cubicBezTo>
                  <a:pt x="4423807" y="12193"/>
                  <a:pt x="4431930" y="14993"/>
                  <a:pt x="4438584" y="18714"/>
                </a:cubicBezTo>
                <a:cubicBezTo>
                  <a:pt x="4445238" y="22436"/>
                  <a:pt x="4447425" y="27100"/>
                  <a:pt x="4445145" y="32707"/>
                </a:cubicBezTo>
                <a:cubicBezTo>
                  <a:pt x="4442865" y="38314"/>
                  <a:pt x="4440857" y="53307"/>
                  <a:pt x="4439122" y="77685"/>
                </a:cubicBezTo>
                <a:cubicBezTo>
                  <a:pt x="4468677" y="74215"/>
                  <a:pt x="4488036" y="70647"/>
                  <a:pt x="4497200" y="66984"/>
                </a:cubicBezTo>
                <a:cubicBezTo>
                  <a:pt x="4506363" y="63320"/>
                  <a:pt x="4515415" y="64112"/>
                  <a:pt x="4524356" y="69360"/>
                </a:cubicBezTo>
                <a:cubicBezTo>
                  <a:pt x="4533297" y="74609"/>
                  <a:pt x="4540676" y="79617"/>
                  <a:pt x="4546491" y="84385"/>
                </a:cubicBezTo>
                <a:cubicBezTo>
                  <a:pt x="4552305" y="89154"/>
                  <a:pt x="4551965" y="94804"/>
                  <a:pt x="4545469" y="101336"/>
                </a:cubicBezTo>
                <a:cubicBezTo>
                  <a:pt x="4538973" y="107868"/>
                  <a:pt x="4533731" y="117110"/>
                  <a:pt x="4529745" y="129062"/>
                </a:cubicBezTo>
                <a:cubicBezTo>
                  <a:pt x="4525758" y="141015"/>
                  <a:pt x="4517649" y="158635"/>
                  <a:pt x="4505417" y="181924"/>
                </a:cubicBezTo>
                <a:cubicBezTo>
                  <a:pt x="4493184" y="205212"/>
                  <a:pt x="4485175" y="208762"/>
                  <a:pt x="4481390" y="192572"/>
                </a:cubicBezTo>
                <a:cubicBezTo>
                  <a:pt x="4464468" y="193446"/>
                  <a:pt x="4448952" y="194665"/>
                  <a:pt x="4434841" y="196228"/>
                </a:cubicBezTo>
                <a:cubicBezTo>
                  <a:pt x="4433192" y="228895"/>
                  <a:pt x="4439079" y="248574"/>
                  <a:pt x="4452501" y="255263"/>
                </a:cubicBezTo>
                <a:cubicBezTo>
                  <a:pt x="4465924" y="261953"/>
                  <a:pt x="4483770" y="264878"/>
                  <a:pt x="4506040" y="264040"/>
                </a:cubicBezTo>
                <a:cubicBezTo>
                  <a:pt x="4528311" y="263201"/>
                  <a:pt x="4542733" y="259906"/>
                  <a:pt x="4549308" y="254156"/>
                </a:cubicBezTo>
                <a:cubicBezTo>
                  <a:pt x="4555883" y="248405"/>
                  <a:pt x="4561143" y="237127"/>
                  <a:pt x="4565086" y="220320"/>
                </a:cubicBezTo>
                <a:cubicBezTo>
                  <a:pt x="4569030" y="203513"/>
                  <a:pt x="4572174" y="203782"/>
                  <a:pt x="4574519" y="221127"/>
                </a:cubicBezTo>
                <a:cubicBezTo>
                  <a:pt x="4576863" y="238471"/>
                  <a:pt x="4580979" y="250961"/>
                  <a:pt x="4586865" y="258597"/>
                </a:cubicBezTo>
                <a:cubicBezTo>
                  <a:pt x="4592752" y="266234"/>
                  <a:pt x="4586356" y="273784"/>
                  <a:pt x="4567678" y="281248"/>
                </a:cubicBezTo>
                <a:cubicBezTo>
                  <a:pt x="4549000" y="288712"/>
                  <a:pt x="4525020" y="292444"/>
                  <a:pt x="4495737" y="292444"/>
                </a:cubicBezTo>
                <a:cubicBezTo>
                  <a:pt x="4466827" y="292444"/>
                  <a:pt x="4444962" y="286461"/>
                  <a:pt x="4430141" y="274494"/>
                </a:cubicBezTo>
                <a:cubicBezTo>
                  <a:pt x="4415321" y="262527"/>
                  <a:pt x="4408814" y="237019"/>
                  <a:pt x="4410621" y="197971"/>
                </a:cubicBezTo>
                <a:cubicBezTo>
                  <a:pt x="4399306" y="199763"/>
                  <a:pt x="4387698" y="201850"/>
                  <a:pt x="4375795" y="204230"/>
                </a:cubicBezTo>
                <a:cubicBezTo>
                  <a:pt x="4369557" y="214455"/>
                  <a:pt x="4364148" y="216179"/>
                  <a:pt x="4359566" y="209403"/>
                </a:cubicBezTo>
                <a:cubicBezTo>
                  <a:pt x="4354984" y="202628"/>
                  <a:pt x="4351550" y="192371"/>
                  <a:pt x="4349263" y="178633"/>
                </a:cubicBezTo>
                <a:cubicBezTo>
                  <a:pt x="4346975" y="164895"/>
                  <a:pt x="4344068" y="150311"/>
                  <a:pt x="4340540" y="134881"/>
                </a:cubicBezTo>
                <a:cubicBezTo>
                  <a:pt x="4337012" y="119451"/>
                  <a:pt x="4332739" y="106960"/>
                  <a:pt x="4327720" y="97410"/>
                </a:cubicBezTo>
                <a:cubicBezTo>
                  <a:pt x="4322701" y="87859"/>
                  <a:pt x="4323941" y="83550"/>
                  <a:pt x="4331441" y="84482"/>
                </a:cubicBezTo>
                <a:cubicBezTo>
                  <a:pt x="4338941" y="85414"/>
                  <a:pt x="4346613" y="86755"/>
                  <a:pt x="4354457" y="88505"/>
                </a:cubicBezTo>
                <a:cubicBezTo>
                  <a:pt x="4370661" y="87659"/>
                  <a:pt x="4389834" y="85594"/>
                  <a:pt x="4411976" y="82310"/>
                </a:cubicBezTo>
                <a:cubicBezTo>
                  <a:pt x="4411976" y="68730"/>
                  <a:pt x="4411535" y="56691"/>
                  <a:pt x="4410653" y="46194"/>
                </a:cubicBezTo>
                <a:cubicBezTo>
                  <a:pt x="4409771" y="35697"/>
                  <a:pt x="4407746" y="26623"/>
                  <a:pt x="4404576" y="18973"/>
                </a:cubicBezTo>
                <a:cubicBezTo>
                  <a:pt x="4402199" y="13235"/>
                  <a:pt x="4403412" y="10177"/>
                  <a:pt x="4408214" y="9799"/>
                </a:cubicBezTo>
                <a:close/>
                <a:moveTo>
                  <a:pt x="5156232" y="9659"/>
                </a:moveTo>
                <a:cubicBezTo>
                  <a:pt x="5159284" y="9836"/>
                  <a:pt x="5162990" y="10345"/>
                  <a:pt x="5167349" y="11186"/>
                </a:cubicBezTo>
                <a:cubicBezTo>
                  <a:pt x="5184787" y="14549"/>
                  <a:pt x="5194488" y="20385"/>
                  <a:pt x="5196453" y="28695"/>
                </a:cubicBezTo>
                <a:cubicBezTo>
                  <a:pt x="5198418" y="37005"/>
                  <a:pt x="5197224" y="43448"/>
                  <a:pt x="5192871" y="48022"/>
                </a:cubicBezTo>
                <a:cubicBezTo>
                  <a:pt x="5188519" y="52597"/>
                  <a:pt x="5182901" y="52493"/>
                  <a:pt x="5176018" y="47710"/>
                </a:cubicBezTo>
                <a:cubicBezTo>
                  <a:pt x="5169135" y="42928"/>
                  <a:pt x="5163241" y="38565"/>
                  <a:pt x="5158336" y="34621"/>
                </a:cubicBezTo>
                <a:cubicBezTo>
                  <a:pt x="5153862" y="30147"/>
                  <a:pt x="5149886" y="24282"/>
                  <a:pt x="5146409" y="17026"/>
                </a:cubicBezTo>
                <a:cubicBezTo>
                  <a:pt x="5143801" y="11584"/>
                  <a:pt x="5147075" y="9128"/>
                  <a:pt x="5156232" y="9659"/>
                </a:cubicBezTo>
                <a:close/>
                <a:moveTo>
                  <a:pt x="3019191" y="6959"/>
                </a:moveTo>
                <a:cubicBezTo>
                  <a:pt x="3026074" y="8407"/>
                  <a:pt x="3034424" y="11437"/>
                  <a:pt x="3044240" y="16047"/>
                </a:cubicBezTo>
                <a:cubicBezTo>
                  <a:pt x="3054056" y="20658"/>
                  <a:pt x="3057590" y="25368"/>
                  <a:pt x="3054844" y="30179"/>
                </a:cubicBezTo>
                <a:cubicBezTo>
                  <a:pt x="3052098" y="34991"/>
                  <a:pt x="3050058" y="45563"/>
                  <a:pt x="3048725" y="61896"/>
                </a:cubicBezTo>
                <a:cubicBezTo>
                  <a:pt x="3047391" y="78230"/>
                  <a:pt x="3046294" y="102114"/>
                  <a:pt x="3045434" y="133547"/>
                </a:cubicBezTo>
                <a:cubicBezTo>
                  <a:pt x="3049535" y="136831"/>
                  <a:pt x="3051471" y="138903"/>
                  <a:pt x="3051241" y="139764"/>
                </a:cubicBezTo>
                <a:cubicBezTo>
                  <a:pt x="3054769" y="134515"/>
                  <a:pt x="3060079" y="126574"/>
                  <a:pt x="3067170" y="115941"/>
                </a:cubicBezTo>
                <a:cubicBezTo>
                  <a:pt x="3074261" y="105308"/>
                  <a:pt x="3078688" y="97127"/>
                  <a:pt x="3080452" y="91398"/>
                </a:cubicBezTo>
                <a:cubicBezTo>
                  <a:pt x="3082216" y="85669"/>
                  <a:pt x="3083098" y="80223"/>
                  <a:pt x="3083098" y="75061"/>
                </a:cubicBezTo>
                <a:cubicBezTo>
                  <a:pt x="3083098" y="66901"/>
                  <a:pt x="3091899" y="68256"/>
                  <a:pt x="3109502" y="79126"/>
                </a:cubicBezTo>
                <a:cubicBezTo>
                  <a:pt x="3127105" y="89996"/>
                  <a:pt x="3130407" y="97593"/>
                  <a:pt x="3119408" y="101916"/>
                </a:cubicBezTo>
                <a:cubicBezTo>
                  <a:pt x="3108409" y="106240"/>
                  <a:pt x="3088712" y="122620"/>
                  <a:pt x="3060319" y="151057"/>
                </a:cubicBezTo>
                <a:cubicBezTo>
                  <a:pt x="3079391" y="168494"/>
                  <a:pt x="3097331" y="182523"/>
                  <a:pt x="3114137" y="193142"/>
                </a:cubicBezTo>
                <a:cubicBezTo>
                  <a:pt x="3130944" y="203761"/>
                  <a:pt x="3147547" y="212153"/>
                  <a:pt x="3163945" y="218319"/>
                </a:cubicBezTo>
                <a:cubicBezTo>
                  <a:pt x="3180343" y="224486"/>
                  <a:pt x="3183652" y="228935"/>
                  <a:pt x="3173872" y="231667"/>
                </a:cubicBezTo>
                <a:cubicBezTo>
                  <a:pt x="3164092" y="234398"/>
                  <a:pt x="3149293" y="235528"/>
                  <a:pt x="3129474" y="235054"/>
                </a:cubicBezTo>
                <a:cubicBezTo>
                  <a:pt x="3109656" y="234581"/>
                  <a:pt x="3096463" y="229189"/>
                  <a:pt x="3089895" y="218879"/>
                </a:cubicBezTo>
                <a:cubicBezTo>
                  <a:pt x="3083327" y="208568"/>
                  <a:pt x="3068521" y="187201"/>
                  <a:pt x="3045477" y="154778"/>
                </a:cubicBezTo>
                <a:cubicBezTo>
                  <a:pt x="3045477" y="190772"/>
                  <a:pt x="3045692" y="218040"/>
                  <a:pt x="3046122" y="236582"/>
                </a:cubicBezTo>
                <a:cubicBezTo>
                  <a:pt x="3046552" y="255124"/>
                  <a:pt x="3046047" y="268245"/>
                  <a:pt x="3044605" y="275946"/>
                </a:cubicBezTo>
                <a:cubicBezTo>
                  <a:pt x="3043164" y="283646"/>
                  <a:pt x="3038407" y="291698"/>
                  <a:pt x="3030333" y="300102"/>
                </a:cubicBezTo>
                <a:cubicBezTo>
                  <a:pt x="3022260" y="308505"/>
                  <a:pt x="3016083" y="307261"/>
                  <a:pt x="3011802" y="296370"/>
                </a:cubicBezTo>
                <a:cubicBezTo>
                  <a:pt x="3007522" y="285478"/>
                  <a:pt x="2999663" y="274203"/>
                  <a:pt x="2988227" y="262545"/>
                </a:cubicBezTo>
                <a:cubicBezTo>
                  <a:pt x="2976791" y="250886"/>
                  <a:pt x="2977884" y="246856"/>
                  <a:pt x="2991507" y="250456"/>
                </a:cubicBezTo>
                <a:cubicBezTo>
                  <a:pt x="3005130" y="254055"/>
                  <a:pt x="3012569" y="255959"/>
                  <a:pt x="3013824" y="256167"/>
                </a:cubicBezTo>
                <a:cubicBezTo>
                  <a:pt x="3015079" y="256375"/>
                  <a:pt x="3016140" y="247165"/>
                  <a:pt x="3017008" y="228537"/>
                </a:cubicBezTo>
                <a:cubicBezTo>
                  <a:pt x="3017875" y="209909"/>
                  <a:pt x="3018535" y="183272"/>
                  <a:pt x="3018987" y="148626"/>
                </a:cubicBezTo>
                <a:cubicBezTo>
                  <a:pt x="3019438" y="113980"/>
                  <a:pt x="3019664" y="86311"/>
                  <a:pt x="3019664" y="65618"/>
                </a:cubicBezTo>
                <a:cubicBezTo>
                  <a:pt x="3019664" y="45470"/>
                  <a:pt x="3017865" y="30294"/>
                  <a:pt x="3014265" y="20091"/>
                </a:cubicBezTo>
                <a:cubicBezTo>
                  <a:pt x="3010666" y="9888"/>
                  <a:pt x="3012308" y="5511"/>
                  <a:pt x="3019191" y="6959"/>
                </a:cubicBezTo>
                <a:close/>
                <a:moveTo>
                  <a:pt x="3422136" y="6313"/>
                </a:moveTo>
                <a:cubicBezTo>
                  <a:pt x="3423584" y="6210"/>
                  <a:pt x="3425311" y="6461"/>
                  <a:pt x="3427317" y="7067"/>
                </a:cubicBezTo>
                <a:cubicBezTo>
                  <a:pt x="3435340" y="9490"/>
                  <a:pt x="3441664" y="12699"/>
                  <a:pt x="3446289" y="16692"/>
                </a:cubicBezTo>
                <a:cubicBezTo>
                  <a:pt x="3450914" y="20686"/>
                  <a:pt x="3451993" y="24164"/>
                  <a:pt x="3449526" y="27125"/>
                </a:cubicBezTo>
                <a:cubicBezTo>
                  <a:pt x="3447060" y="30086"/>
                  <a:pt x="3444694" y="32987"/>
                  <a:pt x="3442428" y="35826"/>
                </a:cubicBezTo>
                <a:cubicBezTo>
                  <a:pt x="3449770" y="35926"/>
                  <a:pt x="3458525" y="34378"/>
                  <a:pt x="3468692" y="31180"/>
                </a:cubicBezTo>
                <a:cubicBezTo>
                  <a:pt x="3478859" y="27982"/>
                  <a:pt x="3487600" y="29986"/>
                  <a:pt x="3494913" y="37192"/>
                </a:cubicBezTo>
                <a:cubicBezTo>
                  <a:pt x="3502227" y="44398"/>
                  <a:pt x="3496308" y="49826"/>
                  <a:pt x="3477156" y="53475"/>
                </a:cubicBezTo>
                <a:cubicBezTo>
                  <a:pt x="3458005" y="57125"/>
                  <a:pt x="3444156" y="56698"/>
                  <a:pt x="3435609" y="52195"/>
                </a:cubicBezTo>
                <a:cubicBezTo>
                  <a:pt x="3432010" y="57455"/>
                  <a:pt x="3428395" y="62262"/>
                  <a:pt x="3424766" y="66617"/>
                </a:cubicBezTo>
                <a:lnTo>
                  <a:pt x="3422011" y="69568"/>
                </a:lnTo>
                <a:lnTo>
                  <a:pt x="3426997" y="69131"/>
                </a:lnTo>
                <a:cubicBezTo>
                  <a:pt x="3429910" y="69280"/>
                  <a:pt x="3433455" y="69780"/>
                  <a:pt x="3437631" y="70630"/>
                </a:cubicBezTo>
                <a:cubicBezTo>
                  <a:pt x="3454337" y="74028"/>
                  <a:pt x="3462691" y="80904"/>
                  <a:pt x="3462691" y="91258"/>
                </a:cubicBezTo>
                <a:cubicBezTo>
                  <a:pt x="3462691" y="103003"/>
                  <a:pt x="3455205" y="105555"/>
                  <a:pt x="3440234" y="98916"/>
                </a:cubicBezTo>
                <a:cubicBezTo>
                  <a:pt x="3428819" y="92262"/>
                  <a:pt x="3421355" y="85034"/>
                  <a:pt x="3417842" y="77233"/>
                </a:cubicBezTo>
                <a:lnTo>
                  <a:pt x="3417419" y="74487"/>
                </a:lnTo>
                <a:lnTo>
                  <a:pt x="3413833" y="78328"/>
                </a:lnTo>
                <a:cubicBezTo>
                  <a:pt x="3406514" y="85231"/>
                  <a:pt x="3399135" y="90326"/>
                  <a:pt x="3391696" y="93613"/>
                </a:cubicBezTo>
                <a:cubicBezTo>
                  <a:pt x="3376818" y="100188"/>
                  <a:pt x="3373717" y="98098"/>
                  <a:pt x="3382393" y="87343"/>
                </a:cubicBezTo>
                <a:cubicBezTo>
                  <a:pt x="3391069" y="76588"/>
                  <a:pt x="3399167" y="64377"/>
                  <a:pt x="3406689" y="50711"/>
                </a:cubicBezTo>
                <a:cubicBezTo>
                  <a:pt x="3414210" y="37045"/>
                  <a:pt x="3417522" y="25748"/>
                  <a:pt x="3416626" y="16822"/>
                </a:cubicBezTo>
                <a:cubicBezTo>
                  <a:pt x="3415954" y="10126"/>
                  <a:pt x="3417790" y="6624"/>
                  <a:pt x="3422136" y="6313"/>
                </a:cubicBezTo>
                <a:close/>
                <a:moveTo>
                  <a:pt x="5561755" y="5902"/>
                </a:moveTo>
                <a:cubicBezTo>
                  <a:pt x="5564915" y="5933"/>
                  <a:pt x="5568424" y="6787"/>
                  <a:pt x="5572281" y="8465"/>
                </a:cubicBezTo>
                <a:cubicBezTo>
                  <a:pt x="5579996" y="11820"/>
                  <a:pt x="5587514" y="16137"/>
                  <a:pt x="5594835" y="21414"/>
                </a:cubicBezTo>
                <a:cubicBezTo>
                  <a:pt x="5602155" y="26691"/>
                  <a:pt x="5603424" y="31757"/>
                  <a:pt x="5598642" y="36611"/>
                </a:cubicBezTo>
                <a:cubicBezTo>
                  <a:pt x="5593859" y="41465"/>
                  <a:pt x="5589127" y="47936"/>
                  <a:pt x="5584445" y="56024"/>
                </a:cubicBezTo>
                <a:cubicBezTo>
                  <a:pt x="5579763" y="64112"/>
                  <a:pt x="5572905" y="74268"/>
                  <a:pt x="5563870" y="86493"/>
                </a:cubicBezTo>
                <a:cubicBezTo>
                  <a:pt x="5554836" y="98718"/>
                  <a:pt x="5548434" y="100335"/>
                  <a:pt x="5544662" y="91344"/>
                </a:cubicBezTo>
                <a:lnTo>
                  <a:pt x="5485788" y="97797"/>
                </a:lnTo>
                <a:cubicBezTo>
                  <a:pt x="5480382" y="106989"/>
                  <a:pt x="5474528" y="105530"/>
                  <a:pt x="5468225" y="93420"/>
                </a:cubicBezTo>
                <a:cubicBezTo>
                  <a:pt x="5461923" y="81309"/>
                  <a:pt x="5456552" y="69705"/>
                  <a:pt x="5452114" y="58605"/>
                </a:cubicBezTo>
                <a:cubicBezTo>
                  <a:pt x="5447675" y="47506"/>
                  <a:pt x="5443585" y="38594"/>
                  <a:pt x="5439842" y="31868"/>
                </a:cubicBezTo>
                <a:cubicBezTo>
                  <a:pt x="5436099" y="25142"/>
                  <a:pt x="5436730" y="21199"/>
                  <a:pt x="5441735" y="20037"/>
                </a:cubicBezTo>
                <a:cubicBezTo>
                  <a:pt x="5446740" y="18876"/>
                  <a:pt x="5452827" y="18969"/>
                  <a:pt x="5459997" y="20317"/>
                </a:cubicBezTo>
                <a:cubicBezTo>
                  <a:pt x="5467168" y="21665"/>
                  <a:pt x="5483282" y="20805"/>
                  <a:pt x="5508342" y="17736"/>
                </a:cubicBezTo>
                <a:cubicBezTo>
                  <a:pt x="5533401" y="14667"/>
                  <a:pt x="5548394" y="11516"/>
                  <a:pt x="5553320" y="8282"/>
                </a:cubicBezTo>
                <a:cubicBezTo>
                  <a:pt x="5555783" y="6665"/>
                  <a:pt x="5558595" y="5872"/>
                  <a:pt x="5561755" y="5902"/>
                </a:cubicBezTo>
                <a:close/>
                <a:moveTo>
                  <a:pt x="4062028" y="3485"/>
                </a:moveTo>
                <a:cubicBezTo>
                  <a:pt x="4064413" y="2922"/>
                  <a:pt x="4068102" y="3725"/>
                  <a:pt x="4073096" y="5894"/>
                </a:cubicBezTo>
                <a:cubicBezTo>
                  <a:pt x="4083083" y="10232"/>
                  <a:pt x="4090680" y="14588"/>
                  <a:pt x="4095886" y="18962"/>
                </a:cubicBezTo>
                <a:cubicBezTo>
                  <a:pt x="4102310" y="26218"/>
                  <a:pt x="4101471" y="31287"/>
                  <a:pt x="4093369" y="34170"/>
                </a:cubicBezTo>
                <a:cubicBezTo>
                  <a:pt x="4085267" y="37052"/>
                  <a:pt x="4073354" y="42985"/>
                  <a:pt x="4057630" y="51969"/>
                </a:cubicBezTo>
                <a:lnTo>
                  <a:pt x="4035489" y="63134"/>
                </a:lnTo>
                <a:lnTo>
                  <a:pt x="4037593" y="63015"/>
                </a:lnTo>
                <a:cubicBezTo>
                  <a:pt x="4046412" y="64936"/>
                  <a:pt x="4053414" y="67715"/>
                  <a:pt x="4058598" y="71350"/>
                </a:cubicBezTo>
                <a:cubicBezTo>
                  <a:pt x="4063782" y="74985"/>
                  <a:pt x="4066065" y="81026"/>
                  <a:pt x="4065449" y="89473"/>
                </a:cubicBezTo>
                <a:lnTo>
                  <a:pt x="4065135" y="91274"/>
                </a:lnTo>
                <a:lnTo>
                  <a:pt x="4067212" y="87881"/>
                </a:lnTo>
                <a:cubicBezTo>
                  <a:pt x="4073278" y="81084"/>
                  <a:pt x="4078681" y="74455"/>
                  <a:pt x="4083421" y="67995"/>
                </a:cubicBezTo>
                <a:cubicBezTo>
                  <a:pt x="4088160" y="61534"/>
                  <a:pt x="4090835" y="55458"/>
                  <a:pt x="4091444" y="49765"/>
                </a:cubicBezTo>
                <a:cubicBezTo>
                  <a:pt x="4092053" y="44071"/>
                  <a:pt x="4100862" y="45140"/>
                  <a:pt x="4117869" y="52970"/>
                </a:cubicBezTo>
                <a:cubicBezTo>
                  <a:pt x="4129428" y="67123"/>
                  <a:pt x="4131094" y="74792"/>
                  <a:pt x="4122871" y="75975"/>
                </a:cubicBezTo>
                <a:cubicBezTo>
                  <a:pt x="4114647" y="77158"/>
                  <a:pt x="4101797" y="81137"/>
                  <a:pt x="4084324" y="87913"/>
                </a:cubicBezTo>
                <a:cubicBezTo>
                  <a:pt x="4075587" y="91301"/>
                  <a:pt x="4069793" y="92992"/>
                  <a:pt x="4066941" y="92987"/>
                </a:cubicBezTo>
                <a:lnTo>
                  <a:pt x="4065041" y="91812"/>
                </a:lnTo>
                <a:lnTo>
                  <a:pt x="4064516" y="94825"/>
                </a:lnTo>
                <a:cubicBezTo>
                  <a:pt x="4063114" y="99196"/>
                  <a:pt x="4060302" y="100620"/>
                  <a:pt x="4056081" y="99098"/>
                </a:cubicBezTo>
                <a:cubicBezTo>
                  <a:pt x="4050452" y="97069"/>
                  <a:pt x="4044863" y="93732"/>
                  <a:pt x="4039314" y="89085"/>
                </a:cubicBezTo>
                <a:cubicBezTo>
                  <a:pt x="4033334" y="84081"/>
                  <a:pt x="4029347" y="78004"/>
                  <a:pt x="4027354" y="70855"/>
                </a:cubicBezTo>
                <a:lnTo>
                  <a:pt x="4028081" y="65857"/>
                </a:lnTo>
                <a:lnTo>
                  <a:pt x="4013684" y="70963"/>
                </a:lnTo>
                <a:cubicBezTo>
                  <a:pt x="4000111" y="74641"/>
                  <a:pt x="4000681" y="71010"/>
                  <a:pt x="4015394" y="60068"/>
                </a:cubicBezTo>
                <a:cubicBezTo>
                  <a:pt x="4030107" y="49126"/>
                  <a:pt x="4041131" y="39572"/>
                  <a:pt x="4048466" y="31406"/>
                </a:cubicBezTo>
                <a:cubicBezTo>
                  <a:pt x="4055801" y="23239"/>
                  <a:pt x="4059243" y="15861"/>
                  <a:pt x="4058791" y="9271"/>
                </a:cubicBezTo>
                <a:cubicBezTo>
                  <a:pt x="4058565" y="5977"/>
                  <a:pt x="4059644" y="4048"/>
                  <a:pt x="4062028" y="3485"/>
                </a:cubicBezTo>
                <a:close/>
                <a:moveTo>
                  <a:pt x="1219078" y="388"/>
                </a:moveTo>
                <a:cubicBezTo>
                  <a:pt x="1222690" y="556"/>
                  <a:pt x="1227559" y="1510"/>
                  <a:pt x="1233686" y="3249"/>
                </a:cubicBezTo>
                <a:cubicBezTo>
                  <a:pt x="1245940" y="6726"/>
                  <a:pt x="1252067" y="9963"/>
                  <a:pt x="1252067" y="12960"/>
                </a:cubicBezTo>
                <a:cubicBezTo>
                  <a:pt x="1252067" y="14825"/>
                  <a:pt x="1251619" y="19145"/>
                  <a:pt x="1250722" y="25920"/>
                </a:cubicBezTo>
                <a:cubicBezTo>
                  <a:pt x="1249826" y="32696"/>
                  <a:pt x="1249378" y="41426"/>
                  <a:pt x="1249378" y="52109"/>
                </a:cubicBezTo>
                <a:cubicBezTo>
                  <a:pt x="1249378" y="62836"/>
                  <a:pt x="1253084" y="83507"/>
                  <a:pt x="1260498" y="114123"/>
                </a:cubicBezTo>
                <a:cubicBezTo>
                  <a:pt x="1264514" y="112532"/>
                  <a:pt x="1272196" y="110108"/>
                  <a:pt x="1283547" y="106853"/>
                </a:cubicBezTo>
                <a:cubicBezTo>
                  <a:pt x="1294897" y="103598"/>
                  <a:pt x="1303286" y="105060"/>
                  <a:pt x="1308714" y="111241"/>
                </a:cubicBezTo>
                <a:cubicBezTo>
                  <a:pt x="1314142" y="117422"/>
                  <a:pt x="1311070" y="122172"/>
                  <a:pt x="1299497" y="125492"/>
                </a:cubicBezTo>
                <a:cubicBezTo>
                  <a:pt x="1287924" y="128811"/>
                  <a:pt x="1276617" y="131920"/>
                  <a:pt x="1265575" y="134816"/>
                </a:cubicBezTo>
                <a:cubicBezTo>
                  <a:pt x="1271755" y="155739"/>
                  <a:pt x="1278524" y="174037"/>
                  <a:pt x="1285881" y="189711"/>
                </a:cubicBezTo>
                <a:cubicBezTo>
                  <a:pt x="1287773" y="187172"/>
                  <a:pt x="1291133" y="180461"/>
                  <a:pt x="1295958" y="169577"/>
                </a:cubicBezTo>
                <a:cubicBezTo>
                  <a:pt x="1300784" y="158693"/>
                  <a:pt x="1302748" y="149655"/>
                  <a:pt x="1301852" y="142463"/>
                </a:cubicBezTo>
                <a:cubicBezTo>
                  <a:pt x="1300956" y="135272"/>
                  <a:pt x="1307058" y="135727"/>
                  <a:pt x="1320158" y="143829"/>
                </a:cubicBezTo>
                <a:cubicBezTo>
                  <a:pt x="1333258" y="151931"/>
                  <a:pt x="1336255" y="160288"/>
                  <a:pt x="1329149" y="168899"/>
                </a:cubicBezTo>
                <a:cubicBezTo>
                  <a:pt x="1322043" y="177511"/>
                  <a:pt x="1312094" y="190937"/>
                  <a:pt x="1299303" y="209178"/>
                </a:cubicBezTo>
                <a:cubicBezTo>
                  <a:pt x="1308008" y="223374"/>
                  <a:pt x="1317433" y="235546"/>
                  <a:pt x="1327578" y="245691"/>
                </a:cubicBezTo>
                <a:cubicBezTo>
                  <a:pt x="1337724" y="255837"/>
                  <a:pt x="1345410" y="262541"/>
                  <a:pt x="1350637" y="265803"/>
                </a:cubicBezTo>
                <a:cubicBezTo>
                  <a:pt x="1355864" y="269066"/>
                  <a:pt x="1359439" y="266883"/>
                  <a:pt x="1361360" y="259254"/>
                </a:cubicBezTo>
                <a:cubicBezTo>
                  <a:pt x="1363282" y="251625"/>
                  <a:pt x="1366917" y="242852"/>
                  <a:pt x="1372266" y="232936"/>
                </a:cubicBezTo>
                <a:cubicBezTo>
                  <a:pt x="1377615" y="223019"/>
                  <a:pt x="1380289" y="228881"/>
                  <a:pt x="1380289" y="250520"/>
                </a:cubicBezTo>
                <a:cubicBezTo>
                  <a:pt x="1380289" y="269363"/>
                  <a:pt x="1381867" y="284213"/>
                  <a:pt x="1385022" y="295068"/>
                </a:cubicBezTo>
                <a:cubicBezTo>
                  <a:pt x="1388176" y="305924"/>
                  <a:pt x="1384778" y="311352"/>
                  <a:pt x="1374826" y="311352"/>
                </a:cubicBezTo>
                <a:cubicBezTo>
                  <a:pt x="1366666" y="311352"/>
                  <a:pt x="1353316" y="303938"/>
                  <a:pt x="1334774" y="289110"/>
                </a:cubicBezTo>
                <a:cubicBezTo>
                  <a:pt x="1316232" y="274282"/>
                  <a:pt x="1298292" y="253353"/>
                  <a:pt x="1280955" y="226321"/>
                </a:cubicBezTo>
                <a:cubicBezTo>
                  <a:pt x="1273197" y="234796"/>
                  <a:pt x="1263926" y="241848"/>
                  <a:pt x="1253142" y="247477"/>
                </a:cubicBezTo>
                <a:cubicBezTo>
                  <a:pt x="1242359" y="253105"/>
                  <a:pt x="1230908" y="256608"/>
                  <a:pt x="1218790" y="257984"/>
                </a:cubicBezTo>
                <a:cubicBezTo>
                  <a:pt x="1206673" y="259361"/>
                  <a:pt x="1205371" y="256762"/>
                  <a:pt x="1214886" y="250187"/>
                </a:cubicBezTo>
                <a:cubicBezTo>
                  <a:pt x="1224401" y="243612"/>
                  <a:pt x="1233754" y="237259"/>
                  <a:pt x="1242946" y="231129"/>
                </a:cubicBezTo>
                <a:cubicBezTo>
                  <a:pt x="1252138" y="224998"/>
                  <a:pt x="1260972" y="216606"/>
                  <a:pt x="1269447" y="205951"/>
                </a:cubicBezTo>
                <a:cubicBezTo>
                  <a:pt x="1258004" y="179321"/>
                  <a:pt x="1249521" y="157316"/>
                  <a:pt x="1244000" y="139936"/>
                </a:cubicBezTo>
                <a:cubicBezTo>
                  <a:pt x="1229617" y="146088"/>
                  <a:pt x="1214309" y="151566"/>
                  <a:pt x="1198075" y="156370"/>
                </a:cubicBezTo>
                <a:cubicBezTo>
                  <a:pt x="1198979" y="163640"/>
                  <a:pt x="1199431" y="170251"/>
                  <a:pt x="1199431" y="176202"/>
                </a:cubicBezTo>
                <a:cubicBezTo>
                  <a:pt x="1224626" y="165404"/>
                  <a:pt x="1232639" y="164651"/>
                  <a:pt x="1223468" y="173944"/>
                </a:cubicBezTo>
                <a:cubicBezTo>
                  <a:pt x="1214298" y="183236"/>
                  <a:pt x="1206285" y="190162"/>
                  <a:pt x="1199431" y="194723"/>
                </a:cubicBezTo>
                <a:cubicBezTo>
                  <a:pt x="1199431" y="216204"/>
                  <a:pt x="1198958" y="234043"/>
                  <a:pt x="1198011" y="248240"/>
                </a:cubicBezTo>
                <a:cubicBezTo>
                  <a:pt x="1197065" y="262437"/>
                  <a:pt x="1192641" y="274479"/>
                  <a:pt x="1184740" y="284367"/>
                </a:cubicBezTo>
                <a:cubicBezTo>
                  <a:pt x="1176838" y="294254"/>
                  <a:pt x="1171321" y="296448"/>
                  <a:pt x="1168187" y="290949"/>
                </a:cubicBezTo>
                <a:cubicBezTo>
                  <a:pt x="1165053" y="285449"/>
                  <a:pt x="1158877" y="278548"/>
                  <a:pt x="1149656" y="270245"/>
                </a:cubicBezTo>
                <a:cubicBezTo>
                  <a:pt x="1140435" y="261942"/>
                  <a:pt x="1135825" y="256723"/>
                  <a:pt x="1135825" y="254586"/>
                </a:cubicBezTo>
                <a:cubicBezTo>
                  <a:pt x="1135825" y="250929"/>
                  <a:pt x="1141023" y="250449"/>
                  <a:pt x="1151420" y="253145"/>
                </a:cubicBezTo>
                <a:cubicBezTo>
                  <a:pt x="1161816" y="255841"/>
                  <a:pt x="1168119" y="254883"/>
                  <a:pt x="1170327" y="250273"/>
                </a:cubicBezTo>
                <a:cubicBezTo>
                  <a:pt x="1172536" y="245663"/>
                  <a:pt x="1174084" y="231376"/>
                  <a:pt x="1174973" y="207414"/>
                </a:cubicBezTo>
                <a:cubicBezTo>
                  <a:pt x="1152918" y="218814"/>
                  <a:pt x="1137467" y="227737"/>
                  <a:pt x="1128619" y="234183"/>
                </a:cubicBezTo>
                <a:cubicBezTo>
                  <a:pt x="1119771" y="240629"/>
                  <a:pt x="1113303" y="243601"/>
                  <a:pt x="1109216" y="243099"/>
                </a:cubicBezTo>
                <a:cubicBezTo>
                  <a:pt x="1105129" y="242597"/>
                  <a:pt x="1099318" y="238503"/>
                  <a:pt x="1091782" y="230817"/>
                </a:cubicBezTo>
                <a:cubicBezTo>
                  <a:pt x="1084247" y="223131"/>
                  <a:pt x="1083888" y="218656"/>
                  <a:pt x="1090707" y="217394"/>
                </a:cubicBezTo>
                <a:cubicBezTo>
                  <a:pt x="1097526" y="216133"/>
                  <a:pt x="1102939" y="214835"/>
                  <a:pt x="1106947" y="213501"/>
                </a:cubicBezTo>
                <a:cubicBezTo>
                  <a:pt x="1110956" y="212167"/>
                  <a:pt x="1118713" y="209507"/>
                  <a:pt x="1130221" y="205521"/>
                </a:cubicBezTo>
                <a:cubicBezTo>
                  <a:pt x="1141729" y="201534"/>
                  <a:pt x="1157098" y="195361"/>
                  <a:pt x="1176329" y="187000"/>
                </a:cubicBezTo>
                <a:cubicBezTo>
                  <a:pt x="1176329" y="177421"/>
                  <a:pt x="1176028" y="168932"/>
                  <a:pt x="1175425" y="161532"/>
                </a:cubicBezTo>
                <a:cubicBezTo>
                  <a:pt x="1154518" y="168602"/>
                  <a:pt x="1141256" y="173291"/>
                  <a:pt x="1135642" y="175600"/>
                </a:cubicBezTo>
                <a:cubicBezTo>
                  <a:pt x="1130028" y="177909"/>
                  <a:pt x="1122581" y="174768"/>
                  <a:pt x="1113303" y="166178"/>
                </a:cubicBezTo>
                <a:cubicBezTo>
                  <a:pt x="1104025" y="157589"/>
                  <a:pt x="1105711" y="153294"/>
                  <a:pt x="1118359" y="153294"/>
                </a:cubicBezTo>
                <a:cubicBezTo>
                  <a:pt x="1128741" y="153294"/>
                  <a:pt x="1147612" y="149615"/>
                  <a:pt x="1174973" y="142259"/>
                </a:cubicBezTo>
                <a:cubicBezTo>
                  <a:pt x="1170815" y="126370"/>
                  <a:pt x="1167050" y="117493"/>
                  <a:pt x="1163680" y="115629"/>
                </a:cubicBezTo>
                <a:cubicBezTo>
                  <a:pt x="1156381" y="117422"/>
                  <a:pt x="1149240" y="118544"/>
                  <a:pt x="1142257" y="118996"/>
                </a:cubicBezTo>
                <a:cubicBezTo>
                  <a:pt x="1135273" y="119447"/>
                  <a:pt x="1137994" y="115106"/>
                  <a:pt x="1150420" y="105971"/>
                </a:cubicBezTo>
                <a:cubicBezTo>
                  <a:pt x="1162845" y="96836"/>
                  <a:pt x="1171392" y="89085"/>
                  <a:pt x="1176060" y="82718"/>
                </a:cubicBezTo>
                <a:cubicBezTo>
                  <a:pt x="1180727" y="76351"/>
                  <a:pt x="1183061" y="71999"/>
                  <a:pt x="1183061" y="69662"/>
                </a:cubicBezTo>
                <a:cubicBezTo>
                  <a:pt x="1183061" y="63309"/>
                  <a:pt x="1190515" y="63868"/>
                  <a:pt x="1205422" y="71339"/>
                </a:cubicBezTo>
                <a:cubicBezTo>
                  <a:pt x="1220328" y="78811"/>
                  <a:pt x="1223838" y="84687"/>
                  <a:pt x="1215951" y="88967"/>
                </a:cubicBezTo>
                <a:cubicBezTo>
                  <a:pt x="1208064" y="93248"/>
                  <a:pt x="1194906" y="99475"/>
                  <a:pt x="1176479" y="107649"/>
                </a:cubicBezTo>
                <a:cubicBezTo>
                  <a:pt x="1187679" y="110832"/>
                  <a:pt x="1194078" y="114019"/>
                  <a:pt x="1195677" y="117210"/>
                </a:cubicBezTo>
                <a:cubicBezTo>
                  <a:pt x="1197276" y="120401"/>
                  <a:pt x="1198075" y="125667"/>
                  <a:pt x="1198075" y="133009"/>
                </a:cubicBezTo>
                <a:cubicBezTo>
                  <a:pt x="1211154" y="129668"/>
                  <a:pt x="1224598" y="125603"/>
                  <a:pt x="1238407" y="120813"/>
                </a:cubicBezTo>
                <a:cubicBezTo>
                  <a:pt x="1235712" y="105856"/>
                  <a:pt x="1231707" y="85346"/>
                  <a:pt x="1226394" y="59283"/>
                </a:cubicBezTo>
                <a:cubicBezTo>
                  <a:pt x="1221081" y="33220"/>
                  <a:pt x="1216808" y="17897"/>
                  <a:pt x="1213574" y="13315"/>
                </a:cubicBezTo>
                <a:cubicBezTo>
                  <a:pt x="1210340" y="8734"/>
                  <a:pt x="1209821" y="5041"/>
                  <a:pt x="1212014" y="2238"/>
                </a:cubicBezTo>
                <a:cubicBezTo>
                  <a:pt x="1213111" y="836"/>
                  <a:pt x="1215466" y="219"/>
                  <a:pt x="1219078" y="388"/>
                </a:cubicBezTo>
                <a:close/>
                <a:moveTo>
                  <a:pt x="2627785" y="197"/>
                </a:moveTo>
                <a:cubicBezTo>
                  <a:pt x="2629759" y="532"/>
                  <a:pt x="2632099" y="1295"/>
                  <a:pt x="2634806" y="2485"/>
                </a:cubicBezTo>
                <a:cubicBezTo>
                  <a:pt x="2645633" y="7246"/>
                  <a:pt x="2652634" y="11139"/>
                  <a:pt x="2655811" y="14165"/>
                </a:cubicBezTo>
                <a:cubicBezTo>
                  <a:pt x="2658987" y="17191"/>
                  <a:pt x="2658126" y="21385"/>
                  <a:pt x="2653229" y="26749"/>
                </a:cubicBezTo>
                <a:cubicBezTo>
                  <a:pt x="2648332" y="32112"/>
                  <a:pt x="2640434" y="40537"/>
                  <a:pt x="2629536" y="52023"/>
                </a:cubicBezTo>
                <a:cubicBezTo>
                  <a:pt x="2651519" y="47778"/>
                  <a:pt x="2669810" y="43828"/>
                  <a:pt x="2684408" y="40171"/>
                </a:cubicBezTo>
                <a:cubicBezTo>
                  <a:pt x="2699007" y="36514"/>
                  <a:pt x="2709730" y="33302"/>
                  <a:pt x="2716577" y="30534"/>
                </a:cubicBezTo>
                <a:cubicBezTo>
                  <a:pt x="2723425" y="27767"/>
                  <a:pt x="2732000" y="29262"/>
                  <a:pt x="2742303" y="35019"/>
                </a:cubicBezTo>
                <a:cubicBezTo>
                  <a:pt x="2752607" y="40777"/>
                  <a:pt x="2753030" y="45721"/>
                  <a:pt x="2743573" y="49851"/>
                </a:cubicBezTo>
                <a:cubicBezTo>
                  <a:pt x="2734115" y="53981"/>
                  <a:pt x="2712745" y="58734"/>
                  <a:pt x="2679461" y="64112"/>
                </a:cubicBezTo>
                <a:cubicBezTo>
                  <a:pt x="2692066" y="71096"/>
                  <a:pt x="2697469" y="76613"/>
                  <a:pt x="2695669" y="80664"/>
                </a:cubicBezTo>
                <a:cubicBezTo>
                  <a:pt x="2693870" y="84715"/>
                  <a:pt x="2693300" y="90469"/>
                  <a:pt x="2693959" y="97926"/>
                </a:cubicBezTo>
                <a:cubicBezTo>
                  <a:pt x="2702033" y="96306"/>
                  <a:pt x="2711536" y="94327"/>
                  <a:pt x="2722471" y="91989"/>
                </a:cubicBezTo>
                <a:cubicBezTo>
                  <a:pt x="2733405" y="89652"/>
                  <a:pt x="2742020" y="91756"/>
                  <a:pt x="2748316" y="98303"/>
                </a:cubicBezTo>
                <a:cubicBezTo>
                  <a:pt x="2754611" y="104849"/>
                  <a:pt x="2753636" y="109588"/>
                  <a:pt x="2745390" y="112521"/>
                </a:cubicBezTo>
                <a:cubicBezTo>
                  <a:pt x="2737145" y="115453"/>
                  <a:pt x="2720123" y="118167"/>
                  <a:pt x="2694325" y="120663"/>
                </a:cubicBezTo>
                <a:lnTo>
                  <a:pt x="2694325" y="157316"/>
                </a:lnTo>
                <a:cubicBezTo>
                  <a:pt x="2706973" y="156513"/>
                  <a:pt x="2723851" y="154287"/>
                  <a:pt x="2744960" y="150637"/>
                </a:cubicBezTo>
                <a:cubicBezTo>
                  <a:pt x="2766069" y="146988"/>
                  <a:pt x="2780359" y="146127"/>
                  <a:pt x="2787830" y="148056"/>
                </a:cubicBezTo>
                <a:cubicBezTo>
                  <a:pt x="2795301" y="149985"/>
                  <a:pt x="2802282" y="153638"/>
                  <a:pt x="2808770" y="159015"/>
                </a:cubicBezTo>
                <a:cubicBezTo>
                  <a:pt x="2815259" y="164393"/>
                  <a:pt x="2816966" y="168856"/>
                  <a:pt x="2813890" y="172406"/>
                </a:cubicBezTo>
                <a:cubicBezTo>
                  <a:pt x="2810814" y="175955"/>
                  <a:pt x="2804429" y="177504"/>
                  <a:pt x="2794735" y="177052"/>
                </a:cubicBezTo>
                <a:cubicBezTo>
                  <a:pt x="2785041" y="176600"/>
                  <a:pt x="2773139" y="176374"/>
                  <a:pt x="2759028" y="176374"/>
                </a:cubicBezTo>
                <a:cubicBezTo>
                  <a:pt x="2744759" y="176374"/>
                  <a:pt x="2723149" y="177199"/>
                  <a:pt x="2694196" y="178848"/>
                </a:cubicBezTo>
                <a:cubicBezTo>
                  <a:pt x="2693335" y="226214"/>
                  <a:pt x="2691055" y="260992"/>
                  <a:pt x="2687355" y="283184"/>
                </a:cubicBezTo>
                <a:cubicBezTo>
                  <a:pt x="2683656" y="305375"/>
                  <a:pt x="2679163" y="317643"/>
                  <a:pt x="2673879" y="319988"/>
                </a:cubicBezTo>
                <a:cubicBezTo>
                  <a:pt x="2668595" y="322333"/>
                  <a:pt x="2665705" y="312233"/>
                  <a:pt x="2665211" y="289691"/>
                </a:cubicBezTo>
                <a:cubicBezTo>
                  <a:pt x="2664716" y="267148"/>
                  <a:pt x="2664913" y="231175"/>
                  <a:pt x="2665802" y="181773"/>
                </a:cubicBezTo>
                <a:cubicBezTo>
                  <a:pt x="2637494" y="186276"/>
                  <a:pt x="2614145" y="190098"/>
                  <a:pt x="2595754" y="193238"/>
                </a:cubicBezTo>
                <a:cubicBezTo>
                  <a:pt x="2577362" y="196379"/>
                  <a:pt x="2561950" y="199752"/>
                  <a:pt x="2549517" y="203359"/>
                </a:cubicBezTo>
                <a:cubicBezTo>
                  <a:pt x="2537084" y="206966"/>
                  <a:pt x="2527552" y="207787"/>
                  <a:pt x="2520919" y="205822"/>
                </a:cubicBezTo>
                <a:cubicBezTo>
                  <a:pt x="2514287" y="203857"/>
                  <a:pt x="2508881" y="199616"/>
                  <a:pt x="2504701" y="193099"/>
                </a:cubicBezTo>
                <a:cubicBezTo>
                  <a:pt x="2500520" y="186581"/>
                  <a:pt x="2504149" y="183053"/>
                  <a:pt x="2515585" y="182515"/>
                </a:cubicBezTo>
                <a:cubicBezTo>
                  <a:pt x="2527021" y="181978"/>
                  <a:pt x="2542383" y="180139"/>
                  <a:pt x="2561671" y="176998"/>
                </a:cubicBezTo>
                <a:cubicBezTo>
                  <a:pt x="2580958" y="173858"/>
                  <a:pt x="2593176" y="171979"/>
                  <a:pt x="2598324" y="171362"/>
                </a:cubicBezTo>
                <a:cubicBezTo>
                  <a:pt x="2597450" y="159073"/>
                  <a:pt x="2595937" y="148633"/>
                  <a:pt x="2593786" y="140043"/>
                </a:cubicBezTo>
                <a:cubicBezTo>
                  <a:pt x="2591634" y="131454"/>
                  <a:pt x="2587354" y="123186"/>
                  <a:pt x="2580944" y="115242"/>
                </a:cubicBezTo>
                <a:cubicBezTo>
                  <a:pt x="2574534" y="107298"/>
                  <a:pt x="2576319" y="104031"/>
                  <a:pt x="2586300" y="105444"/>
                </a:cubicBezTo>
                <a:cubicBezTo>
                  <a:pt x="2596281" y="106857"/>
                  <a:pt x="2603827" y="108656"/>
                  <a:pt x="2608940" y="110843"/>
                </a:cubicBezTo>
                <a:cubicBezTo>
                  <a:pt x="2614052" y="113030"/>
                  <a:pt x="2621286" y="113242"/>
                  <a:pt x="2630643" y="111478"/>
                </a:cubicBezTo>
                <a:cubicBezTo>
                  <a:pt x="2640000" y="109714"/>
                  <a:pt x="2651275" y="107298"/>
                  <a:pt x="2664468" y="104229"/>
                </a:cubicBezTo>
                <a:cubicBezTo>
                  <a:pt x="2663594" y="92570"/>
                  <a:pt x="2662751" y="84131"/>
                  <a:pt x="2661941" y="78911"/>
                </a:cubicBezTo>
                <a:cubicBezTo>
                  <a:pt x="2661131" y="73691"/>
                  <a:pt x="2659959" y="70637"/>
                  <a:pt x="2658424" y="69748"/>
                </a:cubicBezTo>
                <a:cubicBezTo>
                  <a:pt x="2647282" y="71540"/>
                  <a:pt x="2637634" y="71942"/>
                  <a:pt x="2629482" y="70952"/>
                </a:cubicBezTo>
                <a:cubicBezTo>
                  <a:pt x="2621329" y="69963"/>
                  <a:pt x="2617433" y="68658"/>
                  <a:pt x="2617791" y="67037"/>
                </a:cubicBezTo>
                <a:cubicBezTo>
                  <a:pt x="2604828" y="85378"/>
                  <a:pt x="2590692" y="98288"/>
                  <a:pt x="2575383" y="105767"/>
                </a:cubicBezTo>
                <a:cubicBezTo>
                  <a:pt x="2560075" y="113245"/>
                  <a:pt x="2559218" y="109158"/>
                  <a:pt x="2572813" y="93506"/>
                </a:cubicBezTo>
                <a:cubicBezTo>
                  <a:pt x="2586407" y="77853"/>
                  <a:pt x="2597883" y="62043"/>
                  <a:pt x="2607240" y="46076"/>
                </a:cubicBezTo>
                <a:cubicBezTo>
                  <a:pt x="2616597" y="30108"/>
                  <a:pt x="2620824" y="17660"/>
                  <a:pt x="2619921" y="8734"/>
                </a:cubicBezTo>
                <a:cubicBezTo>
                  <a:pt x="2619243" y="2039"/>
                  <a:pt x="2621865" y="-807"/>
                  <a:pt x="2627785" y="1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TextBox 5"/>
          <p:cNvSpPr txBox="1">
            <a:spLocks noChangeArrowheads="1"/>
          </p:cNvSpPr>
          <p:nvPr/>
        </p:nvSpPr>
        <p:spPr bwMode="auto">
          <a:xfrm>
            <a:off x="1199722" y="5068115"/>
            <a:ext cx="4654324" cy="49244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86992000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台</a:t>
            </a:r>
            <a:r>
              <a:rPr kumimoji="0" lang="zh-CN" altLang="zh-C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＝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(               )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万台</a:t>
            </a:r>
          </a:p>
        </p:txBody>
      </p:sp>
      <p:sp>
        <p:nvSpPr>
          <p:cNvPr id="19" name="TextBox 6"/>
          <p:cNvSpPr txBox="1">
            <a:spLocks noChangeArrowheads="1"/>
          </p:cNvSpPr>
          <p:nvPr/>
        </p:nvSpPr>
        <p:spPr bwMode="auto">
          <a:xfrm>
            <a:off x="6216649" y="5037010"/>
            <a:ext cx="4935260" cy="8925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122314000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台</a:t>
            </a:r>
            <a:r>
              <a:rPr kumimoji="0" lang="zh-CN" altLang="zh-C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≈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(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    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)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亿台</a:t>
            </a:r>
            <a:endParaRPr kumimoji="0" lang="en-US" altLang="zh-CN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（保留两位小数）</a:t>
            </a:r>
          </a:p>
        </p:txBody>
      </p:sp>
      <p:sp>
        <p:nvSpPr>
          <p:cNvPr id="20" name="TextBox 7"/>
          <p:cNvSpPr txBox="1">
            <a:spLocks noChangeArrowheads="1"/>
          </p:cNvSpPr>
          <p:nvPr/>
        </p:nvSpPr>
        <p:spPr bwMode="auto">
          <a:xfrm>
            <a:off x="3498970" y="5077002"/>
            <a:ext cx="142411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8699.2</a:t>
            </a:r>
            <a:endParaRPr kumimoji="0" lang="zh-CN" altLang="en-US" sz="2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TextBox 8"/>
          <p:cNvSpPr txBox="1">
            <a:spLocks noChangeArrowheads="1"/>
          </p:cNvSpPr>
          <p:nvPr/>
        </p:nvSpPr>
        <p:spPr bwMode="auto">
          <a:xfrm>
            <a:off x="8491628" y="5086191"/>
            <a:ext cx="100012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1.22</a:t>
            </a:r>
            <a:endParaRPr kumimoji="0" lang="zh-CN" altLang="en-US" sz="2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2" name="Group 17"/>
          <p:cNvGrpSpPr/>
          <p:nvPr/>
        </p:nvGrpSpPr>
        <p:grpSpPr bwMode="auto">
          <a:xfrm>
            <a:off x="1771773" y="2593499"/>
            <a:ext cx="3679826" cy="1752600"/>
            <a:chOff x="205" y="1653"/>
            <a:chExt cx="2318" cy="1104"/>
          </a:xfrm>
        </p:grpSpPr>
        <p:pic>
          <p:nvPicPr>
            <p:cNvPr id="23" name="Picture 1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7" y="1653"/>
              <a:ext cx="1656" cy="110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  <a:headEnd/>
              <a:tailEnd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24" name="Text Box 14"/>
            <p:cNvSpPr txBox="1">
              <a:spLocks noChangeArrowheads="1"/>
            </p:cNvSpPr>
            <p:nvPr/>
          </p:nvSpPr>
          <p:spPr bwMode="auto">
            <a:xfrm>
              <a:off x="205" y="2387"/>
              <a:ext cx="662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冰箱  </a:t>
              </a:r>
            </a:p>
          </p:txBody>
        </p:sp>
      </p:grpSp>
      <p:grpSp>
        <p:nvGrpSpPr>
          <p:cNvPr id="25" name="Group 16"/>
          <p:cNvGrpSpPr/>
          <p:nvPr/>
        </p:nvGrpSpPr>
        <p:grpSpPr bwMode="auto">
          <a:xfrm>
            <a:off x="5991348" y="2559050"/>
            <a:ext cx="3805239" cy="1739900"/>
            <a:chOff x="2646" y="1667"/>
            <a:chExt cx="2397" cy="1096"/>
          </a:xfrm>
        </p:grpSpPr>
        <p:pic>
          <p:nvPicPr>
            <p:cNvPr id="26" name="Picture 1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9" y="1667"/>
              <a:ext cx="1644" cy="109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  <a:headEnd/>
              <a:tailEnd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27" name="Text Box 15"/>
            <p:cNvSpPr txBox="1">
              <a:spLocks noChangeArrowheads="1"/>
            </p:cNvSpPr>
            <p:nvPr/>
          </p:nvSpPr>
          <p:spPr bwMode="auto">
            <a:xfrm>
              <a:off x="2646" y="2375"/>
              <a:ext cx="619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彩电</a:t>
              </a: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890799" y="1199552"/>
            <a:ext cx="5762140" cy="310860"/>
          </a:xfrm>
          <a:custGeom>
            <a:avLst/>
            <a:gdLst/>
            <a:ahLst/>
            <a:cxnLst/>
            <a:rect l="l" t="t" r="r" b="b"/>
            <a:pathLst>
              <a:path w="5762140" h="310860">
                <a:moveTo>
                  <a:pt x="5718989" y="218532"/>
                </a:moveTo>
                <a:cubicBezTo>
                  <a:pt x="5715800" y="218712"/>
                  <a:pt x="5712699" y="219922"/>
                  <a:pt x="5709684" y="222164"/>
                </a:cubicBezTo>
                <a:cubicBezTo>
                  <a:pt x="5703654" y="226647"/>
                  <a:pt x="5700639" y="232623"/>
                  <a:pt x="5700639" y="240090"/>
                </a:cubicBezTo>
                <a:cubicBezTo>
                  <a:pt x="5700639" y="247558"/>
                  <a:pt x="5703996" y="253164"/>
                  <a:pt x="5710711" y="256908"/>
                </a:cubicBezTo>
                <a:cubicBezTo>
                  <a:pt x="5717425" y="260651"/>
                  <a:pt x="5723998" y="260462"/>
                  <a:pt x="5730427" y="256338"/>
                </a:cubicBezTo>
                <a:cubicBezTo>
                  <a:pt x="5736857" y="252200"/>
                  <a:pt x="5739879" y="246232"/>
                  <a:pt x="5739493" y="238432"/>
                </a:cubicBezTo>
                <a:cubicBezTo>
                  <a:pt x="5739107" y="230632"/>
                  <a:pt x="5735549" y="224850"/>
                  <a:pt x="5728821" y="221086"/>
                </a:cubicBezTo>
                <a:cubicBezTo>
                  <a:pt x="5725456" y="219203"/>
                  <a:pt x="5722179" y="218352"/>
                  <a:pt x="5718989" y="218532"/>
                </a:cubicBezTo>
                <a:close/>
                <a:moveTo>
                  <a:pt x="1175390" y="217565"/>
                </a:moveTo>
                <a:cubicBezTo>
                  <a:pt x="1173185" y="217002"/>
                  <a:pt x="1165976" y="217552"/>
                  <a:pt x="1153760" y="219214"/>
                </a:cubicBezTo>
                <a:cubicBezTo>
                  <a:pt x="1141545" y="220875"/>
                  <a:pt x="1125643" y="223246"/>
                  <a:pt x="1106055" y="226325"/>
                </a:cubicBezTo>
                <a:cubicBezTo>
                  <a:pt x="1108619" y="237991"/>
                  <a:pt x="1111047" y="252187"/>
                  <a:pt x="1113340" y="268913"/>
                </a:cubicBezTo>
                <a:cubicBezTo>
                  <a:pt x="1128343" y="268126"/>
                  <a:pt x="1148134" y="265359"/>
                  <a:pt x="1172714" y="260611"/>
                </a:cubicBezTo>
                <a:cubicBezTo>
                  <a:pt x="1175007" y="251427"/>
                  <a:pt x="1176577" y="242098"/>
                  <a:pt x="1177424" y="232623"/>
                </a:cubicBezTo>
                <a:cubicBezTo>
                  <a:pt x="1178272" y="223147"/>
                  <a:pt x="1177594" y="218128"/>
                  <a:pt x="1175390" y="217565"/>
                </a:cubicBezTo>
                <a:close/>
                <a:moveTo>
                  <a:pt x="5433496" y="203943"/>
                </a:moveTo>
                <a:lnTo>
                  <a:pt x="5410727" y="208684"/>
                </a:lnTo>
                <a:cubicBezTo>
                  <a:pt x="5405585" y="220228"/>
                  <a:pt x="5403161" y="226484"/>
                  <a:pt x="5403453" y="227454"/>
                </a:cubicBezTo>
                <a:cubicBezTo>
                  <a:pt x="5403744" y="228424"/>
                  <a:pt x="5405070" y="229248"/>
                  <a:pt x="5407430" y="229927"/>
                </a:cubicBezTo>
                <a:cubicBezTo>
                  <a:pt x="5409791" y="230605"/>
                  <a:pt x="5413785" y="232111"/>
                  <a:pt x="5419415" y="234444"/>
                </a:cubicBezTo>
                <a:cubicBezTo>
                  <a:pt x="5424597" y="228150"/>
                  <a:pt x="5429290" y="217983"/>
                  <a:pt x="5433496" y="203943"/>
                </a:cubicBezTo>
                <a:close/>
                <a:moveTo>
                  <a:pt x="1452046" y="203943"/>
                </a:moveTo>
                <a:lnTo>
                  <a:pt x="1429277" y="208684"/>
                </a:lnTo>
                <a:cubicBezTo>
                  <a:pt x="1424136" y="220228"/>
                  <a:pt x="1421711" y="226484"/>
                  <a:pt x="1422003" y="227454"/>
                </a:cubicBezTo>
                <a:cubicBezTo>
                  <a:pt x="1422294" y="228424"/>
                  <a:pt x="1423620" y="229248"/>
                  <a:pt x="1425981" y="229927"/>
                </a:cubicBezTo>
                <a:cubicBezTo>
                  <a:pt x="1428341" y="230605"/>
                  <a:pt x="1432336" y="232111"/>
                  <a:pt x="1437965" y="234444"/>
                </a:cubicBezTo>
                <a:cubicBezTo>
                  <a:pt x="1443147" y="228150"/>
                  <a:pt x="1447841" y="217983"/>
                  <a:pt x="1452046" y="203943"/>
                </a:cubicBezTo>
                <a:close/>
                <a:moveTo>
                  <a:pt x="2174169" y="198118"/>
                </a:moveTo>
                <a:cubicBezTo>
                  <a:pt x="2180706" y="198583"/>
                  <a:pt x="2186255" y="200138"/>
                  <a:pt x="2190816" y="202783"/>
                </a:cubicBezTo>
                <a:cubicBezTo>
                  <a:pt x="2199939" y="208073"/>
                  <a:pt x="2203635" y="212994"/>
                  <a:pt x="2201906" y="217545"/>
                </a:cubicBezTo>
                <a:cubicBezTo>
                  <a:pt x="2200176" y="222096"/>
                  <a:pt x="2194062" y="224372"/>
                  <a:pt x="2183562" y="224372"/>
                </a:cubicBezTo>
                <a:cubicBezTo>
                  <a:pt x="2175070" y="223517"/>
                  <a:pt x="2167128" y="223090"/>
                  <a:pt x="2159735" y="223090"/>
                </a:cubicBezTo>
                <a:cubicBezTo>
                  <a:pt x="2152193" y="223090"/>
                  <a:pt x="2141256" y="223510"/>
                  <a:pt x="2126925" y="224351"/>
                </a:cubicBezTo>
                <a:cubicBezTo>
                  <a:pt x="2112593" y="225192"/>
                  <a:pt x="2097749" y="227105"/>
                  <a:pt x="2082394" y="230089"/>
                </a:cubicBezTo>
                <a:cubicBezTo>
                  <a:pt x="2067038" y="233074"/>
                  <a:pt x="2056529" y="234783"/>
                  <a:pt x="2050865" y="235217"/>
                </a:cubicBezTo>
                <a:cubicBezTo>
                  <a:pt x="2045202" y="235651"/>
                  <a:pt x="2038297" y="232016"/>
                  <a:pt x="2030151" y="224311"/>
                </a:cubicBezTo>
                <a:cubicBezTo>
                  <a:pt x="2022006" y="216606"/>
                  <a:pt x="2023915" y="212753"/>
                  <a:pt x="2035879" y="212753"/>
                </a:cubicBezTo>
                <a:cubicBezTo>
                  <a:pt x="2045239" y="212753"/>
                  <a:pt x="2062609" y="211485"/>
                  <a:pt x="2087990" y="208948"/>
                </a:cubicBezTo>
                <a:cubicBezTo>
                  <a:pt x="2113370" y="206412"/>
                  <a:pt x="2134572" y="203427"/>
                  <a:pt x="2151596" y="199995"/>
                </a:cubicBezTo>
                <a:cubicBezTo>
                  <a:pt x="2160108" y="198279"/>
                  <a:pt x="2167633" y="197654"/>
                  <a:pt x="2174169" y="198118"/>
                </a:cubicBezTo>
                <a:close/>
                <a:moveTo>
                  <a:pt x="5721337" y="196852"/>
                </a:moveTo>
                <a:cubicBezTo>
                  <a:pt x="5726560" y="196967"/>
                  <a:pt x="5731899" y="198171"/>
                  <a:pt x="5737357" y="200463"/>
                </a:cubicBezTo>
                <a:cubicBezTo>
                  <a:pt x="5748269" y="205048"/>
                  <a:pt x="5755517" y="212312"/>
                  <a:pt x="5759097" y="222256"/>
                </a:cubicBezTo>
                <a:cubicBezTo>
                  <a:pt x="5762679" y="232199"/>
                  <a:pt x="5763099" y="242033"/>
                  <a:pt x="5760359" y="251760"/>
                </a:cubicBezTo>
                <a:cubicBezTo>
                  <a:pt x="5757619" y="261486"/>
                  <a:pt x="5752491" y="268930"/>
                  <a:pt x="5744977" y="274091"/>
                </a:cubicBezTo>
                <a:cubicBezTo>
                  <a:pt x="5737461" y="279253"/>
                  <a:pt x="5728532" y="281833"/>
                  <a:pt x="5718189" y="281833"/>
                </a:cubicBezTo>
                <a:cubicBezTo>
                  <a:pt x="5707846" y="281833"/>
                  <a:pt x="5698479" y="277635"/>
                  <a:pt x="5690089" y="269238"/>
                </a:cubicBezTo>
                <a:cubicBezTo>
                  <a:pt x="5681699" y="260841"/>
                  <a:pt x="5677504" y="251814"/>
                  <a:pt x="5677504" y="242156"/>
                </a:cubicBezTo>
                <a:cubicBezTo>
                  <a:pt x="5677504" y="232497"/>
                  <a:pt x="5679762" y="224050"/>
                  <a:pt x="5684280" y="216813"/>
                </a:cubicBezTo>
                <a:cubicBezTo>
                  <a:pt x="5688797" y="209576"/>
                  <a:pt x="5696044" y="203895"/>
                  <a:pt x="5706021" y="199771"/>
                </a:cubicBezTo>
                <a:cubicBezTo>
                  <a:pt x="5711010" y="197710"/>
                  <a:pt x="5716115" y="196736"/>
                  <a:pt x="5721337" y="196852"/>
                </a:cubicBezTo>
                <a:close/>
                <a:moveTo>
                  <a:pt x="1184851" y="189404"/>
                </a:moveTo>
                <a:cubicBezTo>
                  <a:pt x="1188853" y="189547"/>
                  <a:pt x="1193346" y="190852"/>
                  <a:pt x="1198332" y="193321"/>
                </a:cubicBezTo>
                <a:cubicBezTo>
                  <a:pt x="1208302" y="198259"/>
                  <a:pt x="1216696" y="203916"/>
                  <a:pt x="1223512" y="210291"/>
                </a:cubicBezTo>
                <a:cubicBezTo>
                  <a:pt x="1230328" y="216667"/>
                  <a:pt x="1229755" y="223161"/>
                  <a:pt x="1221793" y="229774"/>
                </a:cubicBezTo>
                <a:cubicBezTo>
                  <a:pt x="1213830" y="236387"/>
                  <a:pt x="1206322" y="246015"/>
                  <a:pt x="1199268" y="258657"/>
                </a:cubicBezTo>
                <a:cubicBezTo>
                  <a:pt x="1212032" y="273905"/>
                  <a:pt x="1212060" y="281793"/>
                  <a:pt x="1199349" y="282322"/>
                </a:cubicBezTo>
                <a:cubicBezTo>
                  <a:pt x="1186639" y="282851"/>
                  <a:pt x="1158288" y="284743"/>
                  <a:pt x="1114296" y="287999"/>
                </a:cubicBezTo>
                <a:cubicBezTo>
                  <a:pt x="1110837" y="300913"/>
                  <a:pt x="1106055" y="303565"/>
                  <a:pt x="1099951" y="295955"/>
                </a:cubicBezTo>
                <a:cubicBezTo>
                  <a:pt x="1093847" y="288345"/>
                  <a:pt x="1088675" y="275013"/>
                  <a:pt x="1084436" y="255961"/>
                </a:cubicBezTo>
                <a:cubicBezTo>
                  <a:pt x="1080197" y="236909"/>
                  <a:pt x="1075907" y="224199"/>
                  <a:pt x="1071566" y="217830"/>
                </a:cubicBezTo>
                <a:cubicBezTo>
                  <a:pt x="1067225" y="211461"/>
                  <a:pt x="1068114" y="207741"/>
                  <a:pt x="1074232" y="206669"/>
                </a:cubicBezTo>
                <a:cubicBezTo>
                  <a:pt x="1080349" y="205598"/>
                  <a:pt x="1086145" y="205703"/>
                  <a:pt x="1091619" y="206985"/>
                </a:cubicBezTo>
                <a:cubicBezTo>
                  <a:pt x="1097092" y="208267"/>
                  <a:pt x="1105821" y="208287"/>
                  <a:pt x="1117806" y="207046"/>
                </a:cubicBezTo>
                <a:cubicBezTo>
                  <a:pt x="1129791" y="205805"/>
                  <a:pt x="1140697" y="204156"/>
                  <a:pt x="1150525" y="202101"/>
                </a:cubicBezTo>
                <a:cubicBezTo>
                  <a:pt x="1160353" y="200046"/>
                  <a:pt x="1168285" y="196835"/>
                  <a:pt x="1174322" y="192467"/>
                </a:cubicBezTo>
                <a:cubicBezTo>
                  <a:pt x="1177340" y="190283"/>
                  <a:pt x="1180850" y="189262"/>
                  <a:pt x="1184851" y="189404"/>
                </a:cubicBezTo>
                <a:close/>
                <a:moveTo>
                  <a:pt x="4785300" y="167933"/>
                </a:moveTo>
                <a:cubicBezTo>
                  <a:pt x="4788052" y="168234"/>
                  <a:pt x="4791854" y="169779"/>
                  <a:pt x="4796708" y="172567"/>
                </a:cubicBezTo>
                <a:cubicBezTo>
                  <a:pt x="4806413" y="178142"/>
                  <a:pt x="4812385" y="184582"/>
                  <a:pt x="4814623" y="191887"/>
                </a:cubicBezTo>
                <a:cubicBezTo>
                  <a:pt x="4816862" y="199192"/>
                  <a:pt x="4816221" y="206859"/>
                  <a:pt x="4812701" y="214890"/>
                </a:cubicBezTo>
                <a:cubicBezTo>
                  <a:pt x="4809181" y="222920"/>
                  <a:pt x="4804124" y="222995"/>
                  <a:pt x="4797531" y="215114"/>
                </a:cubicBezTo>
                <a:cubicBezTo>
                  <a:pt x="4790939" y="207232"/>
                  <a:pt x="4785825" y="199188"/>
                  <a:pt x="4782189" y="190981"/>
                </a:cubicBezTo>
                <a:cubicBezTo>
                  <a:pt x="4779558" y="181866"/>
                  <a:pt x="4778893" y="175124"/>
                  <a:pt x="4780195" y="170756"/>
                </a:cubicBezTo>
                <a:cubicBezTo>
                  <a:pt x="4780846" y="168572"/>
                  <a:pt x="4782548" y="167631"/>
                  <a:pt x="4785300" y="167933"/>
                </a:cubicBezTo>
                <a:close/>
                <a:moveTo>
                  <a:pt x="5146590" y="151262"/>
                </a:moveTo>
                <a:cubicBezTo>
                  <a:pt x="5148784" y="151556"/>
                  <a:pt x="5151437" y="152156"/>
                  <a:pt x="5154550" y="153064"/>
                </a:cubicBezTo>
                <a:cubicBezTo>
                  <a:pt x="5167003" y="156692"/>
                  <a:pt x="5175966" y="162189"/>
                  <a:pt x="5181439" y="169555"/>
                </a:cubicBezTo>
                <a:cubicBezTo>
                  <a:pt x="5186913" y="176921"/>
                  <a:pt x="5188263" y="185983"/>
                  <a:pt x="5185489" y="196740"/>
                </a:cubicBezTo>
                <a:cubicBezTo>
                  <a:pt x="5182715" y="207497"/>
                  <a:pt x="5173969" y="204960"/>
                  <a:pt x="5159251" y="189130"/>
                </a:cubicBezTo>
                <a:cubicBezTo>
                  <a:pt x="5148195" y="173815"/>
                  <a:pt x="5141535" y="163068"/>
                  <a:pt x="5139269" y="156889"/>
                </a:cubicBezTo>
                <a:cubicBezTo>
                  <a:pt x="5137570" y="152255"/>
                  <a:pt x="5140011" y="150379"/>
                  <a:pt x="5146590" y="151262"/>
                </a:cubicBezTo>
                <a:close/>
                <a:moveTo>
                  <a:pt x="767899" y="142656"/>
                </a:moveTo>
                <a:cubicBezTo>
                  <a:pt x="761523" y="143470"/>
                  <a:pt x="750352" y="144996"/>
                  <a:pt x="734386" y="147234"/>
                </a:cubicBezTo>
                <a:cubicBezTo>
                  <a:pt x="736882" y="169277"/>
                  <a:pt x="738561" y="187607"/>
                  <a:pt x="739422" y="202223"/>
                </a:cubicBezTo>
                <a:cubicBezTo>
                  <a:pt x="740283" y="216840"/>
                  <a:pt x="741080" y="229289"/>
                  <a:pt x="741813" y="239571"/>
                </a:cubicBezTo>
                <a:cubicBezTo>
                  <a:pt x="747944" y="239571"/>
                  <a:pt x="759461" y="238832"/>
                  <a:pt x="776363" y="237353"/>
                </a:cubicBezTo>
                <a:cubicBezTo>
                  <a:pt x="776363" y="197608"/>
                  <a:pt x="775529" y="172940"/>
                  <a:pt x="773860" y="163349"/>
                </a:cubicBezTo>
                <a:cubicBezTo>
                  <a:pt x="772192" y="153759"/>
                  <a:pt x="770205" y="146861"/>
                  <a:pt x="767899" y="142656"/>
                </a:cubicBezTo>
                <a:close/>
                <a:moveTo>
                  <a:pt x="4854449" y="138808"/>
                </a:moveTo>
                <a:cubicBezTo>
                  <a:pt x="4855884" y="138723"/>
                  <a:pt x="4857645" y="138964"/>
                  <a:pt x="4859734" y="139532"/>
                </a:cubicBezTo>
                <a:cubicBezTo>
                  <a:pt x="4868090" y="141805"/>
                  <a:pt x="4875988" y="145494"/>
                  <a:pt x="4883429" y="150602"/>
                </a:cubicBezTo>
                <a:cubicBezTo>
                  <a:pt x="4890869" y="155709"/>
                  <a:pt x="4892097" y="160345"/>
                  <a:pt x="4887111" y="164509"/>
                </a:cubicBezTo>
                <a:cubicBezTo>
                  <a:pt x="4882126" y="168674"/>
                  <a:pt x="4875266" y="178240"/>
                  <a:pt x="4866530" y="193209"/>
                </a:cubicBezTo>
                <a:cubicBezTo>
                  <a:pt x="4857795" y="208178"/>
                  <a:pt x="4849269" y="220641"/>
                  <a:pt x="4840953" y="230598"/>
                </a:cubicBezTo>
                <a:cubicBezTo>
                  <a:pt x="4872126" y="227234"/>
                  <a:pt x="4894837" y="224053"/>
                  <a:pt x="4909087" y="221055"/>
                </a:cubicBezTo>
                <a:cubicBezTo>
                  <a:pt x="4923337" y="218057"/>
                  <a:pt x="4934484" y="220794"/>
                  <a:pt x="4942528" y="229265"/>
                </a:cubicBezTo>
                <a:cubicBezTo>
                  <a:pt x="4950573" y="237737"/>
                  <a:pt x="4953048" y="243081"/>
                  <a:pt x="4949955" y="245299"/>
                </a:cubicBezTo>
                <a:cubicBezTo>
                  <a:pt x="4946862" y="247517"/>
                  <a:pt x="4936892" y="248626"/>
                  <a:pt x="4920044" y="248626"/>
                </a:cubicBezTo>
                <a:cubicBezTo>
                  <a:pt x="4904933" y="248626"/>
                  <a:pt x="4885514" y="249687"/>
                  <a:pt x="4861789" y="251810"/>
                </a:cubicBezTo>
                <a:cubicBezTo>
                  <a:pt x="4838064" y="253933"/>
                  <a:pt x="4816333" y="257128"/>
                  <a:pt x="4796595" y="261394"/>
                </a:cubicBezTo>
                <a:cubicBezTo>
                  <a:pt x="4776858" y="265660"/>
                  <a:pt x="4763246" y="267339"/>
                  <a:pt x="4755758" y="266430"/>
                </a:cubicBezTo>
                <a:cubicBezTo>
                  <a:pt x="4748270" y="265521"/>
                  <a:pt x="4742061" y="261937"/>
                  <a:pt x="4737130" y="255676"/>
                </a:cubicBezTo>
                <a:cubicBezTo>
                  <a:pt x="4732199" y="249416"/>
                  <a:pt x="4736018" y="246028"/>
                  <a:pt x="4748586" y="245513"/>
                </a:cubicBezTo>
                <a:cubicBezTo>
                  <a:pt x="4761154" y="244997"/>
                  <a:pt x="4786232" y="241064"/>
                  <a:pt x="4823821" y="233711"/>
                </a:cubicBezTo>
                <a:cubicBezTo>
                  <a:pt x="4829220" y="223673"/>
                  <a:pt x="4835527" y="208986"/>
                  <a:pt x="4842744" y="189649"/>
                </a:cubicBezTo>
                <a:cubicBezTo>
                  <a:pt x="4849961" y="170312"/>
                  <a:pt x="4852508" y="156557"/>
                  <a:pt x="4850385" y="148384"/>
                </a:cubicBezTo>
                <a:cubicBezTo>
                  <a:pt x="4848792" y="142254"/>
                  <a:pt x="4850147" y="139062"/>
                  <a:pt x="4854449" y="138808"/>
                </a:cubicBezTo>
                <a:close/>
                <a:moveTo>
                  <a:pt x="831017" y="136267"/>
                </a:moveTo>
                <a:cubicBezTo>
                  <a:pt x="814861" y="137935"/>
                  <a:pt x="801377" y="139366"/>
                  <a:pt x="790566" y="140560"/>
                </a:cubicBezTo>
                <a:cubicBezTo>
                  <a:pt x="793021" y="141469"/>
                  <a:pt x="794486" y="142856"/>
                  <a:pt x="794961" y="144721"/>
                </a:cubicBezTo>
                <a:cubicBezTo>
                  <a:pt x="795436" y="146586"/>
                  <a:pt x="795673" y="150530"/>
                  <a:pt x="795673" y="156553"/>
                </a:cubicBezTo>
                <a:cubicBezTo>
                  <a:pt x="800842" y="156635"/>
                  <a:pt x="807061" y="155376"/>
                  <a:pt x="814332" y="152779"/>
                </a:cubicBezTo>
                <a:cubicBezTo>
                  <a:pt x="821603" y="150181"/>
                  <a:pt x="827334" y="152114"/>
                  <a:pt x="831525" y="158578"/>
                </a:cubicBezTo>
                <a:cubicBezTo>
                  <a:pt x="835717" y="165042"/>
                  <a:pt x="832974" y="169325"/>
                  <a:pt x="823295" y="171427"/>
                </a:cubicBezTo>
                <a:cubicBezTo>
                  <a:pt x="813616" y="173530"/>
                  <a:pt x="804409" y="174581"/>
                  <a:pt x="795673" y="174581"/>
                </a:cubicBezTo>
                <a:lnTo>
                  <a:pt x="795673" y="192304"/>
                </a:lnTo>
                <a:cubicBezTo>
                  <a:pt x="800801" y="192399"/>
                  <a:pt x="806569" y="191358"/>
                  <a:pt x="812979" y="189181"/>
                </a:cubicBezTo>
                <a:cubicBezTo>
                  <a:pt x="819388" y="187003"/>
                  <a:pt x="824702" y="188855"/>
                  <a:pt x="828921" y="194735"/>
                </a:cubicBezTo>
                <a:cubicBezTo>
                  <a:pt x="833140" y="200616"/>
                  <a:pt x="831095" y="204899"/>
                  <a:pt x="822786" y="207585"/>
                </a:cubicBezTo>
                <a:cubicBezTo>
                  <a:pt x="814478" y="210271"/>
                  <a:pt x="805440" y="211614"/>
                  <a:pt x="795673" y="211614"/>
                </a:cubicBezTo>
                <a:lnTo>
                  <a:pt x="795673" y="234444"/>
                </a:lnTo>
                <a:lnTo>
                  <a:pt x="830183" y="231066"/>
                </a:lnTo>
                <a:cubicBezTo>
                  <a:pt x="831756" y="214422"/>
                  <a:pt x="832757" y="196058"/>
                  <a:pt x="833184" y="175975"/>
                </a:cubicBezTo>
                <a:cubicBezTo>
                  <a:pt x="833611" y="155892"/>
                  <a:pt x="832889" y="142656"/>
                  <a:pt x="831017" y="136267"/>
                </a:cubicBezTo>
                <a:close/>
                <a:moveTo>
                  <a:pt x="898205" y="128850"/>
                </a:moveTo>
                <a:cubicBezTo>
                  <a:pt x="894311" y="127839"/>
                  <a:pt x="879709" y="129118"/>
                  <a:pt x="854396" y="132685"/>
                </a:cubicBezTo>
                <a:cubicBezTo>
                  <a:pt x="862915" y="139251"/>
                  <a:pt x="865869" y="144880"/>
                  <a:pt x="863258" y="149574"/>
                </a:cubicBezTo>
                <a:cubicBezTo>
                  <a:pt x="860646" y="154267"/>
                  <a:pt x="858500" y="162718"/>
                  <a:pt x="856818" y="174927"/>
                </a:cubicBezTo>
                <a:cubicBezTo>
                  <a:pt x="855136" y="187136"/>
                  <a:pt x="853481" y="204845"/>
                  <a:pt x="851853" y="228055"/>
                </a:cubicBezTo>
                <a:cubicBezTo>
                  <a:pt x="864794" y="226345"/>
                  <a:pt x="874035" y="226457"/>
                  <a:pt x="879576" y="228390"/>
                </a:cubicBezTo>
                <a:cubicBezTo>
                  <a:pt x="885118" y="230323"/>
                  <a:pt x="888421" y="233091"/>
                  <a:pt x="889486" y="236692"/>
                </a:cubicBezTo>
                <a:cubicBezTo>
                  <a:pt x="890551" y="240294"/>
                  <a:pt x="892606" y="235285"/>
                  <a:pt x="895651" y="221665"/>
                </a:cubicBezTo>
                <a:cubicBezTo>
                  <a:pt x="898696" y="208046"/>
                  <a:pt x="900856" y="193976"/>
                  <a:pt x="902132" y="179454"/>
                </a:cubicBezTo>
                <a:cubicBezTo>
                  <a:pt x="903407" y="164933"/>
                  <a:pt x="904044" y="152640"/>
                  <a:pt x="904044" y="142574"/>
                </a:cubicBezTo>
                <a:cubicBezTo>
                  <a:pt x="904044" y="134435"/>
                  <a:pt x="902098" y="129861"/>
                  <a:pt x="898205" y="128850"/>
                </a:cubicBezTo>
                <a:close/>
                <a:moveTo>
                  <a:pt x="5074574" y="125411"/>
                </a:moveTo>
                <a:cubicBezTo>
                  <a:pt x="5069914" y="125825"/>
                  <a:pt x="5058055" y="127931"/>
                  <a:pt x="5038996" y="131729"/>
                </a:cubicBezTo>
                <a:lnTo>
                  <a:pt x="5040115" y="168050"/>
                </a:lnTo>
                <a:cubicBezTo>
                  <a:pt x="5047617" y="167344"/>
                  <a:pt x="5053860" y="165676"/>
                  <a:pt x="5058845" y="163044"/>
                </a:cubicBezTo>
                <a:cubicBezTo>
                  <a:pt x="5063830" y="160412"/>
                  <a:pt x="5069216" y="161942"/>
                  <a:pt x="5075001" y="167632"/>
                </a:cubicBezTo>
                <a:cubicBezTo>
                  <a:pt x="5080787" y="173323"/>
                  <a:pt x="5079125" y="178030"/>
                  <a:pt x="5070016" y="181754"/>
                </a:cubicBezTo>
                <a:cubicBezTo>
                  <a:pt x="5060907" y="185477"/>
                  <a:pt x="5050994" y="187339"/>
                  <a:pt x="5040278" y="187339"/>
                </a:cubicBezTo>
                <a:lnTo>
                  <a:pt x="5041377" y="220384"/>
                </a:lnTo>
                <a:cubicBezTo>
                  <a:pt x="5045663" y="220506"/>
                  <a:pt x="5052053" y="218834"/>
                  <a:pt x="5060544" y="215368"/>
                </a:cubicBezTo>
                <a:cubicBezTo>
                  <a:pt x="5069036" y="211902"/>
                  <a:pt x="5074730" y="212085"/>
                  <a:pt x="5077626" y="215917"/>
                </a:cubicBezTo>
                <a:cubicBezTo>
                  <a:pt x="5080522" y="219749"/>
                  <a:pt x="5082655" y="219505"/>
                  <a:pt x="5084026" y="215185"/>
                </a:cubicBezTo>
                <a:cubicBezTo>
                  <a:pt x="5085396" y="210864"/>
                  <a:pt x="5086294" y="196187"/>
                  <a:pt x="5086721" y="171153"/>
                </a:cubicBezTo>
                <a:cubicBezTo>
                  <a:pt x="5087149" y="146118"/>
                  <a:pt x="5086396" y="132133"/>
                  <a:pt x="5084463" y="129196"/>
                </a:cubicBezTo>
                <a:cubicBezTo>
                  <a:pt x="5082530" y="126259"/>
                  <a:pt x="5079233" y="124997"/>
                  <a:pt x="5074574" y="125411"/>
                </a:cubicBezTo>
                <a:close/>
                <a:moveTo>
                  <a:pt x="179039" y="105623"/>
                </a:moveTo>
                <a:cubicBezTo>
                  <a:pt x="174441" y="107237"/>
                  <a:pt x="168296" y="108743"/>
                  <a:pt x="160604" y="110140"/>
                </a:cubicBezTo>
                <a:lnTo>
                  <a:pt x="159567" y="127843"/>
                </a:lnTo>
                <a:lnTo>
                  <a:pt x="159567" y="152728"/>
                </a:lnTo>
                <a:cubicBezTo>
                  <a:pt x="162456" y="152104"/>
                  <a:pt x="169211" y="150652"/>
                  <a:pt x="179833" y="148373"/>
                </a:cubicBezTo>
                <a:lnTo>
                  <a:pt x="179833" y="123427"/>
                </a:lnTo>
                <a:cubicBezTo>
                  <a:pt x="179833" y="116902"/>
                  <a:pt x="179568" y="110968"/>
                  <a:pt x="179039" y="105623"/>
                </a:cubicBezTo>
                <a:close/>
                <a:moveTo>
                  <a:pt x="4883401" y="98962"/>
                </a:moveTo>
                <a:cubicBezTo>
                  <a:pt x="4888397" y="99486"/>
                  <a:pt x="4892866" y="101242"/>
                  <a:pt x="4896807" y="104229"/>
                </a:cubicBezTo>
                <a:cubicBezTo>
                  <a:pt x="4904689" y="110205"/>
                  <a:pt x="4904339" y="115102"/>
                  <a:pt x="4895759" y="118920"/>
                </a:cubicBezTo>
                <a:cubicBezTo>
                  <a:pt x="4887179" y="122739"/>
                  <a:pt x="4872801" y="126795"/>
                  <a:pt x="4852623" y="131088"/>
                </a:cubicBezTo>
                <a:cubicBezTo>
                  <a:pt x="4832445" y="135381"/>
                  <a:pt x="4816991" y="137959"/>
                  <a:pt x="4806261" y="138820"/>
                </a:cubicBezTo>
                <a:cubicBezTo>
                  <a:pt x="4795531" y="139682"/>
                  <a:pt x="4786904" y="137803"/>
                  <a:pt x="4780378" y="133184"/>
                </a:cubicBezTo>
                <a:cubicBezTo>
                  <a:pt x="4773854" y="128565"/>
                  <a:pt x="4773661" y="125574"/>
                  <a:pt x="4779799" y="124211"/>
                </a:cubicBezTo>
                <a:cubicBezTo>
                  <a:pt x="4785937" y="122847"/>
                  <a:pt x="4799342" y="119154"/>
                  <a:pt x="4820016" y="113131"/>
                </a:cubicBezTo>
                <a:cubicBezTo>
                  <a:pt x="4839116" y="108980"/>
                  <a:pt x="4854719" y="104965"/>
                  <a:pt x="4866825" y="101086"/>
                </a:cubicBezTo>
                <a:cubicBezTo>
                  <a:pt x="4872879" y="99146"/>
                  <a:pt x="4878403" y="98438"/>
                  <a:pt x="4883401" y="98962"/>
                </a:cubicBezTo>
                <a:close/>
                <a:moveTo>
                  <a:pt x="223692" y="92835"/>
                </a:moveTo>
                <a:cubicBezTo>
                  <a:pt x="221433" y="93669"/>
                  <a:pt x="214105" y="95341"/>
                  <a:pt x="201706" y="97850"/>
                </a:cubicBezTo>
                <a:cubicBezTo>
                  <a:pt x="206807" y="102205"/>
                  <a:pt x="208058" y="106698"/>
                  <a:pt x="205460" y="111331"/>
                </a:cubicBezTo>
                <a:cubicBezTo>
                  <a:pt x="202863" y="115963"/>
                  <a:pt x="200757" y="126778"/>
                  <a:pt x="199143" y="143775"/>
                </a:cubicBezTo>
                <a:cubicBezTo>
                  <a:pt x="205979" y="143029"/>
                  <a:pt x="212416" y="141652"/>
                  <a:pt x="218452" y="139644"/>
                </a:cubicBezTo>
                <a:cubicBezTo>
                  <a:pt x="221654" y="125238"/>
                  <a:pt x="223892" y="113627"/>
                  <a:pt x="225167" y="104809"/>
                </a:cubicBezTo>
                <a:cubicBezTo>
                  <a:pt x="226442" y="95992"/>
                  <a:pt x="225950" y="92000"/>
                  <a:pt x="223692" y="92835"/>
                </a:cubicBezTo>
                <a:close/>
                <a:moveTo>
                  <a:pt x="4461595" y="86476"/>
                </a:moveTo>
                <a:cubicBezTo>
                  <a:pt x="4446063" y="88185"/>
                  <a:pt x="4432647" y="89725"/>
                  <a:pt x="4421348" y="91095"/>
                </a:cubicBezTo>
                <a:cubicBezTo>
                  <a:pt x="4424752" y="115376"/>
                  <a:pt x="4427540" y="132936"/>
                  <a:pt x="4429711" y="143775"/>
                </a:cubicBezTo>
                <a:cubicBezTo>
                  <a:pt x="4446789" y="142975"/>
                  <a:pt x="4457994" y="142276"/>
                  <a:pt x="4463325" y="141679"/>
                </a:cubicBezTo>
                <a:lnTo>
                  <a:pt x="4463325" y="126052"/>
                </a:lnTo>
                <a:cubicBezTo>
                  <a:pt x="4453477" y="126907"/>
                  <a:pt x="4445270" y="125435"/>
                  <a:pt x="4438704" y="121637"/>
                </a:cubicBezTo>
                <a:cubicBezTo>
                  <a:pt x="4432139" y="117838"/>
                  <a:pt x="4432505" y="114434"/>
                  <a:pt x="4439803" y="111422"/>
                </a:cubicBezTo>
                <a:cubicBezTo>
                  <a:pt x="4447101" y="108411"/>
                  <a:pt x="4454942" y="106206"/>
                  <a:pt x="4463325" y="104809"/>
                </a:cubicBezTo>
                <a:cubicBezTo>
                  <a:pt x="4463325" y="98027"/>
                  <a:pt x="4462748" y="91916"/>
                  <a:pt x="4461595" y="86476"/>
                </a:cubicBezTo>
                <a:close/>
                <a:moveTo>
                  <a:pt x="4514224" y="80097"/>
                </a:moveTo>
                <a:cubicBezTo>
                  <a:pt x="4507869" y="80945"/>
                  <a:pt x="4498194" y="81925"/>
                  <a:pt x="4485198" y="83037"/>
                </a:cubicBezTo>
                <a:cubicBezTo>
                  <a:pt x="4490299" y="84950"/>
                  <a:pt x="4492181" y="88087"/>
                  <a:pt x="4490845" y="92448"/>
                </a:cubicBezTo>
                <a:cubicBezTo>
                  <a:pt x="4489509" y="96809"/>
                  <a:pt x="4488474" y="99451"/>
                  <a:pt x="4487742" y="100373"/>
                </a:cubicBezTo>
                <a:cubicBezTo>
                  <a:pt x="4493168" y="99587"/>
                  <a:pt x="4498780" y="98752"/>
                  <a:pt x="4504580" y="97871"/>
                </a:cubicBezTo>
                <a:cubicBezTo>
                  <a:pt x="4510379" y="96989"/>
                  <a:pt x="4514343" y="99292"/>
                  <a:pt x="4516473" y="104779"/>
                </a:cubicBezTo>
                <a:cubicBezTo>
                  <a:pt x="4518602" y="110266"/>
                  <a:pt x="4515557" y="114535"/>
                  <a:pt x="4507337" y="117588"/>
                </a:cubicBezTo>
                <a:cubicBezTo>
                  <a:pt x="4499116" y="120640"/>
                  <a:pt x="4492585" y="122471"/>
                  <a:pt x="4487742" y="123081"/>
                </a:cubicBezTo>
                <a:lnTo>
                  <a:pt x="4487742" y="137406"/>
                </a:lnTo>
                <a:cubicBezTo>
                  <a:pt x="4500344" y="136565"/>
                  <a:pt x="4509697" y="136145"/>
                  <a:pt x="4515801" y="136145"/>
                </a:cubicBezTo>
                <a:cubicBezTo>
                  <a:pt x="4518324" y="132373"/>
                  <a:pt x="4521488" y="122603"/>
                  <a:pt x="4525293" y="106834"/>
                </a:cubicBezTo>
                <a:cubicBezTo>
                  <a:pt x="4529098" y="91064"/>
                  <a:pt x="4529793" y="82454"/>
                  <a:pt x="4527379" y="81003"/>
                </a:cubicBezTo>
                <a:cubicBezTo>
                  <a:pt x="4524964" y="79551"/>
                  <a:pt x="4520579" y="79249"/>
                  <a:pt x="4514224" y="80097"/>
                </a:cubicBezTo>
                <a:close/>
                <a:moveTo>
                  <a:pt x="1123514" y="72436"/>
                </a:moveTo>
                <a:cubicBezTo>
                  <a:pt x="1119797" y="79178"/>
                  <a:pt x="1113977" y="85906"/>
                  <a:pt x="1106055" y="92621"/>
                </a:cubicBezTo>
                <a:cubicBezTo>
                  <a:pt x="1114289" y="93788"/>
                  <a:pt x="1120621" y="96368"/>
                  <a:pt x="1125050" y="100363"/>
                </a:cubicBezTo>
                <a:cubicBezTo>
                  <a:pt x="1129479" y="104358"/>
                  <a:pt x="1136468" y="110317"/>
                  <a:pt x="1146018" y="118239"/>
                </a:cubicBezTo>
                <a:cubicBezTo>
                  <a:pt x="1152624" y="109231"/>
                  <a:pt x="1158020" y="100543"/>
                  <a:pt x="1162204" y="92173"/>
                </a:cubicBezTo>
                <a:cubicBezTo>
                  <a:pt x="1166389" y="83804"/>
                  <a:pt x="1168482" y="78052"/>
                  <a:pt x="1168482" y="74919"/>
                </a:cubicBezTo>
                <a:cubicBezTo>
                  <a:pt x="1168482" y="73264"/>
                  <a:pt x="1165389" y="73074"/>
                  <a:pt x="1159203" y="74349"/>
                </a:cubicBezTo>
                <a:cubicBezTo>
                  <a:pt x="1153017" y="75624"/>
                  <a:pt x="1146913" y="76899"/>
                  <a:pt x="1140890" y="78174"/>
                </a:cubicBezTo>
                <a:cubicBezTo>
                  <a:pt x="1134867" y="79449"/>
                  <a:pt x="1129075" y="77537"/>
                  <a:pt x="1123514" y="72436"/>
                </a:cubicBezTo>
                <a:close/>
                <a:moveTo>
                  <a:pt x="2114291" y="66856"/>
                </a:moveTo>
                <a:cubicBezTo>
                  <a:pt x="2115751" y="65872"/>
                  <a:pt x="2118260" y="66061"/>
                  <a:pt x="2121817" y="67421"/>
                </a:cubicBezTo>
                <a:cubicBezTo>
                  <a:pt x="2128932" y="70140"/>
                  <a:pt x="2135555" y="73477"/>
                  <a:pt x="2141687" y="77432"/>
                </a:cubicBezTo>
                <a:cubicBezTo>
                  <a:pt x="2147818" y="81386"/>
                  <a:pt x="2149555" y="85822"/>
                  <a:pt x="2146896" y="90739"/>
                </a:cubicBezTo>
                <a:cubicBezTo>
                  <a:pt x="2144237" y="95656"/>
                  <a:pt x="2140459" y="103548"/>
                  <a:pt x="2135562" y="114413"/>
                </a:cubicBezTo>
                <a:cubicBezTo>
                  <a:pt x="2154404" y="112799"/>
                  <a:pt x="2171320" y="109418"/>
                  <a:pt x="2186309" y="104270"/>
                </a:cubicBezTo>
                <a:cubicBezTo>
                  <a:pt x="2201298" y="99122"/>
                  <a:pt x="2213185" y="99539"/>
                  <a:pt x="2221968" y="105521"/>
                </a:cubicBezTo>
                <a:cubicBezTo>
                  <a:pt x="2230752" y="111504"/>
                  <a:pt x="2230396" y="116411"/>
                  <a:pt x="2220900" y="120243"/>
                </a:cubicBezTo>
                <a:cubicBezTo>
                  <a:pt x="2211405" y="124075"/>
                  <a:pt x="2201139" y="126839"/>
                  <a:pt x="2190104" y="128535"/>
                </a:cubicBezTo>
                <a:cubicBezTo>
                  <a:pt x="2179069" y="130230"/>
                  <a:pt x="2167979" y="131732"/>
                  <a:pt x="2156836" y="133042"/>
                </a:cubicBezTo>
                <a:cubicBezTo>
                  <a:pt x="2145692" y="134351"/>
                  <a:pt x="2137671" y="133723"/>
                  <a:pt x="2132775" y="131159"/>
                </a:cubicBezTo>
                <a:cubicBezTo>
                  <a:pt x="2131228" y="136504"/>
                  <a:pt x="2127471" y="147519"/>
                  <a:pt x="2121502" y="164204"/>
                </a:cubicBezTo>
                <a:cubicBezTo>
                  <a:pt x="2174935" y="159226"/>
                  <a:pt x="2204836" y="155003"/>
                  <a:pt x="2211204" y="151538"/>
                </a:cubicBezTo>
                <a:cubicBezTo>
                  <a:pt x="2217573" y="148072"/>
                  <a:pt x="2225319" y="148394"/>
                  <a:pt x="2234441" y="152504"/>
                </a:cubicBezTo>
                <a:cubicBezTo>
                  <a:pt x="2243564" y="156614"/>
                  <a:pt x="2250431" y="161386"/>
                  <a:pt x="2255043" y="166819"/>
                </a:cubicBezTo>
                <a:cubicBezTo>
                  <a:pt x="2259655" y="172251"/>
                  <a:pt x="2259805" y="177518"/>
                  <a:pt x="2255491" y="182618"/>
                </a:cubicBezTo>
                <a:cubicBezTo>
                  <a:pt x="2251177" y="187719"/>
                  <a:pt x="2247955" y="203905"/>
                  <a:pt x="2245826" y="231178"/>
                </a:cubicBezTo>
                <a:cubicBezTo>
                  <a:pt x="2243696" y="258451"/>
                  <a:pt x="2235310" y="278818"/>
                  <a:pt x="2220666" y="292282"/>
                </a:cubicBezTo>
                <a:cubicBezTo>
                  <a:pt x="2206023" y="305745"/>
                  <a:pt x="2197165" y="307939"/>
                  <a:pt x="2194092" y="298864"/>
                </a:cubicBezTo>
                <a:cubicBezTo>
                  <a:pt x="2191019" y="289789"/>
                  <a:pt x="2185153" y="280612"/>
                  <a:pt x="2176491" y="271334"/>
                </a:cubicBezTo>
                <a:cubicBezTo>
                  <a:pt x="2167830" y="262055"/>
                  <a:pt x="2167989" y="258518"/>
                  <a:pt x="2176969" y="260723"/>
                </a:cubicBezTo>
                <a:cubicBezTo>
                  <a:pt x="2185950" y="262927"/>
                  <a:pt x="2192644" y="264843"/>
                  <a:pt x="2197053" y="266471"/>
                </a:cubicBezTo>
                <a:cubicBezTo>
                  <a:pt x="2201461" y="268099"/>
                  <a:pt x="2205911" y="265016"/>
                  <a:pt x="2210401" y="257223"/>
                </a:cubicBezTo>
                <a:cubicBezTo>
                  <a:pt x="2214891" y="249430"/>
                  <a:pt x="2218411" y="234142"/>
                  <a:pt x="2220961" y="211359"/>
                </a:cubicBezTo>
                <a:cubicBezTo>
                  <a:pt x="2223511" y="188577"/>
                  <a:pt x="2222372" y="176324"/>
                  <a:pt x="2217543" y="174601"/>
                </a:cubicBezTo>
                <a:cubicBezTo>
                  <a:pt x="2212713" y="172879"/>
                  <a:pt x="2203557" y="172852"/>
                  <a:pt x="2190073" y="174520"/>
                </a:cubicBezTo>
                <a:cubicBezTo>
                  <a:pt x="2176590" y="176189"/>
                  <a:pt x="2161549" y="178301"/>
                  <a:pt x="2144953" y="180858"/>
                </a:cubicBezTo>
                <a:cubicBezTo>
                  <a:pt x="2128356" y="183415"/>
                  <a:pt x="2116052" y="186413"/>
                  <a:pt x="2108042" y="189852"/>
                </a:cubicBezTo>
                <a:cubicBezTo>
                  <a:pt x="2100032" y="193291"/>
                  <a:pt x="2094714" y="190880"/>
                  <a:pt x="2092089" y="182618"/>
                </a:cubicBezTo>
                <a:cubicBezTo>
                  <a:pt x="2089465" y="174357"/>
                  <a:pt x="2090520" y="168016"/>
                  <a:pt x="2095254" y="163593"/>
                </a:cubicBezTo>
                <a:cubicBezTo>
                  <a:pt x="2099988" y="159171"/>
                  <a:pt x="2104457" y="148122"/>
                  <a:pt x="2108663" y="130447"/>
                </a:cubicBezTo>
                <a:cubicBezTo>
                  <a:pt x="2112868" y="112772"/>
                  <a:pt x="2114970" y="100645"/>
                  <a:pt x="2114970" y="94066"/>
                </a:cubicBezTo>
                <a:cubicBezTo>
                  <a:pt x="2114970" y="86890"/>
                  <a:pt x="2114333" y="79975"/>
                  <a:pt x="2113058" y="73321"/>
                </a:cubicBezTo>
                <a:cubicBezTo>
                  <a:pt x="2112420" y="69994"/>
                  <a:pt x="2112831" y="67839"/>
                  <a:pt x="2114291" y="66856"/>
                </a:cubicBezTo>
                <a:close/>
                <a:moveTo>
                  <a:pt x="237630" y="66525"/>
                </a:moveTo>
                <a:cubicBezTo>
                  <a:pt x="241008" y="66437"/>
                  <a:pt x="244653" y="67410"/>
                  <a:pt x="248567" y="69445"/>
                </a:cubicBezTo>
                <a:cubicBezTo>
                  <a:pt x="256394" y="73515"/>
                  <a:pt x="263095" y="77652"/>
                  <a:pt x="268670" y="81857"/>
                </a:cubicBezTo>
                <a:cubicBezTo>
                  <a:pt x="274246" y="86062"/>
                  <a:pt x="273296" y="91058"/>
                  <a:pt x="265822" y="96843"/>
                </a:cubicBezTo>
                <a:cubicBezTo>
                  <a:pt x="258347" y="102629"/>
                  <a:pt x="250168" y="116122"/>
                  <a:pt x="241282" y="137325"/>
                </a:cubicBezTo>
                <a:cubicBezTo>
                  <a:pt x="248947" y="147960"/>
                  <a:pt x="249021" y="153847"/>
                  <a:pt x="241506" y="154986"/>
                </a:cubicBezTo>
                <a:cubicBezTo>
                  <a:pt x="233991" y="156126"/>
                  <a:pt x="223502" y="158127"/>
                  <a:pt x="210039" y="160989"/>
                </a:cubicBezTo>
                <a:cubicBezTo>
                  <a:pt x="196575" y="163851"/>
                  <a:pt x="179670" y="167310"/>
                  <a:pt x="159322" y="171366"/>
                </a:cubicBezTo>
                <a:cubicBezTo>
                  <a:pt x="157762" y="195404"/>
                  <a:pt x="159383" y="212024"/>
                  <a:pt x="164185" y="221228"/>
                </a:cubicBezTo>
                <a:cubicBezTo>
                  <a:pt x="168987" y="230432"/>
                  <a:pt x="178385" y="236424"/>
                  <a:pt x="192377" y="239205"/>
                </a:cubicBezTo>
                <a:cubicBezTo>
                  <a:pt x="206369" y="241986"/>
                  <a:pt x="222397" y="242376"/>
                  <a:pt x="240458" y="240375"/>
                </a:cubicBezTo>
                <a:cubicBezTo>
                  <a:pt x="258520" y="238374"/>
                  <a:pt x="269532" y="233237"/>
                  <a:pt x="273493" y="224962"/>
                </a:cubicBezTo>
                <a:cubicBezTo>
                  <a:pt x="277454" y="216687"/>
                  <a:pt x="281842" y="204492"/>
                  <a:pt x="286658" y="188377"/>
                </a:cubicBezTo>
                <a:cubicBezTo>
                  <a:pt x="291473" y="172262"/>
                  <a:pt x="294254" y="173730"/>
                  <a:pt x="295000" y="192782"/>
                </a:cubicBezTo>
                <a:cubicBezTo>
                  <a:pt x="295746" y="211834"/>
                  <a:pt x="297832" y="225586"/>
                  <a:pt x="301257" y="234037"/>
                </a:cubicBezTo>
                <a:cubicBezTo>
                  <a:pt x="304682" y="242488"/>
                  <a:pt x="301447" y="249148"/>
                  <a:pt x="291551" y="254018"/>
                </a:cubicBezTo>
                <a:cubicBezTo>
                  <a:pt x="281655" y="258888"/>
                  <a:pt x="266714" y="262401"/>
                  <a:pt x="246725" y="264558"/>
                </a:cubicBezTo>
                <a:cubicBezTo>
                  <a:pt x="226737" y="266715"/>
                  <a:pt x="206980" y="265806"/>
                  <a:pt x="187453" y="261832"/>
                </a:cubicBezTo>
                <a:cubicBezTo>
                  <a:pt x="167926" y="257857"/>
                  <a:pt x="154541" y="249291"/>
                  <a:pt x="147297" y="236133"/>
                </a:cubicBezTo>
                <a:cubicBezTo>
                  <a:pt x="140053" y="222975"/>
                  <a:pt x="137069" y="202457"/>
                  <a:pt x="138344" y="174581"/>
                </a:cubicBezTo>
                <a:cubicBezTo>
                  <a:pt x="139619" y="146705"/>
                  <a:pt x="139633" y="128830"/>
                  <a:pt x="138385" y="120955"/>
                </a:cubicBezTo>
                <a:cubicBezTo>
                  <a:pt x="137137" y="113081"/>
                  <a:pt x="135648" y="106410"/>
                  <a:pt x="133918" y="100943"/>
                </a:cubicBezTo>
                <a:cubicBezTo>
                  <a:pt x="132189" y="95476"/>
                  <a:pt x="134329" y="92743"/>
                  <a:pt x="140338" y="92743"/>
                </a:cubicBezTo>
                <a:cubicBezTo>
                  <a:pt x="143743" y="92743"/>
                  <a:pt x="147283" y="92736"/>
                  <a:pt x="150959" y="92723"/>
                </a:cubicBezTo>
                <a:cubicBezTo>
                  <a:pt x="154636" y="92709"/>
                  <a:pt x="163107" y="91254"/>
                  <a:pt x="176374" y="88358"/>
                </a:cubicBezTo>
                <a:cubicBezTo>
                  <a:pt x="189640" y="85462"/>
                  <a:pt x="200190" y="82780"/>
                  <a:pt x="208025" y="80311"/>
                </a:cubicBezTo>
                <a:cubicBezTo>
                  <a:pt x="215858" y="77842"/>
                  <a:pt x="222617" y="74396"/>
                  <a:pt x="228301" y="69974"/>
                </a:cubicBezTo>
                <a:cubicBezTo>
                  <a:pt x="231143" y="67763"/>
                  <a:pt x="234252" y="66613"/>
                  <a:pt x="237630" y="66525"/>
                </a:cubicBezTo>
                <a:close/>
                <a:moveTo>
                  <a:pt x="5370380" y="61792"/>
                </a:moveTo>
                <a:cubicBezTo>
                  <a:pt x="5373122" y="61058"/>
                  <a:pt x="5377805" y="61510"/>
                  <a:pt x="5384428" y="63148"/>
                </a:cubicBezTo>
                <a:cubicBezTo>
                  <a:pt x="5397674" y="66423"/>
                  <a:pt x="5403473" y="74322"/>
                  <a:pt x="5401825" y="86842"/>
                </a:cubicBezTo>
                <a:cubicBezTo>
                  <a:pt x="5400177" y="99363"/>
                  <a:pt x="5393560" y="100882"/>
                  <a:pt x="5381975" y="91400"/>
                </a:cubicBezTo>
                <a:cubicBezTo>
                  <a:pt x="5374921" y="81715"/>
                  <a:pt x="5370255" y="73766"/>
                  <a:pt x="5367976" y="67553"/>
                </a:cubicBezTo>
                <a:cubicBezTo>
                  <a:pt x="5366837" y="64446"/>
                  <a:pt x="5367638" y="62526"/>
                  <a:pt x="5370380" y="61792"/>
                </a:cubicBezTo>
                <a:close/>
                <a:moveTo>
                  <a:pt x="1388930" y="61792"/>
                </a:moveTo>
                <a:cubicBezTo>
                  <a:pt x="1391672" y="61058"/>
                  <a:pt x="1396355" y="61510"/>
                  <a:pt x="1402978" y="63148"/>
                </a:cubicBezTo>
                <a:cubicBezTo>
                  <a:pt x="1416224" y="66423"/>
                  <a:pt x="1422023" y="74322"/>
                  <a:pt x="1420375" y="86842"/>
                </a:cubicBezTo>
                <a:cubicBezTo>
                  <a:pt x="1418727" y="99363"/>
                  <a:pt x="1412110" y="100882"/>
                  <a:pt x="1400526" y="91400"/>
                </a:cubicBezTo>
                <a:cubicBezTo>
                  <a:pt x="1393472" y="81715"/>
                  <a:pt x="1388806" y="73766"/>
                  <a:pt x="1386526" y="67553"/>
                </a:cubicBezTo>
                <a:cubicBezTo>
                  <a:pt x="1385387" y="64446"/>
                  <a:pt x="1386188" y="62526"/>
                  <a:pt x="1388930" y="61792"/>
                </a:cubicBezTo>
                <a:close/>
                <a:moveTo>
                  <a:pt x="1772065" y="59472"/>
                </a:moveTo>
                <a:cubicBezTo>
                  <a:pt x="1774878" y="58928"/>
                  <a:pt x="1777811" y="59224"/>
                  <a:pt x="1780863" y="60360"/>
                </a:cubicBezTo>
                <a:cubicBezTo>
                  <a:pt x="1786967" y="62632"/>
                  <a:pt x="1793750" y="65827"/>
                  <a:pt x="1801211" y="69944"/>
                </a:cubicBezTo>
                <a:cubicBezTo>
                  <a:pt x="1808671" y="74061"/>
                  <a:pt x="1808682" y="79504"/>
                  <a:pt x="1801241" y="86273"/>
                </a:cubicBezTo>
                <a:cubicBezTo>
                  <a:pt x="1793801" y="93042"/>
                  <a:pt x="1786024" y="107990"/>
                  <a:pt x="1777912" y="131119"/>
                </a:cubicBezTo>
                <a:cubicBezTo>
                  <a:pt x="1783027" y="142500"/>
                  <a:pt x="1781192" y="148970"/>
                  <a:pt x="1772409" y="150530"/>
                </a:cubicBezTo>
                <a:cubicBezTo>
                  <a:pt x="1763625" y="152090"/>
                  <a:pt x="1747588" y="155543"/>
                  <a:pt x="1724297" y="160887"/>
                </a:cubicBezTo>
                <a:cubicBezTo>
                  <a:pt x="1725965" y="167358"/>
                  <a:pt x="1726579" y="175209"/>
                  <a:pt x="1726138" y="184440"/>
                </a:cubicBezTo>
                <a:cubicBezTo>
                  <a:pt x="1725697" y="193671"/>
                  <a:pt x="1724853" y="203034"/>
                  <a:pt x="1723605" y="212529"/>
                </a:cubicBezTo>
                <a:cubicBezTo>
                  <a:pt x="1722357" y="222025"/>
                  <a:pt x="1724538" y="224518"/>
                  <a:pt x="1730147" y="220007"/>
                </a:cubicBezTo>
                <a:cubicBezTo>
                  <a:pt x="1735756" y="215497"/>
                  <a:pt x="1744695" y="209325"/>
                  <a:pt x="1756965" y="201491"/>
                </a:cubicBezTo>
                <a:cubicBezTo>
                  <a:pt x="1769234" y="193657"/>
                  <a:pt x="1773311" y="193776"/>
                  <a:pt x="1769194" y="201847"/>
                </a:cubicBezTo>
                <a:cubicBezTo>
                  <a:pt x="1765077" y="209918"/>
                  <a:pt x="1755588" y="221811"/>
                  <a:pt x="1740727" y="237526"/>
                </a:cubicBezTo>
                <a:cubicBezTo>
                  <a:pt x="1725867" y="253242"/>
                  <a:pt x="1715981" y="264768"/>
                  <a:pt x="1711071" y="272107"/>
                </a:cubicBezTo>
                <a:cubicBezTo>
                  <a:pt x="1706160" y="279446"/>
                  <a:pt x="1700727" y="278259"/>
                  <a:pt x="1694772" y="268546"/>
                </a:cubicBezTo>
                <a:cubicBezTo>
                  <a:pt x="1688817" y="258834"/>
                  <a:pt x="1687349" y="251261"/>
                  <a:pt x="1690367" y="245828"/>
                </a:cubicBezTo>
                <a:cubicBezTo>
                  <a:pt x="1693385" y="240395"/>
                  <a:pt x="1696153" y="234115"/>
                  <a:pt x="1698669" y="226986"/>
                </a:cubicBezTo>
                <a:cubicBezTo>
                  <a:pt x="1701185" y="219858"/>
                  <a:pt x="1702654" y="207677"/>
                  <a:pt x="1703074" y="190442"/>
                </a:cubicBezTo>
                <a:cubicBezTo>
                  <a:pt x="1703495" y="173208"/>
                  <a:pt x="1701151" y="161240"/>
                  <a:pt x="1696044" y="154539"/>
                </a:cubicBezTo>
                <a:cubicBezTo>
                  <a:pt x="1690937" y="147838"/>
                  <a:pt x="1691435" y="143944"/>
                  <a:pt x="1697540" y="142859"/>
                </a:cubicBezTo>
                <a:cubicBezTo>
                  <a:pt x="1703644" y="141774"/>
                  <a:pt x="1708534" y="141655"/>
                  <a:pt x="1712210" y="142503"/>
                </a:cubicBezTo>
                <a:cubicBezTo>
                  <a:pt x="1715886" y="143351"/>
                  <a:pt x="1722330" y="142771"/>
                  <a:pt x="1731540" y="140763"/>
                </a:cubicBezTo>
                <a:cubicBezTo>
                  <a:pt x="1740751" y="138756"/>
                  <a:pt x="1749005" y="135927"/>
                  <a:pt x="1756303" y="132278"/>
                </a:cubicBezTo>
                <a:cubicBezTo>
                  <a:pt x="1759545" y="115227"/>
                  <a:pt x="1761380" y="103544"/>
                  <a:pt x="1761808" y="97230"/>
                </a:cubicBezTo>
                <a:cubicBezTo>
                  <a:pt x="1762235" y="90915"/>
                  <a:pt x="1761136" y="87961"/>
                  <a:pt x="1758511" y="88368"/>
                </a:cubicBezTo>
                <a:cubicBezTo>
                  <a:pt x="1755886" y="88775"/>
                  <a:pt x="1749049" y="91329"/>
                  <a:pt x="1738001" y="96029"/>
                </a:cubicBezTo>
                <a:cubicBezTo>
                  <a:pt x="1726952" y="100730"/>
                  <a:pt x="1716561" y="99814"/>
                  <a:pt x="1706828" y="93282"/>
                </a:cubicBezTo>
                <a:cubicBezTo>
                  <a:pt x="1697095" y="86751"/>
                  <a:pt x="1697811" y="82915"/>
                  <a:pt x="1708975" y="81776"/>
                </a:cubicBezTo>
                <a:cubicBezTo>
                  <a:pt x="1720139" y="80636"/>
                  <a:pt x="1730811" y="78439"/>
                  <a:pt x="1740992" y="75183"/>
                </a:cubicBezTo>
                <a:cubicBezTo>
                  <a:pt x="1751173" y="71928"/>
                  <a:pt x="1758837" y="68075"/>
                  <a:pt x="1763985" y="63626"/>
                </a:cubicBezTo>
                <a:cubicBezTo>
                  <a:pt x="1766559" y="61401"/>
                  <a:pt x="1769252" y="60017"/>
                  <a:pt x="1772065" y="59472"/>
                </a:cubicBezTo>
                <a:close/>
                <a:moveTo>
                  <a:pt x="3546108" y="57755"/>
                </a:moveTo>
                <a:cubicBezTo>
                  <a:pt x="3551153" y="58169"/>
                  <a:pt x="3557294" y="60126"/>
                  <a:pt x="3564531" y="63626"/>
                </a:cubicBezTo>
                <a:cubicBezTo>
                  <a:pt x="3578801" y="71561"/>
                  <a:pt x="3582443" y="77472"/>
                  <a:pt x="3575457" y="81359"/>
                </a:cubicBezTo>
                <a:cubicBezTo>
                  <a:pt x="3568471" y="85245"/>
                  <a:pt x="3560190" y="90725"/>
                  <a:pt x="3550613" y="97799"/>
                </a:cubicBezTo>
                <a:cubicBezTo>
                  <a:pt x="3541036" y="104874"/>
                  <a:pt x="3529784" y="117588"/>
                  <a:pt x="3516856" y="135941"/>
                </a:cubicBezTo>
                <a:cubicBezTo>
                  <a:pt x="3503929" y="154295"/>
                  <a:pt x="3494759" y="172757"/>
                  <a:pt x="3489346" y="191327"/>
                </a:cubicBezTo>
                <a:cubicBezTo>
                  <a:pt x="3483934" y="209898"/>
                  <a:pt x="3483374" y="223215"/>
                  <a:pt x="3487668" y="231280"/>
                </a:cubicBezTo>
                <a:cubicBezTo>
                  <a:pt x="3491961" y="239344"/>
                  <a:pt x="3507574" y="243183"/>
                  <a:pt x="3534508" y="242796"/>
                </a:cubicBezTo>
                <a:cubicBezTo>
                  <a:pt x="3561441" y="242410"/>
                  <a:pt x="3577594" y="239727"/>
                  <a:pt x="3582966" y="234749"/>
                </a:cubicBezTo>
                <a:cubicBezTo>
                  <a:pt x="3588337" y="229771"/>
                  <a:pt x="3594197" y="216982"/>
                  <a:pt x="3600546" y="196384"/>
                </a:cubicBezTo>
                <a:cubicBezTo>
                  <a:pt x="3606894" y="175785"/>
                  <a:pt x="3610713" y="175402"/>
                  <a:pt x="3612002" y="195234"/>
                </a:cubicBezTo>
                <a:cubicBezTo>
                  <a:pt x="3613290" y="215066"/>
                  <a:pt x="3616291" y="228282"/>
                  <a:pt x="3621005" y="234881"/>
                </a:cubicBezTo>
                <a:cubicBezTo>
                  <a:pt x="3625719" y="241481"/>
                  <a:pt x="3622735" y="248175"/>
                  <a:pt x="3612053" y="254964"/>
                </a:cubicBezTo>
                <a:cubicBezTo>
                  <a:pt x="3601370" y="261754"/>
                  <a:pt x="3582999" y="266227"/>
                  <a:pt x="3556941" y="268384"/>
                </a:cubicBezTo>
                <a:cubicBezTo>
                  <a:pt x="3530882" y="270540"/>
                  <a:pt x="3509056" y="269370"/>
                  <a:pt x="3491462" y="264874"/>
                </a:cubicBezTo>
                <a:cubicBezTo>
                  <a:pt x="3473869" y="260377"/>
                  <a:pt x="3463485" y="251461"/>
                  <a:pt x="3460310" y="238127"/>
                </a:cubicBezTo>
                <a:cubicBezTo>
                  <a:pt x="3457136" y="224792"/>
                  <a:pt x="3457696" y="211393"/>
                  <a:pt x="3461989" y="197930"/>
                </a:cubicBezTo>
                <a:cubicBezTo>
                  <a:pt x="3466282" y="184467"/>
                  <a:pt x="3472515" y="169996"/>
                  <a:pt x="3480688" y="154518"/>
                </a:cubicBezTo>
                <a:cubicBezTo>
                  <a:pt x="3488861" y="139041"/>
                  <a:pt x="3499483" y="123831"/>
                  <a:pt x="3512553" y="108889"/>
                </a:cubicBezTo>
                <a:cubicBezTo>
                  <a:pt x="3525623" y="93947"/>
                  <a:pt x="3530489" y="87287"/>
                  <a:pt x="3527152" y="88908"/>
                </a:cubicBezTo>
                <a:cubicBezTo>
                  <a:pt x="3523815" y="90529"/>
                  <a:pt x="3517223" y="93265"/>
                  <a:pt x="3507374" y="97118"/>
                </a:cubicBezTo>
                <a:cubicBezTo>
                  <a:pt x="3497526" y="100970"/>
                  <a:pt x="3489319" y="103778"/>
                  <a:pt x="3482754" y="105542"/>
                </a:cubicBezTo>
                <a:cubicBezTo>
                  <a:pt x="3476188" y="107305"/>
                  <a:pt x="3468734" y="104972"/>
                  <a:pt x="3460392" y="98542"/>
                </a:cubicBezTo>
                <a:cubicBezTo>
                  <a:pt x="3452049" y="92112"/>
                  <a:pt x="3453440" y="88897"/>
                  <a:pt x="3464563" y="88897"/>
                </a:cubicBezTo>
                <a:cubicBezTo>
                  <a:pt x="3472431" y="88897"/>
                  <a:pt x="3484588" y="85608"/>
                  <a:pt x="3501036" y="79029"/>
                </a:cubicBezTo>
                <a:cubicBezTo>
                  <a:pt x="3517484" y="72450"/>
                  <a:pt x="3528559" y="66488"/>
                  <a:pt x="3534264" y="61143"/>
                </a:cubicBezTo>
                <a:cubicBezTo>
                  <a:pt x="3537116" y="58471"/>
                  <a:pt x="3541064" y="57342"/>
                  <a:pt x="3546108" y="57755"/>
                </a:cubicBezTo>
                <a:close/>
                <a:moveTo>
                  <a:pt x="5457948" y="43712"/>
                </a:moveTo>
                <a:cubicBezTo>
                  <a:pt x="5458774" y="43484"/>
                  <a:pt x="5459614" y="43563"/>
                  <a:pt x="5460467" y="43950"/>
                </a:cubicBezTo>
                <a:cubicBezTo>
                  <a:pt x="5463878" y="45496"/>
                  <a:pt x="5468738" y="48514"/>
                  <a:pt x="5475045" y="53004"/>
                </a:cubicBezTo>
                <a:cubicBezTo>
                  <a:pt x="5482356" y="59027"/>
                  <a:pt x="5483134" y="63483"/>
                  <a:pt x="5477375" y="66373"/>
                </a:cubicBezTo>
                <a:cubicBezTo>
                  <a:pt x="5471617" y="69262"/>
                  <a:pt x="5461161" y="75675"/>
                  <a:pt x="5446009" y="85611"/>
                </a:cubicBezTo>
                <a:cubicBezTo>
                  <a:pt x="5430857" y="95548"/>
                  <a:pt x="5427137" y="94846"/>
                  <a:pt x="5434849" y="83505"/>
                </a:cubicBezTo>
                <a:cubicBezTo>
                  <a:pt x="5442561" y="72165"/>
                  <a:pt x="5447905" y="62351"/>
                  <a:pt x="5450883" y="54062"/>
                </a:cubicBezTo>
                <a:cubicBezTo>
                  <a:pt x="5453116" y="47846"/>
                  <a:pt x="5455471" y="44396"/>
                  <a:pt x="5457948" y="43712"/>
                </a:cubicBezTo>
                <a:close/>
                <a:moveTo>
                  <a:pt x="1476499" y="43712"/>
                </a:moveTo>
                <a:cubicBezTo>
                  <a:pt x="1477324" y="43484"/>
                  <a:pt x="1478164" y="43563"/>
                  <a:pt x="1479016" y="43950"/>
                </a:cubicBezTo>
                <a:cubicBezTo>
                  <a:pt x="1482428" y="45496"/>
                  <a:pt x="1487288" y="48514"/>
                  <a:pt x="1493596" y="53004"/>
                </a:cubicBezTo>
                <a:cubicBezTo>
                  <a:pt x="1500907" y="59027"/>
                  <a:pt x="1501684" y="63483"/>
                  <a:pt x="1495926" y="66373"/>
                </a:cubicBezTo>
                <a:cubicBezTo>
                  <a:pt x="1490167" y="69262"/>
                  <a:pt x="1479712" y="75675"/>
                  <a:pt x="1464560" y="85611"/>
                </a:cubicBezTo>
                <a:cubicBezTo>
                  <a:pt x="1449408" y="95548"/>
                  <a:pt x="1445687" y="94846"/>
                  <a:pt x="1453399" y="83505"/>
                </a:cubicBezTo>
                <a:cubicBezTo>
                  <a:pt x="1461111" y="72165"/>
                  <a:pt x="1466455" y="62351"/>
                  <a:pt x="1469433" y="54062"/>
                </a:cubicBezTo>
                <a:cubicBezTo>
                  <a:pt x="1471666" y="47846"/>
                  <a:pt x="1474021" y="44396"/>
                  <a:pt x="1476499" y="43712"/>
                </a:cubicBezTo>
                <a:close/>
                <a:moveTo>
                  <a:pt x="5513975" y="35986"/>
                </a:moveTo>
                <a:cubicBezTo>
                  <a:pt x="5517173" y="36279"/>
                  <a:pt x="5522082" y="38096"/>
                  <a:pt x="5528702" y="41437"/>
                </a:cubicBezTo>
                <a:cubicBezTo>
                  <a:pt x="5541941" y="48117"/>
                  <a:pt x="5546574" y="54408"/>
                  <a:pt x="5542599" y="60309"/>
                </a:cubicBezTo>
                <a:cubicBezTo>
                  <a:pt x="5538625" y="66210"/>
                  <a:pt x="5534735" y="74440"/>
                  <a:pt x="5530930" y="85001"/>
                </a:cubicBezTo>
                <a:cubicBezTo>
                  <a:pt x="5527125" y="95561"/>
                  <a:pt x="5520237" y="108343"/>
                  <a:pt x="5510267" y="123346"/>
                </a:cubicBezTo>
                <a:cubicBezTo>
                  <a:pt x="5527006" y="120131"/>
                  <a:pt x="5542294" y="115071"/>
                  <a:pt x="5556130" y="108167"/>
                </a:cubicBezTo>
                <a:cubicBezTo>
                  <a:pt x="5569967" y="101262"/>
                  <a:pt x="5581103" y="101042"/>
                  <a:pt x="5589541" y="107505"/>
                </a:cubicBezTo>
                <a:cubicBezTo>
                  <a:pt x="5597979" y="113969"/>
                  <a:pt x="5597066" y="119290"/>
                  <a:pt x="5586805" y="123468"/>
                </a:cubicBezTo>
                <a:cubicBezTo>
                  <a:pt x="5576543" y="127646"/>
                  <a:pt x="5559542" y="131512"/>
                  <a:pt x="5535803" y="135066"/>
                </a:cubicBezTo>
                <a:cubicBezTo>
                  <a:pt x="5548568" y="137494"/>
                  <a:pt x="5553428" y="143381"/>
                  <a:pt x="5550383" y="152728"/>
                </a:cubicBezTo>
                <a:cubicBezTo>
                  <a:pt x="5547337" y="162074"/>
                  <a:pt x="5544746" y="172306"/>
                  <a:pt x="5542610" y="183422"/>
                </a:cubicBezTo>
                <a:cubicBezTo>
                  <a:pt x="5540473" y="194539"/>
                  <a:pt x="5536501" y="206859"/>
                  <a:pt x="5530696" y="220384"/>
                </a:cubicBezTo>
                <a:cubicBezTo>
                  <a:pt x="5537885" y="228889"/>
                  <a:pt x="5546252" y="237086"/>
                  <a:pt x="5555795" y="244974"/>
                </a:cubicBezTo>
                <a:cubicBezTo>
                  <a:pt x="5565338" y="252862"/>
                  <a:pt x="5575254" y="258861"/>
                  <a:pt x="5585543" y="262971"/>
                </a:cubicBezTo>
                <a:cubicBezTo>
                  <a:pt x="5595832" y="267081"/>
                  <a:pt x="5605222" y="271483"/>
                  <a:pt x="5613714" y="276177"/>
                </a:cubicBezTo>
                <a:cubicBezTo>
                  <a:pt x="5622206" y="280870"/>
                  <a:pt x="5617871" y="284051"/>
                  <a:pt x="5600712" y="285720"/>
                </a:cubicBezTo>
                <a:cubicBezTo>
                  <a:pt x="5583552" y="287388"/>
                  <a:pt x="5570598" y="287541"/>
                  <a:pt x="5561848" y="286178"/>
                </a:cubicBezTo>
                <a:cubicBezTo>
                  <a:pt x="5553099" y="284814"/>
                  <a:pt x="5546713" y="281006"/>
                  <a:pt x="5542691" y="274752"/>
                </a:cubicBezTo>
                <a:cubicBezTo>
                  <a:pt x="5538669" y="268499"/>
                  <a:pt x="5529855" y="255537"/>
                  <a:pt x="5516249" y="235868"/>
                </a:cubicBezTo>
                <a:cubicBezTo>
                  <a:pt x="5510430" y="243831"/>
                  <a:pt x="5503569" y="250447"/>
                  <a:pt x="5495668" y="255717"/>
                </a:cubicBezTo>
                <a:cubicBezTo>
                  <a:pt x="5487766" y="260987"/>
                  <a:pt x="5478196" y="264955"/>
                  <a:pt x="5466957" y="267621"/>
                </a:cubicBezTo>
                <a:cubicBezTo>
                  <a:pt x="5464148" y="268287"/>
                  <a:pt x="5461978" y="268640"/>
                  <a:pt x="5460447" y="268679"/>
                </a:cubicBezTo>
                <a:lnTo>
                  <a:pt x="5458823" y="268178"/>
                </a:lnTo>
                <a:lnTo>
                  <a:pt x="5458279" y="277672"/>
                </a:lnTo>
                <a:cubicBezTo>
                  <a:pt x="5455973" y="287256"/>
                  <a:pt x="5451245" y="288467"/>
                  <a:pt x="5444097" y="281304"/>
                </a:cubicBezTo>
                <a:cubicBezTo>
                  <a:pt x="5436948" y="274142"/>
                  <a:pt x="5430443" y="267936"/>
                  <a:pt x="5424583" y="262686"/>
                </a:cubicBezTo>
                <a:cubicBezTo>
                  <a:pt x="5412225" y="272657"/>
                  <a:pt x="5400163" y="279819"/>
                  <a:pt x="5388395" y="284173"/>
                </a:cubicBezTo>
                <a:cubicBezTo>
                  <a:pt x="5376627" y="288528"/>
                  <a:pt x="5364178" y="291142"/>
                  <a:pt x="5351047" y="292017"/>
                </a:cubicBezTo>
                <a:cubicBezTo>
                  <a:pt x="5337916" y="292892"/>
                  <a:pt x="5336410" y="290369"/>
                  <a:pt x="5346530" y="284448"/>
                </a:cubicBezTo>
                <a:cubicBezTo>
                  <a:pt x="5356649" y="278527"/>
                  <a:pt x="5367047" y="273101"/>
                  <a:pt x="5377723" y="268170"/>
                </a:cubicBezTo>
                <a:cubicBezTo>
                  <a:pt x="5388398" y="263239"/>
                  <a:pt x="5398056" y="256982"/>
                  <a:pt x="5406698" y="249399"/>
                </a:cubicBezTo>
                <a:cubicBezTo>
                  <a:pt x="5397677" y="243417"/>
                  <a:pt x="5390952" y="239334"/>
                  <a:pt x="5386523" y="237150"/>
                </a:cubicBezTo>
                <a:cubicBezTo>
                  <a:pt x="5382094" y="234966"/>
                  <a:pt x="5380958" y="231755"/>
                  <a:pt x="5383115" y="227515"/>
                </a:cubicBezTo>
                <a:cubicBezTo>
                  <a:pt x="5385272" y="223276"/>
                  <a:pt x="5387170" y="218396"/>
                  <a:pt x="5388812" y="212875"/>
                </a:cubicBezTo>
                <a:cubicBezTo>
                  <a:pt x="5370092" y="215371"/>
                  <a:pt x="5357280" y="218549"/>
                  <a:pt x="5350376" y="222408"/>
                </a:cubicBezTo>
                <a:cubicBezTo>
                  <a:pt x="5343471" y="226267"/>
                  <a:pt x="5335169" y="223490"/>
                  <a:pt x="5325470" y="214076"/>
                </a:cubicBezTo>
                <a:cubicBezTo>
                  <a:pt x="5315771" y="204662"/>
                  <a:pt x="5317022" y="200389"/>
                  <a:pt x="5329225" y="201257"/>
                </a:cubicBezTo>
                <a:cubicBezTo>
                  <a:pt x="5341426" y="202125"/>
                  <a:pt x="5362706" y="200165"/>
                  <a:pt x="5393065" y="195376"/>
                </a:cubicBezTo>
                <a:cubicBezTo>
                  <a:pt x="5395344" y="185840"/>
                  <a:pt x="5395632" y="177199"/>
                  <a:pt x="5393930" y="169454"/>
                </a:cubicBezTo>
                <a:cubicBezTo>
                  <a:pt x="5392227" y="161708"/>
                  <a:pt x="5397358" y="160724"/>
                  <a:pt x="5409323" y="166503"/>
                </a:cubicBezTo>
                <a:cubicBezTo>
                  <a:pt x="5421287" y="172282"/>
                  <a:pt x="5426292" y="176935"/>
                  <a:pt x="5424339" y="180462"/>
                </a:cubicBezTo>
                <a:cubicBezTo>
                  <a:pt x="5422386" y="183989"/>
                  <a:pt x="5419530" y="187509"/>
                  <a:pt x="5415773" y="191022"/>
                </a:cubicBezTo>
                <a:lnTo>
                  <a:pt x="5434126" y="188947"/>
                </a:lnTo>
                <a:cubicBezTo>
                  <a:pt x="5435415" y="185230"/>
                  <a:pt x="5435846" y="180818"/>
                  <a:pt x="5435419" y="175710"/>
                </a:cubicBezTo>
                <a:cubicBezTo>
                  <a:pt x="5434991" y="170603"/>
                  <a:pt x="5438507" y="170156"/>
                  <a:pt x="5445969" y="174367"/>
                </a:cubicBezTo>
                <a:cubicBezTo>
                  <a:pt x="5453429" y="178579"/>
                  <a:pt x="5458350" y="182205"/>
                  <a:pt x="5460731" y="185243"/>
                </a:cubicBezTo>
                <a:cubicBezTo>
                  <a:pt x="5463112" y="188282"/>
                  <a:pt x="5463152" y="192253"/>
                  <a:pt x="5460853" y="197157"/>
                </a:cubicBezTo>
                <a:cubicBezTo>
                  <a:pt x="5458554" y="202061"/>
                  <a:pt x="5455705" y="208979"/>
                  <a:pt x="5452307" y="217911"/>
                </a:cubicBezTo>
                <a:cubicBezTo>
                  <a:pt x="5448909" y="226844"/>
                  <a:pt x="5444395" y="235665"/>
                  <a:pt x="5438766" y="244373"/>
                </a:cubicBezTo>
                <a:cubicBezTo>
                  <a:pt x="5444069" y="247778"/>
                  <a:pt x="5449224" y="251783"/>
                  <a:pt x="5454230" y="256389"/>
                </a:cubicBezTo>
                <a:lnTo>
                  <a:pt x="5458972" y="265120"/>
                </a:lnTo>
                <a:lnTo>
                  <a:pt x="5463946" y="260560"/>
                </a:lnTo>
                <a:cubicBezTo>
                  <a:pt x="5473177" y="253187"/>
                  <a:pt x="5481126" y="246167"/>
                  <a:pt x="5487793" y="239500"/>
                </a:cubicBezTo>
                <a:cubicBezTo>
                  <a:pt x="5494460" y="232833"/>
                  <a:pt x="5500195" y="226156"/>
                  <a:pt x="5504997" y="219468"/>
                </a:cubicBezTo>
                <a:cubicBezTo>
                  <a:pt x="5499286" y="210284"/>
                  <a:pt x="5493765" y="202210"/>
                  <a:pt x="5488434" y="195244"/>
                </a:cubicBezTo>
                <a:cubicBezTo>
                  <a:pt x="5483103" y="188278"/>
                  <a:pt x="5478362" y="181903"/>
                  <a:pt x="5474211" y="176117"/>
                </a:cubicBezTo>
                <a:cubicBezTo>
                  <a:pt x="5470060" y="170332"/>
                  <a:pt x="5471308" y="166900"/>
                  <a:pt x="5477955" y="165822"/>
                </a:cubicBezTo>
                <a:cubicBezTo>
                  <a:pt x="5484602" y="164743"/>
                  <a:pt x="5489600" y="166306"/>
                  <a:pt x="5492951" y="170512"/>
                </a:cubicBezTo>
                <a:cubicBezTo>
                  <a:pt x="5496302" y="174717"/>
                  <a:pt x="5503552" y="185386"/>
                  <a:pt x="5514703" y="202518"/>
                </a:cubicBezTo>
                <a:cubicBezTo>
                  <a:pt x="5518460" y="193728"/>
                  <a:pt x="5520976" y="183232"/>
                  <a:pt x="5522252" y="171030"/>
                </a:cubicBezTo>
                <a:cubicBezTo>
                  <a:pt x="5523527" y="158829"/>
                  <a:pt x="5523832" y="147668"/>
                  <a:pt x="5523167" y="137549"/>
                </a:cubicBezTo>
                <a:cubicBezTo>
                  <a:pt x="5518786" y="138403"/>
                  <a:pt x="5512865" y="138403"/>
                  <a:pt x="5505404" y="137549"/>
                </a:cubicBezTo>
                <a:cubicBezTo>
                  <a:pt x="5495841" y="148848"/>
                  <a:pt x="5485721" y="157208"/>
                  <a:pt x="5475045" y="162627"/>
                </a:cubicBezTo>
                <a:cubicBezTo>
                  <a:pt x="5464369" y="168046"/>
                  <a:pt x="5464380" y="163376"/>
                  <a:pt x="5475076" y="148618"/>
                </a:cubicBezTo>
                <a:cubicBezTo>
                  <a:pt x="5485772" y="133859"/>
                  <a:pt x="5494712" y="115766"/>
                  <a:pt x="5501894" y="94340"/>
                </a:cubicBezTo>
                <a:cubicBezTo>
                  <a:pt x="5509077" y="72914"/>
                  <a:pt x="5512254" y="59824"/>
                  <a:pt x="5511427" y="55070"/>
                </a:cubicBezTo>
                <a:cubicBezTo>
                  <a:pt x="5510599" y="50315"/>
                  <a:pt x="5509962" y="45184"/>
                  <a:pt x="5509514" y="39677"/>
                </a:cubicBezTo>
                <a:cubicBezTo>
                  <a:pt x="5509290" y="36923"/>
                  <a:pt x="5510777" y="35693"/>
                  <a:pt x="5513975" y="35986"/>
                </a:cubicBezTo>
                <a:close/>
                <a:moveTo>
                  <a:pt x="1532526" y="35986"/>
                </a:moveTo>
                <a:cubicBezTo>
                  <a:pt x="1535724" y="36279"/>
                  <a:pt x="1540632" y="38096"/>
                  <a:pt x="1547252" y="41437"/>
                </a:cubicBezTo>
                <a:cubicBezTo>
                  <a:pt x="1560492" y="48117"/>
                  <a:pt x="1565124" y="54408"/>
                  <a:pt x="1561150" y="60309"/>
                </a:cubicBezTo>
                <a:cubicBezTo>
                  <a:pt x="1557175" y="66210"/>
                  <a:pt x="1553285" y="74440"/>
                  <a:pt x="1549480" y="85001"/>
                </a:cubicBezTo>
                <a:cubicBezTo>
                  <a:pt x="1545675" y="95561"/>
                  <a:pt x="1538788" y="108343"/>
                  <a:pt x="1528817" y="123346"/>
                </a:cubicBezTo>
                <a:cubicBezTo>
                  <a:pt x="1545556" y="120131"/>
                  <a:pt x="1560844" y="115071"/>
                  <a:pt x="1574681" y="108167"/>
                </a:cubicBezTo>
                <a:cubicBezTo>
                  <a:pt x="1588517" y="101262"/>
                  <a:pt x="1599654" y="101042"/>
                  <a:pt x="1608092" y="107505"/>
                </a:cubicBezTo>
                <a:cubicBezTo>
                  <a:pt x="1616529" y="113969"/>
                  <a:pt x="1615617" y="119290"/>
                  <a:pt x="1605355" y="123468"/>
                </a:cubicBezTo>
                <a:cubicBezTo>
                  <a:pt x="1595093" y="127646"/>
                  <a:pt x="1578092" y="131512"/>
                  <a:pt x="1554354" y="135066"/>
                </a:cubicBezTo>
                <a:cubicBezTo>
                  <a:pt x="1567118" y="137494"/>
                  <a:pt x="1571978" y="143381"/>
                  <a:pt x="1568933" y="152728"/>
                </a:cubicBezTo>
                <a:cubicBezTo>
                  <a:pt x="1565887" y="162074"/>
                  <a:pt x="1563296" y="172306"/>
                  <a:pt x="1561160" y="183422"/>
                </a:cubicBezTo>
                <a:cubicBezTo>
                  <a:pt x="1559023" y="194539"/>
                  <a:pt x="1555052" y="206859"/>
                  <a:pt x="1549246" y="220384"/>
                </a:cubicBezTo>
                <a:cubicBezTo>
                  <a:pt x="1556436" y="228889"/>
                  <a:pt x="1564802" y="237086"/>
                  <a:pt x="1574345" y="244974"/>
                </a:cubicBezTo>
                <a:cubicBezTo>
                  <a:pt x="1583888" y="252862"/>
                  <a:pt x="1593804" y="258861"/>
                  <a:pt x="1604093" y="262971"/>
                </a:cubicBezTo>
                <a:cubicBezTo>
                  <a:pt x="1614382" y="267081"/>
                  <a:pt x="1623773" y="271483"/>
                  <a:pt x="1632265" y="276177"/>
                </a:cubicBezTo>
                <a:cubicBezTo>
                  <a:pt x="1640756" y="280870"/>
                  <a:pt x="1636422" y="284051"/>
                  <a:pt x="1619262" y="285720"/>
                </a:cubicBezTo>
                <a:cubicBezTo>
                  <a:pt x="1602103" y="287388"/>
                  <a:pt x="1589148" y="287541"/>
                  <a:pt x="1580398" y="286178"/>
                </a:cubicBezTo>
                <a:cubicBezTo>
                  <a:pt x="1571649" y="284814"/>
                  <a:pt x="1565263" y="281006"/>
                  <a:pt x="1561241" y="274752"/>
                </a:cubicBezTo>
                <a:cubicBezTo>
                  <a:pt x="1557219" y="268499"/>
                  <a:pt x="1548405" y="255537"/>
                  <a:pt x="1534799" y="235868"/>
                </a:cubicBezTo>
                <a:cubicBezTo>
                  <a:pt x="1528980" y="243831"/>
                  <a:pt x="1522120" y="250447"/>
                  <a:pt x="1514218" y="255717"/>
                </a:cubicBezTo>
                <a:cubicBezTo>
                  <a:pt x="1506316" y="260987"/>
                  <a:pt x="1496746" y="264955"/>
                  <a:pt x="1485508" y="267621"/>
                </a:cubicBezTo>
                <a:cubicBezTo>
                  <a:pt x="1482698" y="268287"/>
                  <a:pt x="1480528" y="268640"/>
                  <a:pt x="1478997" y="268679"/>
                </a:cubicBezTo>
                <a:lnTo>
                  <a:pt x="1477374" y="268178"/>
                </a:lnTo>
                <a:lnTo>
                  <a:pt x="1476829" y="277672"/>
                </a:lnTo>
                <a:cubicBezTo>
                  <a:pt x="1474523" y="287256"/>
                  <a:pt x="1469796" y="288467"/>
                  <a:pt x="1462647" y="281304"/>
                </a:cubicBezTo>
                <a:cubicBezTo>
                  <a:pt x="1455498" y="274142"/>
                  <a:pt x="1448994" y="267936"/>
                  <a:pt x="1443134" y="262686"/>
                </a:cubicBezTo>
                <a:cubicBezTo>
                  <a:pt x="1430776" y="272657"/>
                  <a:pt x="1418713" y="279819"/>
                  <a:pt x="1406945" y="284173"/>
                </a:cubicBezTo>
                <a:cubicBezTo>
                  <a:pt x="1395178" y="288528"/>
                  <a:pt x="1382728" y="291142"/>
                  <a:pt x="1369597" y="292017"/>
                </a:cubicBezTo>
                <a:cubicBezTo>
                  <a:pt x="1356466" y="292892"/>
                  <a:pt x="1354961" y="290369"/>
                  <a:pt x="1365080" y="284448"/>
                </a:cubicBezTo>
                <a:cubicBezTo>
                  <a:pt x="1375200" y="278527"/>
                  <a:pt x="1385597" y="273101"/>
                  <a:pt x="1396273" y="268170"/>
                </a:cubicBezTo>
                <a:cubicBezTo>
                  <a:pt x="1406949" y="263239"/>
                  <a:pt x="1416607" y="256982"/>
                  <a:pt x="1425248" y="249399"/>
                </a:cubicBezTo>
                <a:cubicBezTo>
                  <a:pt x="1416227" y="243417"/>
                  <a:pt x="1409502" y="239334"/>
                  <a:pt x="1405073" y="237150"/>
                </a:cubicBezTo>
                <a:cubicBezTo>
                  <a:pt x="1400645" y="234966"/>
                  <a:pt x="1399508" y="231755"/>
                  <a:pt x="1401665" y="227515"/>
                </a:cubicBezTo>
                <a:cubicBezTo>
                  <a:pt x="1403822" y="223276"/>
                  <a:pt x="1405721" y="218396"/>
                  <a:pt x="1407362" y="212875"/>
                </a:cubicBezTo>
                <a:cubicBezTo>
                  <a:pt x="1388643" y="215371"/>
                  <a:pt x="1375831" y="218549"/>
                  <a:pt x="1368926" y="222408"/>
                </a:cubicBezTo>
                <a:cubicBezTo>
                  <a:pt x="1362021" y="226267"/>
                  <a:pt x="1353719" y="223490"/>
                  <a:pt x="1344021" y="214076"/>
                </a:cubicBezTo>
                <a:cubicBezTo>
                  <a:pt x="1334322" y="204662"/>
                  <a:pt x="1335573" y="200389"/>
                  <a:pt x="1347775" y="201257"/>
                </a:cubicBezTo>
                <a:cubicBezTo>
                  <a:pt x="1359976" y="202125"/>
                  <a:pt x="1381257" y="200165"/>
                  <a:pt x="1411615" y="195376"/>
                </a:cubicBezTo>
                <a:cubicBezTo>
                  <a:pt x="1413894" y="185840"/>
                  <a:pt x="1414182" y="177199"/>
                  <a:pt x="1412480" y="169454"/>
                </a:cubicBezTo>
                <a:cubicBezTo>
                  <a:pt x="1410778" y="161708"/>
                  <a:pt x="1415909" y="160724"/>
                  <a:pt x="1427873" y="166503"/>
                </a:cubicBezTo>
                <a:cubicBezTo>
                  <a:pt x="1439837" y="172282"/>
                  <a:pt x="1444843" y="176935"/>
                  <a:pt x="1442890" y="180462"/>
                </a:cubicBezTo>
                <a:cubicBezTo>
                  <a:pt x="1440936" y="183989"/>
                  <a:pt x="1438080" y="187509"/>
                  <a:pt x="1434323" y="191022"/>
                </a:cubicBezTo>
                <a:lnTo>
                  <a:pt x="1452677" y="188947"/>
                </a:lnTo>
                <a:cubicBezTo>
                  <a:pt x="1453966" y="185230"/>
                  <a:pt x="1454396" y="180818"/>
                  <a:pt x="1453969" y="175710"/>
                </a:cubicBezTo>
                <a:cubicBezTo>
                  <a:pt x="1453541" y="170603"/>
                  <a:pt x="1457058" y="170156"/>
                  <a:pt x="1464519" y="174367"/>
                </a:cubicBezTo>
                <a:cubicBezTo>
                  <a:pt x="1471980" y="178579"/>
                  <a:pt x="1476900" y="182205"/>
                  <a:pt x="1479281" y="185243"/>
                </a:cubicBezTo>
                <a:cubicBezTo>
                  <a:pt x="1481662" y="188282"/>
                  <a:pt x="1481703" y="192253"/>
                  <a:pt x="1479403" y="197157"/>
                </a:cubicBezTo>
                <a:cubicBezTo>
                  <a:pt x="1477104" y="202061"/>
                  <a:pt x="1474255" y="208979"/>
                  <a:pt x="1470857" y="217911"/>
                </a:cubicBezTo>
                <a:cubicBezTo>
                  <a:pt x="1467459" y="226844"/>
                  <a:pt x="1462945" y="235665"/>
                  <a:pt x="1457316" y="244373"/>
                </a:cubicBezTo>
                <a:cubicBezTo>
                  <a:pt x="1462620" y="247778"/>
                  <a:pt x="1467775" y="251783"/>
                  <a:pt x="1472780" y="256389"/>
                </a:cubicBezTo>
                <a:lnTo>
                  <a:pt x="1477523" y="265120"/>
                </a:lnTo>
                <a:lnTo>
                  <a:pt x="1482496" y="260560"/>
                </a:lnTo>
                <a:cubicBezTo>
                  <a:pt x="1491727" y="253187"/>
                  <a:pt x="1499676" y="246167"/>
                  <a:pt x="1506343" y="239500"/>
                </a:cubicBezTo>
                <a:cubicBezTo>
                  <a:pt x="1513011" y="232833"/>
                  <a:pt x="1518745" y="226156"/>
                  <a:pt x="1523547" y="219468"/>
                </a:cubicBezTo>
                <a:cubicBezTo>
                  <a:pt x="1517837" y="210284"/>
                  <a:pt x="1512315" y="202210"/>
                  <a:pt x="1506984" y="195244"/>
                </a:cubicBezTo>
                <a:cubicBezTo>
                  <a:pt x="1501653" y="188278"/>
                  <a:pt x="1496912" y="181903"/>
                  <a:pt x="1492762" y="176117"/>
                </a:cubicBezTo>
                <a:cubicBezTo>
                  <a:pt x="1488611" y="170332"/>
                  <a:pt x="1489859" y="166900"/>
                  <a:pt x="1496505" y="165822"/>
                </a:cubicBezTo>
                <a:cubicBezTo>
                  <a:pt x="1503152" y="164743"/>
                  <a:pt x="1508151" y="166306"/>
                  <a:pt x="1511502" y="170512"/>
                </a:cubicBezTo>
                <a:cubicBezTo>
                  <a:pt x="1514852" y="174717"/>
                  <a:pt x="1522103" y="185386"/>
                  <a:pt x="1533253" y="202518"/>
                </a:cubicBezTo>
                <a:cubicBezTo>
                  <a:pt x="1537010" y="193728"/>
                  <a:pt x="1539527" y="183232"/>
                  <a:pt x="1540802" y="171030"/>
                </a:cubicBezTo>
                <a:cubicBezTo>
                  <a:pt x="1542077" y="158829"/>
                  <a:pt x="1542382" y="147668"/>
                  <a:pt x="1541718" y="137549"/>
                </a:cubicBezTo>
                <a:cubicBezTo>
                  <a:pt x="1537336" y="138403"/>
                  <a:pt x="1531415" y="138403"/>
                  <a:pt x="1523954" y="137549"/>
                </a:cubicBezTo>
                <a:cubicBezTo>
                  <a:pt x="1514391" y="148848"/>
                  <a:pt x="1504271" y="157208"/>
                  <a:pt x="1493596" y="162627"/>
                </a:cubicBezTo>
                <a:cubicBezTo>
                  <a:pt x="1482920" y="168046"/>
                  <a:pt x="1482930" y="163376"/>
                  <a:pt x="1493626" y="148618"/>
                </a:cubicBezTo>
                <a:cubicBezTo>
                  <a:pt x="1504322" y="133859"/>
                  <a:pt x="1513261" y="115766"/>
                  <a:pt x="1520444" y="94340"/>
                </a:cubicBezTo>
                <a:cubicBezTo>
                  <a:pt x="1527627" y="72914"/>
                  <a:pt x="1530805" y="59824"/>
                  <a:pt x="1529977" y="55070"/>
                </a:cubicBezTo>
                <a:cubicBezTo>
                  <a:pt x="1529150" y="50315"/>
                  <a:pt x="1528512" y="45184"/>
                  <a:pt x="1528064" y="39677"/>
                </a:cubicBezTo>
                <a:cubicBezTo>
                  <a:pt x="1527841" y="36923"/>
                  <a:pt x="1529328" y="35693"/>
                  <a:pt x="1532526" y="35986"/>
                </a:cubicBezTo>
                <a:close/>
                <a:moveTo>
                  <a:pt x="582207" y="35797"/>
                </a:moveTo>
                <a:cubicBezTo>
                  <a:pt x="598212" y="34929"/>
                  <a:pt x="609732" y="37576"/>
                  <a:pt x="616767" y="43736"/>
                </a:cubicBezTo>
                <a:cubicBezTo>
                  <a:pt x="626147" y="51950"/>
                  <a:pt x="629165" y="57935"/>
                  <a:pt x="625821" y="61693"/>
                </a:cubicBezTo>
                <a:cubicBezTo>
                  <a:pt x="622478" y="65450"/>
                  <a:pt x="613115" y="66902"/>
                  <a:pt x="597732" y="66047"/>
                </a:cubicBezTo>
                <a:cubicBezTo>
                  <a:pt x="582349" y="65192"/>
                  <a:pt x="567885" y="65192"/>
                  <a:pt x="554340" y="66047"/>
                </a:cubicBezTo>
                <a:cubicBezTo>
                  <a:pt x="540796" y="66902"/>
                  <a:pt x="520757" y="68414"/>
                  <a:pt x="494223" y="70585"/>
                </a:cubicBezTo>
                <a:cubicBezTo>
                  <a:pt x="501874" y="78832"/>
                  <a:pt x="504638" y="84594"/>
                  <a:pt x="502515" y="87870"/>
                </a:cubicBezTo>
                <a:cubicBezTo>
                  <a:pt x="500392" y="91146"/>
                  <a:pt x="499331" y="104687"/>
                  <a:pt x="499331" y="128494"/>
                </a:cubicBezTo>
                <a:cubicBezTo>
                  <a:pt x="518430" y="128494"/>
                  <a:pt x="535078" y="130783"/>
                  <a:pt x="549274" y="135361"/>
                </a:cubicBezTo>
                <a:cubicBezTo>
                  <a:pt x="563470" y="139939"/>
                  <a:pt x="571673" y="149109"/>
                  <a:pt x="573884" y="162871"/>
                </a:cubicBezTo>
                <a:cubicBezTo>
                  <a:pt x="576096" y="176633"/>
                  <a:pt x="566308" y="178159"/>
                  <a:pt x="544523" y="167449"/>
                </a:cubicBezTo>
                <a:cubicBezTo>
                  <a:pt x="522737" y="156740"/>
                  <a:pt x="507673" y="148048"/>
                  <a:pt x="499331" y="141374"/>
                </a:cubicBezTo>
                <a:cubicBezTo>
                  <a:pt x="500131" y="205496"/>
                  <a:pt x="499185" y="248555"/>
                  <a:pt x="496492" y="270551"/>
                </a:cubicBezTo>
                <a:cubicBezTo>
                  <a:pt x="493800" y="292546"/>
                  <a:pt x="489611" y="303544"/>
                  <a:pt x="483927" y="303544"/>
                </a:cubicBezTo>
                <a:cubicBezTo>
                  <a:pt x="479709" y="303544"/>
                  <a:pt x="475236" y="298505"/>
                  <a:pt x="470508" y="288426"/>
                </a:cubicBezTo>
                <a:cubicBezTo>
                  <a:pt x="465781" y="278347"/>
                  <a:pt x="464292" y="269672"/>
                  <a:pt x="466042" y="262401"/>
                </a:cubicBezTo>
                <a:cubicBezTo>
                  <a:pt x="467792" y="255131"/>
                  <a:pt x="469494" y="247364"/>
                  <a:pt x="471149" y="239103"/>
                </a:cubicBezTo>
                <a:cubicBezTo>
                  <a:pt x="472804" y="230842"/>
                  <a:pt x="474059" y="202756"/>
                  <a:pt x="474914" y="154844"/>
                </a:cubicBezTo>
                <a:cubicBezTo>
                  <a:pt x="475768" y="106932"/>
                  <a:pt x="473198" y="79890"/>
                  <a:pt x="467202" y="73718"/>
                </a:cubicBezTo>
                <a:cubicBezTo>
                  <a:pt x="424987" y="80528"/>
                  <a:pt x="398525" y="84994"/>
                  <a:pt x="387816" y="87117"/>
                </a:cubicBezTo>
                <a:cubicBezTo>
                  <a:pt x="377106" y="89240"/>
                  <a:pt x="367027" y="85384"/>
                  <a:pt x="357579" y="75549"/>
                </a:cubicBezTo>
                <a:cubicBezTo>
                  <a:pt x="348131" y="65715"/>
                  <a:pt x="348477" y="61228"/>
                  <a:pt x="358617" y="62089"/>
                </a:cubicBezTo>
                <a:cubicBezTo>
                  <a:pt x="368757" y="62951"/>
                  <a:pt x="386256" y="62120"/>
                  <a:pt x="411114" y="59597"/>
                </a:cubicBezTo>
                <a:cubicBezTo>
                  <a:pt x="435972" y="57074"/>
                  <a:pt x="461454" y="53886"/>
                  <a:pt x="487560" y="50034"/>
                </a:cubicBezTo>
                <a:cubicBezTo>
                  <a:pt x="513666" y="46181"/>
                  <a:pt x="539381" y="42115"/>
                  <a:pt x="564707" y="37835"/>
                </a:cubicBezTo>
                <a:cubicBezTo>
                  <a:pt x="571039" y="36765"/>
                  <a:pt x="576872" y="36086"/>
                  <a:pt x="582207" y="35797"/>
                </a:cubicBezTo>
                <a:close/>
                <a:moveTo>
                  <a:pt x="4803860" y="35282"/>
                </a:moveTo>
                <a:cubicBezTo>
                  <a:pt x="4810208" y="35282"/>
                  <a:pt x="4818659" y="36597"/>
                  <a:pt x="4829213" y="39229"/>
                </a:cubicBezTo>
                <a:cubicBezTo>
                  <a:pt x="4840431" y="41114"/>
                  <a:pt x="4848811" y="45859"/>
                  <a:pt x="4854352" y="53462"/>
                </a:cubicBezTo>
                <a:cubicBezTo>
                  <a:pt x="4859894" y="61065"/>
                  <a:pt x="4860514" y="68468"/>
                  <a:pt x="4856214" y="75671"/>
                </a:cubicBezTo>
                <a:cubicBezTo>
                  <a:pt x="4851914" y="82875"/>
                  <a:pt x="4843785" y="82478"/>
                  <a:pt x="4831828" y="74481"/>
                </a:cubicBezTo>
                <a:cubicBezTo>
                  <a:pt x="4819870" y="66485"/>
                  <a:pt x="4810080" y="57952"/>
                  <a:pt x="4802456" y="48884"/>
                </a:cubicBezTo>
                <a:cubicBezTo>
                  <a:pt x="4794832" y="39816"/>
                  <a:pt x="4795300" y="35282"/>
                  <a:pt x="4803860" y="35282"/>
                </a:cubicBezTo>
                <a:close/>
                <a:moveTo>
                  <a:pt x="878610" y="33410"/>
                </a:moveTo>
                <a:cubicBezTo>
                  <a:pt x="885379" y="32080"/>
                  <a:pt x="892399" y="34715"/>
                  <a:pt x="899670" y="41315"/>
                </a:cubicBezTo>
                <a:cubicBezTo>
                  <a:pt x="906941" y="47914"/>
                  <a:pt x="905804" y="52828"/>
                  <a:pt x="896261" y="56056"/>
                </a:cubicBezTo>
                <a:cubicBezTo>
                  <a:pt x="886718" y="59285"/>
                  <a:pt x="862128" y="63565"/>
                  <a:pt x="822491" y="68896"/>
                </a:cubicBezTo>
                <a:cubicBezTo>
                  <a:pt x="830996" y="76180"/>
                  <a:pt x="831624" y="82267"/>
                  <a:pt x="824373" y="87158"/>
                </a:cubicBezTo>
                <a:cubicBezTo>
                  <a:pt x="817123" y="92048"/>
                  <a:pt x="804578" y="104538"/>
                  <a:pt x="786740" y="124628"/>
                </a:cubicBezTo>
                <a:cubicBezTo>
                  <a:pt x="813518" y="121264"/>
                  <a:pt x="836812" y="118106"/>
                  <a:pt x="856624" y="115156"/>
                </a:cubicBezTo>
                <a:cubicBezTo>
                  <a:pt x="876436" y="112206"/>
                  <a:pt x="889740" y="109428"/>
                  <a:pt x="896536" y="106824"/>
                </a:cubicBezTo>
                <a:cubicBezTo>
                  <a:pt x="903332" y="104219"/>
                  <a:pt x="909904" y="104307"/>
                  <a:pt x="916253" y="107088"/>
                </a:cubicBezTo>
                <a:cubicBezTo>
                  <a:pt x="922601" y="109869"/>
                  <a:pt x="930266" y="115261"/>
                  <a:pt x="939246" y="123264"/>
                </a:cubicBezTo>
                <a:cubicBezTo>
                  <a:pt x="948226" y="131268"/>
                  <a:pt x="950311" y="137891"/>
                  <a:pt x="945503" y="143134"/>
                </a:cubicBezTo>
                <a:cubicBezTo>
                  <a:pt x="940694" y="148377"/>
                  <a:pt x="937062" y="156933"/>
                  <a:pt x="934606" y="168802"/>
                </a:cubicBezTo>
                <a:cubicBezTo>
                  <a:pt x="932151" y="180672"/>
                  <a:pt x="930062" y="195631"/>
                  <a:pt x="928339" y="213679"/>
                </a:cubicBezTo>
                <a:cubicBezTo>
                  <a:pt x="926617" y="231727"/>
                  <a:pt x="923086" y="246537"/>
                  <a:pt x="917748" y="258108"/>
                </a:cubicBezTo>
                <a:cubicBezTo>
                  <a:pt x="912411" y="269679"/>
                  <a:pt x="905804" y="277801"/>
                  <a:pt x="897930" y="282474"/>
                </a:cubicBezTo>
                <a:cubicBezTo>
                  <a:pt x="890055" y="287147"/>
                  <a:pt x="884870" y="283478"/>
                  <a:pt x="882374" y="271466"/>
                </a:cubicBezTo>
                <a:cubicBezTo>
                  <a:pt x="879878" y="259454"/>
                  <a:pt x="877687" y="250932"/>
                  <a:pt x="875802" y="245899"/>
                </a:cubicBezTo>
                <a:cubicBezTo>
                  <a:pt x="865764" y="245167"/>
                  <a:pt x="845887" y="246079"/>
                  <a:pt x="816173" y="248636"/>
                </a:cubicBezTo>
                <a:cubicBezTo>
                  <a:pt x="786459" y="251193"/>
                  <a:pt x="761435" y="253252"/>
                  <a:pt x="741101" y="254812"/>
                </a:cubicBezTo>
                <a:cubicBezTo>
                  <a:pt x="734305" y="271972"/>
                  <a:pt x="728485" y="275573"/>
                  <a:pt x="723643" y="265616"/>
                </a:cubicBezTo>
                <a:cubicBezTo>
                  <a:pt x="718800" y="255660"/>
                  <a:pt x="715948" y="241677"/>
                  <a:pt x="715086" y="223670"/>
                </a:cubicBezTo>
                <a:cubicBezTo>
                  <a:pt x="714225" y="205662"/>
                  <a:pt x="712553" y="190015"/>
                  <a:pt x="710071" y="176728"/>
                </a:cubicBezTo>
                <a:cubicBezTo>
                  <a:pt x="707588" y="163441"/>
                  <a:pt x="703973" y="151222"/>
                  <a:pt x="699225" y="140072"/>
                </a:cubicBezTo>
                <a:cubicBezTo>
                  <a:pt x="694478" y="128921"/>
                  <a:pt x="696146" y="124011"/>
                  <a:pt x="704231" y="125340"/>
                </a:cubicBezTo>
                <a:cubicBezTo>
                  <a:pt x="712316" y="126669"/>
                  <a:pt x="718600" y="127948"/>
                  <a:pt x="723083" y="129175"/>
                </a:cubicBezTo>
                <a:cubicBezTo>
                  <a:pt x="727566" y="130403"/>
                  <a:pt x="742749" y="129850"/>
                  <a:pt x="768631" y="127517"/>
                </a:cubicBezTo>
                <a:cubicBezTo>
                  <a:pt x="780650" y="109096"/>
                  <a:pt x="787711" y="96304"/>
                  <a:pt x="789813" y="89142"/>
                </a:cubicBezTo>
                <a:cubicBezTo>
                  <a:pt x="791915" y="81979"/>
                  <a:pt x="792967" y="76411"/>
                  <a:pt x="792967" y="72436"/>
                </a:cubicBezTo>
                <a:cubicBezTo>
                  <a:pt x="788599" y="73237"/>
                  <a:pt x="783495" y="74074"/>
                  <a:pt x="777655" y="74949"/>
                </a:cubicBezTo>
                <a:cubicBezTo>
                  <a:pt x="771816" y="75824"/>
                  <a:pt x="766718" y="76031"/>
                  <a:pt x="762364" y="75570"/>
                </a:cubicBezTo>
                <a:cubicBezTo>
                  <a:pt x="758010" y="75109"/>
                  <a:pt x="752231" y="71470"/>
                  <a:pt x="745028" y="64653"/>
                </a:cubicBezTo>
                <a:cubicBezTo>
                  <a:pt x="737825" y="57837"/>
                  <a:pt x="742335" y="54429"/>
                  <a:pt x="758559" y="54429"/>
                </a:cubicBezTo>
                <a:cubicBezTo>
                  <a:pt x="771893" y="54429"/>
                  <a:pt x="789470" y="52540"/>
                  <a:pt x="811290" y="48762"/>
                </a:cubicBezTo>
                <a:cubicBezTo>
                  <a:pt x="833109" y="44984"/>
                  <a:pt x="848092" y="41813"/>
                  <a:pt x="856238" y="39249"/>
                </a:cubicBezTo>
                <a:cubicBezTo>
                  <a:pt x="864383" y="36685"/>
                  <a:pt x="871841" y="34739"/>
                  <a:pt x="878610" y="33410"/>
                </a:cubicBezTo>
                <a:close/>
                <a:moveTo>
                  <a:pt x="3789170" y="29175"/>
                </a:moveTo>
                <a:cubicBezTo>
                  <a:pt x="3792848" y="28668"/>
                  <a:pt x="3796968" y="29116"/>
                  <a:pt x="3801529" y="30520"/>
                </a:cubicBezTo>
                <a:cubicBezTo>
                  <a:pt x="3810652" y="33328"/>
                  <a:pt x="3816603" y="38496"/>
                  <a:pt x="3819384" y="46025"/>
                </a:cubicBezTo>
                <a:cubicBezTo>
                  <a:pt x="3822165" y="53554"/>
                  <a:pt x="3821989" y="61845"/>
                  <a:pt x="3818855" y="70900"/>
                </a:cubicBezTo>
                <a:cubicBezTo>
                  <a:pt x="3815722" y="79955"/>
                  <a:pt x="3811076" y="88450"/>
                  <a:pt x="3804917" y="96385"/>
                </a:cubicBezTo>
                <a:cubicBezTo>
                  <a:pt x="3798759" y="104321"/>
                  <a:pt x="3790392" y="112528"/>
                  <a:pt x="3779818" y="121006"/>
                </a:cubicBezTo>
                <a:cubicBezTo>
                  <a:pt x="3769244" y="129484"/>
                  <a:pt x="3762374" y="132875"/>
                  <a:pt x="3759206" y="131180"/>
                </a:cubicBezTo>
                <a:cubicBezTo>
                  <a:pt x="3756039" y="129484"/>
                  <a:pt x="3758358" y="124380"/>
                  <a:pt x="3766165" y="115868"/>
                </a:cubicBezTo>
                <a:cubicBezTo>
                  <a:pt x="3773972" y="107356"/>
                  <a:pt x="3779520" y="100428"/>
                  <a:pt x="3782810" y="95083"/>
                </a:cubicBezTo>
                <a:cubicBezTo>
                  <a:pt x="3786099" y="89738"/>
                  <a:pt x="3789840" y="84319"/>
                  <a:pt x="3794031" y="78825"/>
                </a:cubicBezTo>
                <a:cubicBezTo>
                  <a:pt x="3785933" y="78825"/>
                  <a:pt x="3779866" y="76031"/>
                  <a:pt x="3775830" y="70442"/>
                </a:cubicBezTo>
                <a:cubicBezTo>
                  <a:pt x="3771795" y="64853"/>
                  <a:pt x="3769994" y="58518"/>
                  <a:pt x="3770428" y="51437"/>
                </a:cubicBezTo>
                <a:cubicBezTo>
                  <a:pt x="3770862" y="44357"/>
                  <a:pt x="3773873" y="38398"/>
                  <a:pt x="3779462" y="33562"/>
                </a:cubicBezTo>
                <a:cubicBezTo>
                  <a:pt x="3782257" y="31144"/>
                  <a:pt x="3785493" y="29682"/>
                  <a:pt x="3789170" y="29175"/>
                </a:cubicBezTo>
                <a:close/>
                <a:moveTo>
                  <a:pt x="3722776" y="29175"/>
                </a:moveTo>
                <a:cubicBezTo>
                  <a:pt x="3726454" y="28668"/>
                  <a:pt x="3730574" y="29116"/>
                  <a:pt x="3735135" y="30520"/>
                </a:cubicBezTo>
                <a:cubicBezTo>
                  <a:pt x="3744258" y="33328"/>
                  <a:pt x="3750209" y="38496"/>
                  <a:pt x="3752990" y="46025"/>
                </a:cubicBezTo>
                <a:cubicBezTo>
                  <a:pt x="3755771" y="53554"/>
                  <a:pt x="3755595" y="61845"/>
                  <a:pt x="3752461" y="70900"/>
                </a:cubicBezTo>
                <a:cubicBezTo>
                  <a:pt x="3749328" y="79955"/>
                  <a:pt x="3744681" y="88450"/>
                  <a:pt x="3738523" y="96385"/>
                </a:cubicBezTo>
                <a:cubicBezTo>
                  <a:pt x="3732364" y="104321"/>
                  <a:pt x="3723998" y="112528"/>
                  <a:pt x="3713424" y="121006"/>
                </a:cubicBezTo>
                <a:cubicBezTo>
                  <a:pt x="3702850" y="129484"/>
                  <a:pt x="3695979" y="132875"/>
                  <a:pt x="3692812" y="131180"/>
                </a:cubicBezTo>
                <a:cubicBezTo>
                  <a:pt x="3689645" y="129484"/>
                  <a:pt x="3691964" y="124380"/>
                  <a:pt x="3699771" y="115868"/>
                </a:cubicBezTo>
                <a:cubicBezTo>
                  <a:pt x="3707577" y="107356"/>
                  <a:pt x="3713126" y="100428"/>
                  <a:pt x="3716415" y="95083"/>
                </a:cubicBezTo>
                <a:cubicBezTo>
                  <a:pt x="3719705" y="89738"/>
                  <a:pt x="3723445" y="84319"/>
                  <a:pt x="3727637" y="78825"/>
                </a:cubicBezTo>
                <a:cubicBezTo>
                  <a:pt x="3719539" y="78825"/>
                  <a:pt x="3713472" y="76031"/>
                  <a:pt x="3709436" y="70442"/>
                </a:cubicBezTo>
                <a:cubicBezTo>
                  <a:pt x="3705400" y="64853"/>
                  <a:pt x="3703600" y="58518"/>
                  <a:pt x="3704034" y="51437"/>
                </a:cubicBezTo>
                <a:cubicBezTo>
                  <a:pt x="3704468" y="44357"/>
                  <a:pt x="3707479" y="38398"/>
                  <a:pt x="3713068" y="33562"/>
                </a:cubicBezTo>
                <a:cubicBezTo>
                  <a:pt x="3715862" y="31144"/>
                  <a:pt x="3719099" y="29682"/>
                  <a:pt x="3722776" y="29175"/>
                </a:cubicBezTo>
                <a:close/>
                <a:moveTo>
                  <a:pt x="2881060" y="28976"/>
                </a:moveTo>
                <a:cubicBezTo>
                  <a:pt x="2884692" y="29443"/>
                  <a:pt x="2888848" y="30798"/>
                  <a:pt x="2893528" y="33043"/>
                </a:cubicBezTo>
                <a:cubicBezTo>
                  <a:pt x="2902888" y="37533"/>
                  <a:pt x="2910779" y="42417"/>
                  <a:pt x="2917202" y="47694"/>
                </a:cubicBezTo>
                <a:cubicBezTo>
                  <a:pt x="2923625" y="52970"/>
                  <a:pt x="2925108" y="58427"/>
                  <a:pt x="2921648" y="64063"/>
                </a:cubicBezTo>
                <a:cubicBezTo>
                  <a:pt x="2918189" y="69699"/>
                  <a:pt x="2916063" y="76109"/>
                  <a:pt x="2915269" y="83292"/>
                </a:cubicBezTo>
                <a:cubicBezTo>
                  <a:pt x="2914476" y="90474"/>
                  <a:pt x="2914079" y="106410"/>
                  <a:pt x="2914079" y="131098"/>
                </a:cubicBezTo>
                <a:cubicBezTo>
                  <a:pt x="2914079" y="156424"/>
                  <a:pt x="2914700" y="180323"/>
                  <a:pt x="2915941" y="202793"/>
                </a:cubicBezTo>
                <a:cubicBezTo>
                  <a:pt x="2917182" y="225264"/>
                  <a:pt x="2918457" y="241420"/>
                  <a:pt x="2919766" y="251261"/>
                </a:cubicBezTo>
                <a:cubicBezTo>
                  <a:pt x="2921075" y="261103"/>
                  <a:pt x="2917087" y="273128"/>
                  <a:pt x="2907802" y="287337"/>
                </a:cubicBezTo>
                <a:cubicBezTo>
                  <a:pt x="2898516" y="301547"/>
                  <a:pt x="2891578" y="302700"/>
                  <a:pt x="2886986" y="290796"/>
                </a:cubicBezTo>
                <a:cubicBezTo>
                  <a:pt x="2882394" y="278893"/>
                  <a:pt x="2873608" y="268228"/>
                  <a:pt x="2860626" y="258800"/>
                </a:cubicBezTo>
                <a:cubicBezTo>
                  <a:pt x="2847644" y="249372"/>
                  <a:pt x="2848668" y="246361"/>
                  <a:pt x="2863698" y="249766"/>
                </a:cubicBezTo>
                <a:cubicBezTo>
                  <a:pt x="2878728" y="253170"/>
                  <a:pt x="2886813" y="250576"/>
                  <a:pt x="2887953" y="241983"/>
                </a:cubicBezTo>
                <a:cubicBezTo>
                  <a:pt x="2889092" y="233389"/>
                  <a:pt x="2889662" y="222384"/>
                  <a:pt x="2889662" y="208969"/>
                </a:cubicBezTo>
                <a:cubicBezTo>
                  <a:pt x="2889662" y="194630"/>
                  <a:pt x="2889031" y="167470"/>
                  <a:pt x="2887770" y="127487"/>
                </a:cubicBezTo>
                <a:cubicBezTo>
                  <a:pt x="2886508" y="87504"/>
                  <a:pt x="2883676" y="64928"/>
                  <a:pt x="2879275" y="59760"/>
                </a:cubicBezTo>
                <a:cubicBezTo>
                  <a:pt x="2874873" y="54591"/>
                  <a:pt x="2868402" y="52217"/>
                  <a:pt x="2859863" y="52638"/>
                </a:cubicBezTo>
                <a:cubicBezTo>
                  <a:pt x="2851324" y="53059"/>
                  <a:pt x="2837050" y="54442"/>
                  <a:pt x="2817041" y="56789"/>
                </a:cubicBezTo>
                <a:cubicBezTo>
                  <a:pt x="2828951" y="60709"/>
                  <a:pt x="2833418" y="65725"/>
                  <a:pt x="2830440" y="71836"/>
                </a:cubicBezTo>
                <a:cubicBezTo>
                  <a:pt x="2827463" y="77947"/>
                  <a:pt x="2825974" y="88307"/>
                  <a:pt x="2825974" y="102917"/>
                </a:cubicBezTo>
                <a:cubicBezTo>
                  <a:pt x="2832499" y="102089"/>
                  <a:pt x="2837579" y="101676"/>
                  <a:pt x="2841214" y="101676"/>
                </a:cubicBezTo>
                <a:cubicBezTo>
                  <a:pt x="2846668" y="101676"/>
                  <a:pt x="2851663" y="104175"/>
                  <a:pt x="2856200" y="109174"/>
                </a:cubicBezTo>
                <a:cubicBezTo>
                  <a:pt x="2860738" y="114173"/>
                  <a:pt x="2857665" y="118205"/>
                  <a:pt x="2846983" y="121270"/>
                </a:cubicBezTo>
                <a:cubicBezTo>
                  <a:pt x="2836300" y="124336"/>
                  <a:pt x="2829243" y="126446"/>
                  <a:pt x="2825811" y="127599"/>
                </a:cubicBezTo>
                <a:lnTo>
                  <a:pt x="2824692" y="157835"/>
                </a:lnTo>
                <a:cubicBezTo>
                  <a:pt x="2835029" y="155366"/>
                  <a:pt x="2843490" y="153684"/>
                  <a:pt x="2850076" y="152789"/>
                </a:cubicBezTo>
                <a:cubicBezTo>
                  <a:pt x="2856661" y="151894"/>
                  <a:pt x="2861738" y="154369"/>
                  <a:pt x="2865306" y="160216"/>
                </a:cubicBezTo>
                <a:cubicBezTo>
                  <a:pt x="2868873" y="166062"/>
                  <a:pt x="2866350" y="170535"/>
                  <a:pt x="2857737" y="173635"/>
                </a:cubicBezTo>
                <a:cubicBezTo>
                  <a:pt x="2849123" y="176735"/>
                  <a:pt x="2838108" y="180150"/>
                  <a:pt x="2824692" y="183880"/>
                </a:cubicBezTo>
                <a:cubicBezTo>
                  <a:pt x="2824692" y="203224"/>
                  <a:pt x="2823346" y="223239"/>
                  <a:pt x="2820653" y="243926"/>
                </a:cubicBezTo>
                <a:cubicBezTo>
                  <a:pt x="2817960" y="264612"/>
                  <a:pt x="2814159" y="275251"/>
                  <a:pt x="2809248" y="275841"/>
                </a:cubicBezTo>
                <a:cubicBezTo>
                  <a:pt x="2804338" y="276431"/>
                  <a:pt x="2801404" y="270568"/>
                  <a:pt x="2800448" y="258250"/>
                </a:cubicBezTo>
                <a:cubicBezTo>
                  <a:pt x="2799492" y="245933"/>
                  <a:pt x="2799441" y="222296"/>
                  <a:pt x="2800295" y="187339"/>
                </a:cubicBezTo>
                <a:cubicBezTo>
                  <a:pt x="2793092" y="189048"/>
                  <a:pt x="2786303" y="189903"/>
                  <a:pt x="2779927" y="189903"/>
                </a:cubicBezTo>
                <a:cubicBezTo>
                  <a:pt x="2774257" y="189903"/>
                  <a:pt x="2767722" y="187909"/>
                  <a:pt x="2760323" y="183921"/>
                </a:cubicBezTo>
                <a:cubicBezTo>
                  <a:pt x="2752923" y="179933"/>
                  <a:pt x="2752892" y="176952"/>
                  <a:pt x="2760231" y="174978"/>
                </a:cubicBezTo>
                <a:cubicBezTo>
                  <a:pt x="2767569" y="173004"/>
                  <a:pt x="2781345" y="169298"/>
                  <a:pt x="2801557" y="163858"/>
                </a:cubicBezTo>
                <a:lnTo>
                  <a:pt x="2801557" y="131159"/>
                </a:lnTo>
                <a:cubicBezTo>
                  <a:pt x="2792021" y="133723"/>
                  <a:pt x="2782827" y="132821"/>
                  <a:pt x="2773976" y="128453"/>
                </a:cubicBezTo>
                <a:cubicBezTo>
                  <a:pt x="2765125" y="124085"/>
                  <a:pt x="2764189" y="120884"/>
                  <a:pt x="2771168" y="118849"/>
                </a:cubicBezTo>
                <a:cubicBezTo>
                  <a:pt x="2778147" y="116814"/>
                  <a:pt x="2788277" y="114318"/>
                  <a:pt x="2801557" y="111361"/>
                </a:cubicBezTo>
                <a:cubicBezTo>
                  <a:pt x="2801557" y="92574"/>
                  <a:pt x="2800465" y="75766"/>
                  <a:pt x="2798281" y="60940"/>
                </a:cubicBezTo>
                <a:cubicBezTo>
                  <a:pt x="2783780" y="62649"/>
                  <a:pt x="2770845" y="64209"/>
                  <a:pt x="2759478" y="65620"/>
                </a:cubicBezTo>
                <a:cubicBezTo>
                  <a:pt x="2758651" y="124058"/>
                  <a:pt x="2757165" y="162291"/>
                  <a:pt x="2755022" y="180319"/>
                </a:cubicBezTo>
                <a:cubicBezTo>
                  <a:pt x="2752878" y="198347"/>
                  <a:pt x="2748969" y="216975"/>
                  <a:pt x="2743292" y="236204"/>
                </a:cubicBezTo>
                <a:cubicBezTo>
                  <a:pt x="2737615" y="255432"/>
                  <a:pt x="2725905" y="270612"/>
                  <a:pt x="2708161" y="281742"/>
                </a:cubicBezTo>
                <a:cubicBezTo>
                  <a:pt x="2690418" y="292872"/>
                  <a:pt x="2687308" y="290647"/>
                  <a:pt x="2698832" y="275068"/>
                </a:cubicBezTo>
                <a:cubicBezTo>
                  <a:pt x="2710356" y="259488"/>
                  <a:pt x="2719081" y="237933"/>
                  <a:pt x="2725009" y="210403"/>
                </a:cubicBezTo>
                <a:cubicBezTo>
                  <a:pt x="2730937" y="182873"/>
                  <a:pt x="2733901" y="159843"/>
                  <a:pt x="2733901" y="141313"/>
                </a:cubicBezTo>
                <a:lnTo>
                  <a:pt x="2733901" y="88958"/>
                </a:lnTo>
                <a:cubicBezTo>
                  <a:pt x="2733901" y="73738"/>
                  <a:pt x="2731558" y="62259"/>
                  <a:pt x="2726871" y="54520"/>
                </a:cubicBezTo>
                <a:cubicBezTo>
                  <a:pt x="2722184" y="46781"/>
                  <a:pt x="2725640" y="44190"/>
                  <a:pt x="2737238" y="46747"/>
                </a:cubicBezTo>
                <a:cubicBezTo>
                  <a:pt x="2748836" y="49304"/>
                  <a:pt x="2762995" y="49528"/>
                  <a:pt x="2779714" y="47419"/>
                </a:cubicBezTo>
                <a:cubicBezTo>
                  <a:pt x="2796433" y="45309"/>
                  <a:pt x="2814657" y="42576"/>
                  <a:pt x="2834388" y="39219"/>
                </a:cubicBezTo>
                <a:cubicBezTo>
                  <a:pt x="2854118" y="35861"/>
                  <a:pt x="2866567" y="32870"/>
                  <a:pt x="2871736" y="30245"/>
                </a:cubicBezTo>
                <a:cubicBezTo>
                  <a:pt x="2874320" y="28933"/>
                  <a:pt x="2877428" y="28510"/>
                  <a:pt x="2881060" y="28976"/>
                </a:cubicBezTo>
                <a:close/>
                <a:moveTo>
                  <a:pt x="2241179" y="28669"/>
                </a:moveTo>
                <a:cubicBezTo>
                  <a:pt x="2244494" y="28713"/>
                  <a:pt x="2247623" y="29543"/>
                  <a:pt x="2250567" y="31161"/>
                </a:cubicBezTo>
                <a:cubicBezTo>
                  <a:pt x="2256454" y="34396"/>
                  <a:pt x="2263867" y="40616"/>
                  <a:pt x="2272807" y="49820"/>
                </a:cubicBezTo>
                <a:cubicBezTo>
                  <a:pt x="2281746" y="59024"/>
                  <a:pt x="2280481" y="64646"/>
                  <a:pt x="2269012" y="66688"/>
                </a:cubicBezTo>
                <a:cubicBezTo>
                  <a:pt x="2257543" y="68730"/>
                  <a:pt x="2245602" y="73603"/>
                  <a:pt x="2233190" y="81308"/>
                </a:cubicBezTo>
                <a:cubicBezTo>
                  <a:pt x="2220778" y="89013"/>
                  <a:pt x="2216491" y="88301"/>
                  <a:pt x="2220330" y="79171"/>
                </a:cubicBezTo>
                <a:cubicBezTo>
                  <a:pt x="2224169" y="70042"/>
                  <a:pt x="2227147" y="63541"/>
                  <a:pt x="2229263" y="59668"/>
                </a:cubicBezTo>
                <a:cubicBezTo>
                  <a:pt x="2231379" y="55795"/>
                  <a:pt x="2231579" y="53764"/>
                  <a:pt x="2229863" y="53574"/>
                </a:cubicBezTo>
                <a:cubicBezTo>
                  <a:pt x="2228147" y="53384"/>
                  <a:pt x="2213324" y="54992"/>
                  <a:pt x="2185394" y="58396"/>
                </a:cubicBezTo>
                <a:cubicBezTo>
                  <a:pt x="2157463" y="61801"/>
                  <a:pt x="2135203" y="64355"/>
                  <a:pt x="2118613" y="66057"/>
                </a:cubicBezTo>
                <a:cubicBezTo>
                  <a:pt x="2102023" y="67760"/>
                  <a:pt x="2090682" y="68611"/>
                  <a:pt x="2084592" y="68611"/>
                </a:cubicBezTo>
                <a:cubicBezTo>
                  <a:pt x="2079057" y="83614"/>
                  <a:pt x="2071762" y="94812"/>
                  <a:pt x="2062708" y="102205"/>
                </a:cubicBezTo>
                <a:cubicBezTo>
                  <a:pt x="2053653" y="109598"/>
                  <a:pt x="2047759" y="108760"/>
                  <a:pt x="2045026" y="99692"/>
                </a:cubicBezTo>
                <a:cubicBezTo>
                  <a:pt x="2042292" y="90624"/>
                  <a:pt x="2043734" y="82797"/>
                  <a:pt x="2049349" y="76211"/>
                </a:cubicBezTo>
                <a:cubicBezTo>
                  <a:pt x="2054965" y="69625"/>
                  <a:pt x="2059506" y="63086"/>
                  <a:pt x="2062972" y="56596"/>
                </a:cubicBezTo>
                <a:cubicBezTo>
                  <a:pt x="2066438" y="50105"/>
                  <a:pt x="2070107" y="44499"/>
                  <a:pt x="2073980" y="39778"/>
                </a:cubicBezTo>
                <a:cubicBezTo>
                  <a:pt x="2077853" y="35058"/>
                  <a:pt x="2081593" y="39514"/>
                  <a:pt x="2085202" y="53147"/>
                </a:cubicBezTo>
                <a:cubicBezTo>
                  <a:pt x="2088078" y="53147"/>
                  <a:pt x="2098065" y="52312"/>
                  <a:pt x="2115164" y="50644"/>
                </a:cubicBezTo>
                <a:cubicBezTo>
                  <a:pt x="2132263" y="48975"/>
                  <a:pt x="2147113" y="47273"/>
                  <a:pt x="2159715" y="45537"/>
                </a:cubicBezTo>
                <a:cubicBezTo>
                  <a:pt x="2172317" y="43800"/>
                  <a:pt x="2185451" y="41691"/>
                  <a:pt x="2199118" y="39209"/>
                </a:cubicBezTo>
                <a:cubicBezTo>
                  <a:pt x="2212785" y="36726"/>
                  <a:pt x="2223304" y="33956"/>
                  <a:pt x="2230677" y="30897"/>
                </a:cubicBezTo>
                <a:cubicBezTo>
                  <a:pt x="2234363" y="29367"/>
                  <a:pt x="2237864" y="28624"/>
                  <a:pt x="2241179" y="28669"/>
                </a:cubicBezTo>
                <a:close/>
                <a:moveTo>
                  <a:pt x="2532686" y="27610"/>
                </a:moveTo>
                <a:cubicBezTo>
                  <a:pt x="2542914" y="27610"/>
                  <a:pt x="2551657" y="29791"/>
                  <a:pt x="2558914" y="34152"/>
                </a:cubicBezTo>
                <a:cubicBezTo>
                  <a:pt x="2566171" y="38513"/>
                  <a:pt x="2569518" y="44919"/>
                  <a:pt x="2568956" y="53371"/>
                </a:cubicBezTo>
                <a:cubicBezTo>
                  <a:pt x="2568393" y="61822"/>
                  <a:pt x="2558596" y="62479"/>
                  <a:pt x="2539564" y="55344"/>
                </a:cubicBezTo>
                <a:cubicBezTo>
                  <a:pt x="2529621" y="47192"/>
                  <a:pt x="2523211" y="40531"/>
                  <a:pt x="2520335" y="35363"/>
                </a:cubicBezTo>
                <a:cubicBezTo>
                  <a:pt x="2517459" y="30195"/>
                  <a:pt x="2521576" y="27610"/>
                  <a:pt x="2532686" y="27610"/>
                </a:cubicBezTo>
                <a:close/>
                <a:moveTo>
                  <a:pt x="3261451" y="26254"/>
                </a:moveTo>
                <a:cubicBezTo>
                  <a:pt x="3262831" y="26100"/>
                  <a:pt x="3263981" y="26274"/>
                  <a:pt x="3264902" y="26776"/>
                </a:cubicBezTo>
                <a:cubicBezTo>
                  <a:pt x="3268585" y="28784"/>
                  <a:pt x="3266242" y="33891"/>
                  <a:pt x="3257872" y="42098"/>
                </a:cubicBezTo>
                <a:cubicBezTo>
                  <a:pt x="3249502" y="50305"/>
                  <a:pt x="3243256" y="57298"/>
                  <a:pt x="3239132" y="63076"/>
                </a:cubicBezTo>
                <a:cubicBezTo>
                  <a:pt x="3235008" y="68855"/>
                  <a:pt x="3231400" y="74905"/>
                  <a:pt x="3228307" y="81226"/>
                </a:cubicBezTo>
                <a:cubicBezTo>
                  <a:pt x="3237382" y="80372"/>
                  <a:pt x="3244117" y="83088"/>
                  <a:pt x="3248512" y="89376"/>
                </a:cubicBezTo>
                <a:cubicBezTo>
                  <a:pt x="3252907" y="95663"/>
                  <a:pt x="3254633" y="102205"/>
                  <a:pt x="3253691" y="109001"/>
                </a:cubicBezTo>
                <a:cubicBezTo>
                  <a:pt x="3252748" y="115797"/>
                  <a:pt x="3249034" y="121616"/>
                  <a:pt x="3242550" y="126459"/>
                </a:cubicBezTo>
                <a:cubicBezTo>
                  <a:pt x="3236066" y="131302"/>
                  <a:pt x="3228602" y="132557"/>
                  <a:pt x="3220158" y="130223"/>
                </a:cubicBezTo>
                <a:cubicBezTo>
                  <a:pt x="3211714" y="127890"/>
                  <a:pt x="3205826" y="122844"/>
                  <a:pt x="3202496" y="115085"/>
                </a:cubicBezTo>
                <a:cubicBezTo>
                  <a:pt x="3199166" y="107326"/>
                  <a:pt x="3199027" y="98549"/>
                  <a:pt x="3202079" y="88755"/>
                </a:cubicBezTo>
                <a:cubicBezTo>
                  <a:pt x="3205131" y="78961"/>
                  <a:pt x="3209926" y="69920"/>
                  <a:pt x="3216465" y="61632"/>
                </a:cubicBezTo>
                <a:cubicBezTo>
                  <a:pt x="3223003" y="53343"/>
                  <a:pt x="3231790" y="44960"/>
                  <a:pt x="3242825" y="36482"/>
                </a:cubicBezTo>
                <a:cubicBezTo>
                  <a:pt x="3251101" y="30123"/>
                  <a:pt x="3257310" y="26714"/>
                  <a:pt x="3261451" y="26254"/>
                </a:cubicBezTo>
                <a:close/>
                <a:moveTo>
                  <a:pt x="3192498" y="26254"/>
                </a:moveTo>
                <a:cubicBezTo>
                  <a:pt x="3193880" y="26100"/>
                  <a:pt x="3195032" y="26274"/>
                  <a:pt x="3195954" y="26776"/>
                </a:cubicBezTo>
                <a:cubicBezTo>
                  <a:pt x="3199644" y="28784"/>
                  <a:pt x="3197304" y="33891"/>
                  <a:pt x="3188934" y="42098"/>
                </a:cubicBezTo>
                <a:cubicBezTo>
                  <a:pt x="3180565" y="50305"/>
                  <a:pt x="3174318" y="57294"/>
                  <a:pt x="3170194" y="63066"/>
                </a:cubicBezTo>
                <a:cubicBezTo>
                  <a:pt x="3166070" y="68838"/>
                  <a:pt x="3162455" y="74891"/>
                  <a:pt x="3159349" y="81226"/>
                </a:cubicBezTo>
                <a:cubicBezTo>
                  <a:pt x="3168424" y="80372"/>
                  <a:pt x="3175162" y="83085"/>
                  <a:pt x="3179564" y="89365"/>
                </a:cubicBezTo>
                <a:cubicBezTo>
                  <a:pt x="3183966" y="95646"/>
                  <a:pt x="3185692" y="102188"/>
                  <a:pt x="3184743" y="108991"/>
                </a:cubicBezTo>
                <a:cubicBezTo>
                  <a:pt x="3183793" y="115794"/>
                  <a:pt x="3180080" y="121616"/>
                  <a:pt x="3173603" y="126459"/>
                </a:cubicBezTo>
                <a:cubicBezTo>
                  <a:pt x="3167125" y="131302"/>
                  <a:pt x="3159664" y="132557"/>
                  <a:pt x="3151220" y="130223"/>
                </a:cubicBezTo>
                <a:cubicBezTo>
                  <a:pt x="3142776" y="127890"/>
                  <a:pt x="3136888" y="122844"/>
                  <a:pt x="3133558" y="115085"/>
                </a:cubicBezTo>
                <a:cubicBezTo>
                  <a:pt x="3130228" y="107326"/>
                  <a:pt x="3130086" y="98549"/>
                  <a:pt x="3133131" y="88755"/>
                </a:cubicBezTo>
                <a:cubicBezTo>
                  <a:pt x="3136176" y="78961"/>
                  <a:pt x="3140968" y="69920"/>
                  <a:pt x="3147507" y="61632"/>
                </a:cubicBezTo>
                <a:cubicBezTo>
                  <a:pt x="3154045" y="53343"/>
                  <a:pt x="3162832" y="44960"/>
                  <a:pt x="3173867" y="36482"/>
                </a:cubicBezTo>
                <a:cubicBezTo>
                  <a:pt x="3182143" y="30123"/>
                  <a:pt x="3188354" y="26714"/>
                  <a:pt x="3192498" y="26254"/>
                </a:cubicBezTo>
                <a:close/>
                <a:moveTo>
                  <a:pt x="4086670" y="25332"/>
                </a:moveTo>
                <a:cubicBezTo>
                  <a:pt x="4091866" y="24287"/>
                  <a:pt x="4098703" y="27661"/>
                  <a:pt x="4107181" y="35454"/>
                </a:cubicBezTo>
                <a:cubicBezTo>
                  <a:pt x="4115659" y="43248"/>
                  <a:pt x="4118670" y="48592"/>
                  <a:pt x="4116215" y="51488"/>
                </a:cubicBezTo>
                <a:cubicBezTo>
                  <a:pt x="4113760" y="54384"/>
                  <a:pt x="4111247" y="57549"/>
                  <a:pt x="4108676" y="60981"/>
                </a:cubicBezTo>
                <a:cubicBezTo>
                  <a:pt x="4106106" y="64412"/>
                  <a:pt x="4101090" y="71931"/>
                  <a:pt x="4093629" y="83536"/>
                </a:cubicBezTo>
                <a:cubicBezTo>
                  <a:pt x="4086168" y="95141"/>
                  <a:pt x="4080878" y="103643"/>
                  <a:pt x="4077758" y="109042"/>
                </a:cubicBezTo>
                <a:cubicBezTo>
                  <a:pt x="4088827" y="117316"/>
                  <a:pt x="4093724" y="124797"/>
                  <a:pt x="4092449" y="131485"/>
                </a:cubicBezTo>
                <a:cubicBezTo>
                  <a:pt x="4091174" y="138173"/>
                  <a:pt x="4090537" y="151236"/>
                  <a:pt x="4090537" y="170674"/>
                </a:cubicBezTo>
                <a:cubicBezTo>
                  <a:pt x="4090537" y="187699"/>
                  <a:pt x="4090309" y="206120"/>
                  <a:pt x="4089855" y="225938"/>
                </a:cubicBezTo>
                <a:cubicBezTo>
                  <a:pt x="4089400" y="245757"/>
                  <a:pt x="4087705" y="260665"/>
                  <a:pt x="4084768" y="270662"/>
                </a:cubicBezTo>
                <a:cubicBezTo>
                  <a:pt x="4081831" y="280660"/>
                  <a:pt x="4076500" y="279568"/>
                  <a:pt x="4068775" y="267387"/>
                </a:cubicBezTo>
                <a:cubicBezTo>
                  <a:pt x="4061049" y="255205"/>
                  <a:pt x="4058679" y="244702"/>
                  <a:pt x="4061663" y="235878"/>
                </a:cubicBezTo>
                <a:cubicBezTo>
                  <a:pt x="4064647" y="227054"/>
                  <a:pt x="4066774" y="213292"/>
                  <a:pt x="4068042" y="194593"/>
                </a:cubicBezTo>
                <a:cubicBezTo>
                  <a:pt x="4069310" y="175894"/>
                  <a:pt x="4069945" y="160684"/>
                  <a:pt x="4069945" y="148964"/>
                </a:cubicBezTo>
                <a:cubicBezTo>
                  <a:pt x="4069945" y="136850"/>
                  <a:pt x="4068819" y="127090"/>
                  <a:pt x="4066567" y="119683"/>
                </a:cubicBezTo>
                <a:cubicBezTo>
                  <a:pt x="4060530" y="129966"/>
                  <a:pt x="4052778" y="140055"/>
                  <a:pt x="4043310" y="149950"/>
                </a:cubicBezTo>
                <a:cubicBezTo>
                  <a:pt x="4033841" y="159846"/>
                  <a:pt x="4021443" y="168979"/>
                  <a:pt x="4006114" y="177348"/>
                </a:cubicBezTo>
                <a:cubicBezTo>
                  <a:pt x="3990785" y="185718"/>
                  <a:pt x="3989361" y="182890"/>
                  <a:pt x="4001841" y="168863"/>
                </a:cubicBezTo>
                <a:cubicBezTo>
                  <a:pt x="4014321" y="154837"/>
                  <a:pt x="4025895" y="140356"/>
                  <a:pt x="4036564" y="125421"/>
                </a:cubicBezTo>
                <a:cubicBezTo>
                  <a:pt x="4047233" y="110486"/>
                  <a:pt x="4055704" y="97369"/>
                  <a:pt x="4061979" y="86069"/>
                </a:cubicBezTo>
                <a:cubicBezTo>
                  <a:pt x="4068252" y="74769"/>
                  <a:pt x="4073278" y="64775"/>
                  <a:pt x="4077056" y="56087"/>
                </a:cubicBezTo>
                <a:cubicBezTo>
                  <a:pt x="4080834" y="47398"/>
                  <a:pt x="4082082" y="40362"/>
                  <a:pt x="4080800" y="34976"/>
                </a:cubicBezTo>
                <a:cubicBezTo>
                  <a:pt x="4079518" y="29591"/>
                  <a:pt x="4081475" y="26376"/>
                  <a:pt x="4086670" y="25332"/>
                </a:cubicBezTo>
                <a:close/>
                <a:moveTo>
                  <a:pt x="4735084" y="24312"/>
                </a:moveTo>
                <a:cubicBezTo>
                  <a:pt x="4736416" y="24324"/>
                  <a:pt x="4738041" y="24677"/>
                  <a:pt x="4739958" y="25372"/>
                </a:cubicBezTo>
                <a:cubicBezTo>
                  <a:pt x="4747629" y="28153"/>
                  <a:pt x="4754463" y="32294"/>
                  <a:pt x="4760458" y="37794"/>
                </a:cubicBezTo>
                <a:cubicBezTo>
                  <a:pt x="4766454" y="43295"/>
                  <a:pt x="4767834" y="47649"/>
                  <a:pt x="4764599" y="50858"/>
                </a:cubicBezTo>
                <a:cubicBezTo>
                  <a:pt x="4761364" y="54066"/>
                  <a:pt x="4756603" y="62374"/>
                  <a:pt x="4750315" y="75783"/>
                </a:cubicBezTo>
                <a:cubicBezTo>
                  <a:pt x="4744028" y="89192"/>
                  <a:pt x="4733810" y="109204"/>
                  <a:pt x="4719661" y="135819"/>
                </a:cubicBezTo>
                <a:cubicBezTo>
                  <a:pt x="4732426" y="144908"/>
                  <a:pt x="4738161" y="154776"/>
                  <a:pt x="4736865" y="165425"/>
                </a:cubicBezTo>
                <a:cubicBezTo>
                  <a:pt x="4735570" y="176073"/>
                  <a:pt x="4734705" y="193989"/>
                  <a:pt x="4734271" y="219173"/>
                </a:cubicBezTo>
                <a:cubicBezTo>
                  <a:pt x="4733837" y="244356"/>
                  <a:pt x="4731728" y="263863"/>
                  <a:pt x="4727943" y="277693"/>
                </a:cubicBezTo>
                <a:cubicBezTo>
                  <a:pt x="4724158" y="291522"/>
                  <a:pt x="4718614" y="292543"/>
                  <a:pt x="4711309" y="280755"/>
                </a:cubicBezTo>
                <a:cubicBezTo>
                  <a:pt x="4704004" y="268967"/>
                  <a:pt x="4701847" y="258674"/>
                  <a:pt x="4704838" y="249877"/>
                </a:cubicBezTo>
                <a:cubicBezTo>
                  <a:pt x="4707829" y="241080"/>
                  <a:pt x="4709746" y="230523"/>
                  <a:pt x="4710586" y="218206"/>
                </a:cubicBezTo>
                <a:cubicBezTo>
                  <a:pt x="4711428" y="205889"/>
                  <a:pt x="4711848" y="191748"/>
                  <a:pt x="4711848" y="175782"/>
                </a:cubicBezTo>
                <a:cubicBezTo>
                  <a:pt x="4711848" y="160304"/>
                  <a:pt x="4711577" y="150964"/>
                  <a:pt x="4711034" y="147763"/>
                </a:cubicBezTo>
                <a:cubicBezTo>
                  <a:pt x="4703994" y="158208"/>
                  <a:pt x="4696170" y="167517"/>
                  <a:pt x="4687563" y="175690"/>
                </a:cubicBezTo>
                <a:cubicBezTo>
                  <a:pt x="4678956" y="183863"/>
                  <a:pt x="4669149" y="190191"/>
                  <a:pt x="4658141" y="194674"/>
                </a:cubicBezTo>
                <a:cubicBezTo>
                  <a:pt x="4647132" y="199158"/>
                  <a:pt x="4647248" y="194790"/>
                  <a:pt x="4658486" y="181571"/>
                </a:cubicBezTo>
                <a:cubicBezTo>
                  <a:pt x="4669725" y="168351"/>
                  <a:pt x="4680821" y="153318"/>
                  <a:pt x="4691775" y="136470"/>
                </a:cubicBezTo>
                <a:cubicBezTo>
                  <a:pt x="4702729" y="119622"/>
                  <a:pt x="4712431" y="100278"/>
                  <a:pt x="4720882" y="78439"/>
                </a:cubicBezTo>
                <a:cubicBezTo>
                  <a:pt x="4729334" y="56599"/>
                  <a:pt x="4732708" y="41599"/>
                  <a:pt x="4731005" y="33440"/>
                </a:cubicBezTo>
                <a:cubicBezTo>
                  <a:pt x="4729729" y="27321"/>
                  <a:pt x="4731088" y="24278"/>
                  <a:pt x="4735084" y="24312"/>
                </a:cubicBezTo>
                <a:close/>
                <a:moveTo>
                  <a:pt x="1838530" y="21360"/>
                </a:moveTo>
                <a:cubicBezTo>
                  <a:pt x="1840114" y="21237"/>
                  <a:pt x="1842104" y="21455"/>
                  <a:pt x="1844500" y="22015"/>
                </a:cubicBezTo>
                <a:cubicBezTo>
                  <a:pt x="1854084" y="24253"/>
                  <a:pt x="1862620" y="27882"/>
                  <a:pt x="1870107" y="32901"/>
                </a:cubicBezTo>
                <a:cubicBezTo>
                  <a:pt x="1877596" y="37920"/>
                  <a:pt x="1878223" y="43824"/>
                  <a:pt x="1871990" y="50613"/>
                </a:cubicBezTo>
                <a:cubicBezTo>
                  <a:pt x="1865757" y="57403"/>
                  <a:pt x="1858818" y="68007"/>
                  <a:pt x="1851174" y="82427"/>
                </a:cubicBezTo>
                <a:cubicBezTo>
                  <a:pt x="1843530" y="96847"/>
                  <a:pt x="1835713" y="108363"/>
                  <a:pt x="1827724" y="116977"/>
                </a:cubicBezTo>
                <a:cubicBezTo>
                  <a:pt x="1842130" y="113694"/>
                  <a:pt x="1854718" y="110188"/>
                  <a:pt x="1865489" y="106457"/>
                </a:cubicBezTo>
                <a:cubicBezTo>
                  <a:pt x="1876259" y="102727"/>
                  <a:pt x="1886715" y="98651"/>
                  <a:pt x="1896855" y="94228"/>
                </a:cubicBezTo>
                <a:cubicBezTo>
                  <a:pt x="1906994" y="89806"/>
                  <a:pt x="1916520" y="90318"/>
                  <a:pt x="1925433" y="95765"/>
                </a:cubicBezTo>
                <a:cubicBezTo>
                  <a:pt x="1934345" y="101211"/>
                  <a:pt x="1931951" y="106963"/>
                  <a:pt x="1918250" y="113019"/>
                </a:cubicBezTo>
                <a:cubicBezTo>
                  <a:pt x="1904549" y="119076"/>
                  <a:pt x="1888414" y="123658"/>
                  <a:pt x="1869843" y="126764"/>
                </a:cubicBezTo>
                <a:cubicBezTo>
                  <a:pt x="1880058" y="130915"/>
                  <a:pt x="1884080" y="135426"/>
                  <a:pt x="1881909" y="140295"/>
                </a:cubicBezTo>
                <a:cubicBezTo>
                  <a:pt x="1879739" y="145165"/>
                  <a:pt x="1878019" y="152860"/>
                  <a:pt x="1876751" y="163380"/>
                </a:cubicBezTo>
                <a:cubicBezTo>
                  <a:pt x="1875483" y="173899"/>
                  <a:pt x="1871905" y="189381"/>
                  <a:pt x="1866018" y="209823"/>
                </a:cubicBezTo>
                <a:cubicBezTo>
                  <a:pt x="1879813" y="223456"/>
                  <a:pt x="1892707" y="233786"/>
                  <a:pt x="1904699" y="240813"/>
                </a:cubicBezTo>
                <a:cubicBezTo>
                  <a:pt x="1916690" y="247839"/>
                  <a:pt x="1931754" y="253387"/>
                  <a:pt x="1949890" y="257457"/>
                </a:cubicBezTo>
                <a:cubicBezTo>
                  <a:pt x="1968027" y="261526"/>
                  <a:pt x="1973175" y="265535"/>
                  <a:pt x="1965334" y="269482"/>
                </a:cubicBezTo>
                <a:cubicBezTo>
                  <a:pt x="1957494" y="273430"/>
                  <a:pt x="1944485" y="276261"/>
                  <a:pt x="1926308" y="277977"/>
                </a:cubicBezTo>
                <a:cubicBezTo>
                  <a:pt x="1908130" y="279693"/>
                  <a:pt x="1895806" y="277577"/>
                  <a:pt x="1889336" y="271629"/>
                </a:cubicBezTo>
                <a:cubicBezTo>
                  <a:pt x="1882866" y="265681"/>
                  <a:pt x="1870250" y="251203"/>
                  <a:pt x="1851490" y="228197"/>
                </a:cubicBezTo>
                <a:cubicBezTo>
                  <a:pt x="1837694" y="241572"/>
                  <a:pt x="1823552" y="250234"/>
                  <a:pt x="1809065" y="254181"/>
                </a:cubicBezTo>
                <a:cubicBezTo>
                  <a:pt x="1794577" y="258128"/>
                  <a:pt x="1779995" y="260319"/>
                  <a:pt x="1765317" y="260753"/>
                </a:cubicBezTo>
                <a:cubicBezTo>
                  <a:pt x="1750640" y="261187"/>
                  <a:pt x="1750881" y="258457"/>
                  <a:pt x="1766040" y="252563"/>
                </a:cubicBezTo>
                <a:cubicBezTo>
                  <a:pt x="1781199" y="246669"/>
                  <a:pt x="1794350" y="240833"/>
                  <a:pt x="1805494" y="235054"/>
                </a:cubicBezTo>
                <a:cubicBezTo>
                  <a:pt x="1816637" y="229275"/>
                  <a:pt x="1827398" y="221028"/>
                  <a:pt x="1837775" y="210312"/>
                </a:cubicBezTo>
                <a:cubicBezTo>
                  <a:pt x="1820548" y="181513"/>
                  <a:pt x="1806240" y="162803"/>
                  <a:pt x="1794852" y="154183"/>
                </a:cubicBezTo>
                <a:cubicBezTo>
                  <a:pt x="1783464" y="145562"/>
                  <a:pt x="1782905" y="141252"/>
                  <a:pt x="1793173" y="141252"/>
                </a:cubicBezTo>
                <a:cubicBezTo>
                  <a:pt x="1803049" y="141252"/>
                  <a:pt x="1812083" y="145799"/>
                  <a:pt x="1820276" y="154895"/>
                </a:cubicBezTo>
                <a:cubicBezTo>
                  <a:pt x="1828470" y="163990"/>
                  <a:pt x="1837144" y="175605"/>
                  <a:pt x="1846301" y="189740"/>
                </a:cubicBezTo>
                <a:cubicBezTo>
                  <a:pt x="1848281" y="180258"/>
                  <a:pt x="1849696" y="169932"/>
                  <a:pt x="1850543" y="158761"/>
                </a:cubicBezTo>
                <a:cubicBezTo>
                  <a:pt x="1851391" y="147590"/>
                  <a:pt x="1850526" y="138390"/>
                  <a:pt x="1847949" y="131159"/>
                </a:cubicBezTo>
                <a:cubicBezTo>
                  <a:pt x="1842319" y="132014"/>
                  <a:pt x="1837680" y="132441"/>
                  <a:pt x="1834031" y="132441"/>
                </a:cubicBezTo>
                <a:cubicBezTo>
                  <a:pt x="1830219" y="132441"/>
                  <a:pt x="1825872" y="132014"/>
                  <a:pt x="1820988" y="131159"/>
                </a:cubicBezTo>
                <a:cubicBezTo>
                  <a:pt x="1814518" y="136178"/>
                  <a:pt x="1808675" y="138925"/>
                  <a:pt x="1803459" y="139400"/>
                </a:cubicBezTo>
                <a:cubicBezTo>
                  <a:pt x="1798243" y="139875"/>
                  <a:pt x="1799922" y="133367"/>
                  <a:pt x="1808495" y="119877"/>
                </a:cubicBezTo>
                <a:cubicBezTo>
                  <a:pt x="1817068" y="106386"/>
                  <a:pt x="1824519" y="90485"/>
                  <a:pt x="1830847" y="72172"/>
                </a:cubicBezTo>
                <a:cubicBezTo>
                  <a:pt x="1837175" y="53859"/>
                  <a:pt x="1838637" y="40362"/>
                  <a:pt x="1835232" y="31680"/>
                </a:cubicBezTo>
                <a:cubicBezTo>
                  <a:pt x="1832678" y="25169"/>
                  <a:pt x="1833778" y="21729"/>
                  <a:pt x="1838530" y="21360"/>
                </a:cubicBezTo>
                <a:close/>
                <a:moveTo>
                  <a:pt x="3422033" y="18544"/>
                </a:moveTo>
                <a:cubicBezTo>
                  <a:pt x="3423558" y="18801"/>
                  <a:pt x="3425390" y="19385"/>
                  <a:pt x="3427530" y="20296"/>
                </a:cubicBezTo>
                <a:cubicBezTo>
                  <a:pt x="3436090" y="23938"/>
                  <a:pt x="3442923" y="28353"/>
                  <a:pt x="3448031" y="33542"/>
                </a:cubicBezTo>
                <a:cubicBezTo>
                  <a:pt x="3453138" y="38730"/>
                  <a:pt x="3453606" y="42922"/>
                  <a:pt x="3449435" y="46117"/>
                </a:cubicBezTo>
                <a:cubicBezTo>
                  <a:pt x="3445263" y="49311"/>
                  <a:pt x="3438616" y="58162"/>
                  <a:pt x="3429494" y="72670"/>
                </a:cubicBezTo>
                <a:cubicBezTo>
                  <a:pt x="3420371" y="87178"/>
                  <a:pt x="3413361" y="97654"/>
                  <a:pt x="3408465" y="104097"/>
                </a:cubicBezTo>
                <a:cubicBezTo>
                  <a:pt x="3418679" y="111382"/>
                  <a:pt x="3422711" y="120765"/>
                  <a:pt x="3420561" y="132248"/>
                </a:cubicBezTo>
                <a:cubicBezTo>
                  <a:pt x="3418411" y="143731"/>
                  <a:pt x="3417553" y="168677"/>
                  <a:pt x="3417987" y="207086"/>
                </a:cubicBezTo>
                <a:cubicBezTo>
                  <a:pt x="3418421" y="245496"/>
                  <a:pt x="3416291" y="269472"/>
                  <a:pt x="3411598" y="279015"/>
                </a:cubicBezTo>
                <a:cubicBezTo>
                  <a:pt x="3406905" y="288558"/>
                  <a:pt x="3401563" y="286995"/>
                  <a:pt x="3395574" y="274325"/>
                </a:cubicBezTo>
                <a:cubicBezTo>
                  <a:pt x="3389585" y="261655"/>
                  <a:pt x="3387873" y="250932"/>
                  <a:pt x="3390437" y="242156"/>
                </a:cubicBezTo>
                <a:cubicBezTo>
                  <a:pt x="3393000" y="233379"/>
                  <a:pt x="3394703" y="219695"/>
                  <a:pt x="3395544" y="201104"/>
                </a:cubicBezTo>
                <a:cubicBezTo>
                  <a:pt x="3396385" y="182513"/>
                  <a:pt x="3396805" y="165133"/>
                  <a:pt x="3396805" y="148964"/>
                </a:cubicBezTo>
                <a:cubicBezTo>
                  <a:pt x="3396805" y="132441"/>
                  <a:pt x="3396351" y="121827"/>
                  <a:pt x="3395442" y="117120"/>
                </a:cubicBezTo>
                <a:cubicBezTo>
                  <a:pt x="3373250" y="143911"/>
                  <a:pt x="3354737" y="160609"/>
                  <a:pt x="3339903" y="167215"/>
                </a:cubicBezTo>
                <a:cubicBezTo>
                  <a:pt x="3325070" y="173822"/>
                  <a:pt x="3322666" y="171553"/>
                  <a:pt x="3332690" y="160409"/>
                </a:cubicBezTo>
                <a:cubicBezTo>
                  <a:pt x="3342715" y="149265"/>
                  <a:pt x="3354686" y="135046"/>
                  <a:pt x="3368604" y="117750"/>
                </a:cubicBezTo>
                <a:cubicBezTo>
                  <a:pt x="3382521" y="100455"/>
                  <a:pt x="3394320" y="82386"/>
                  <a:pt x="3403998" y="63544"/>
                </a:cubicBezTo>
                <a:cubicBezTo>
                  <a:pt x="3413677" y="44702"/>
                  <a:pt x="3417879" y="31873"/>
                  <a:pt x="3416604" y="25057"/>
                </a:cubicBezTo>
                <a:cubicBezTo>
                  <a:pt x="3415647" y="19945"/>
                  <a:pt x="3417457" y="17774"/>
                  <a:pt x="3422033" y="18544"/>
                </a:cubicBezTo>
                <a:close/>
                <a:moveTo>
                  <a:pt x="5176951" y="18432"/>
                </a:moveTo>
                <a:cubicBezTo>
                  <a:pt x="5178738" y="18377"/>
                  <a:pt x="5180946" y="18741"/>
                  <a:pt x="5183576" y="19522"/>
                </a:cubicBezTo>
                <a:cubicBezTo>
                  <a:pt x="5194096" y="22649"/>
                  <a:pt x="5201994" y="26288"/>
                  <a:pt x="5207271" y="30439"/>
                </a:cubicBezTo>
                <a:cubicBezTo>
                  <a:pt x="5212548" y="34590"/>
                  <a:pt x="5213168" y="39148"/>
                  <a:pt x="5209132" y="44112"/>
                </a:cubicBezTo>
                <a:cubicBezTo>
                  <a:pt x="5205097" y="49077"/>
                  <a:pt x="5200329" y="57053"/>
                  <a:pt x="5194828" y="68041"/>
                </a:cubicBezTo>
                <a:cubicBezTo>
                  <a:pt x="5189328" y="79029"/>
                  <a:pt x="5181219" y="90234"/>
                  <a:pt x="5170503" y="101655"/>
                </a:cubicBezTo>
                <a:cubicBezTo>
                  <a:pt x="5197321" y="100909"/>
                  <a:pt x="5213901" y="98169"/>
                  <a:pt x="5220242" y="93435"/>
                </a:cubicBezTo>
                <a:cubicBezTo>
                  <a:pt x="5226584" y="88701"/>
                  <a:pt x="5233933" y="88158"/>
                  <a:pt x="5242289" y="91807"/>
                </a:cubicBezTo>
                <a:cubicBezTo>
                  <a:pt x="5250645" y="95456"/>
                  <a:pt x="5257370" y="100017"/>
                  <a:pt x="5262464" y="105491"/>
                </a:cubicBezTo>
                <a:cubicBezTo>
                  <a:pt x="5267557" y="110964"/>
                  <a:pt x="5267941" y="116058"/>
                  <a:pt x="5263613" y="120772"/>
                </a:cubicBezTo>
                <a:cubicBezTo>
                  <a:pt x="5259286" y="125486"/>
                  <a:pt x="5256285" y="136663"/>
                  <a:pt x="5254609" y="154305"/>
                </a:cubicBezTo>
                <a:cubicBezTo>
                  <a:pt x="5252934" y="171946"/>
                  <a:pt x="5251459" y="189689"/>
                  <a:pt x="5250184" y="207534"/>
                </a:cubicBezTo>
                <a:cubicBezTo>
                  <a:pt x="5248909" y="225379"/>
                  <a:pt x="5245145" y="240772"/>
                  <a:pt x="5238891" y="253713"/>
                </a:cubicBezTo>
                <a:cubicBezTo>
                  <a:pt x="5232637" y="266654"/>
                  <a:pt x="5222935" y="276492"/>
                  <a:pt x="5209784" y="283227"/>
                </a:cubicBezTo>
                <a:cubicBezTo>
                  <a:pt x="5196633" y="289962"/>
                  <a:pt x="5189558" y="288270"/>
                  <a:pt x="5188561" y="278150"/>
                </a:cubicBezTo>
                <a:cubicBezTo>
                  <a:pt x="5187564" y="268031"/>
                  <a:pt x="5182152" y="256514"/>
                  <a:pt x="5172324" y="243600"/>
                </a:cubicBezTo>
                <a:cubicBezTo>
                  <a:pt x="5162496" y="230686"/>
                  <a:pt x="5163825" y="227254"/>
                  <a:pt x="5176312" y="233304"/>
                </a:cubicBezTo>
                <a:cubicBezTo>
                  <a:pt x="5188799" y="239354"/>
                  <a:pt x="5197517" y="242759"/>
                  <a:pt x="5202469" y="243519"/>
                </a:cubicBezTo>
                <a:cubicBezTo>
                  <a:pt x="5207420" y="244278"/>
                  <a:pt x="5212029" y="239731"/>
                  <a:pt x="5216295" y="229876"/>
                </a:cubicBezTo>
                <a:cubicBezTo>
                  <a:pt x="5220561" y="220021"/>
                  <a:pt x="5223546" y="205096"/>
                  <a:pt x="5225248" y="185101"/>
                </a:cubicBezTo>
                <a:cubicBezTo>
                  <a:pt x="5226951" y="165106"/>
                  <a:pt x="5227802" y="148380"/>
                  <a:pt x="5227802" y="134924"/>
                </a:cubicBezTo>
                <a:cubicBezTo>
                  <a:pt x="5227802" y="122783"/>
                  <a:pt x="5226631" y="115929"/>
                  <a:pt x="5224291" y="114362"/>
                </a:cubicBezTo>
                <a:cubicBezTo>
                  <a:pt x="5221951" y="112796"/>
                  <a:pt x="5216136" y="113179"/>
                  <a:pt x="5206844" y="115512"/>
                </a:cubicBezTo>
                <a:lnTo>
                  <a:pt x="5180229" y="122186"/>
                </a:lnTo>
                <a:cubicBezTo>
                  <a:pt x="5173772" y="123068"/>
                  <a:pt x="5168034" y="120952"/>
                  <a:pt x="5163015" y="115838"/>
                </a:cubicBezTo>
                <a:cubicBezTo>
                  <a:pt x="5150033" y="130583"/>
                  <a:pt x="5136519" y="141930"/>
                  <a:pt x="5122472" y="149879"/>
                </a:cubicBezTo>
                <a:cubicBezTo>
                  <a:pt x="5118961" y="151866"/>
                  <a:pt x="5116317" y="153076"/>
                  <a:pt x="5114541" y="153507"/>
                </a:cubicBezTo>
                <a:lnTo>
                  <a:pt x="5112968" y="152908"/>
                </a:lnTo>
                <a:lnTo>
                  <a:pt x="5112667" y="158171"/>
                </a:lnTo>
                <a:cubicBezTo>
                  <a:pt x="5112472" y="165106"/>
                  <a:pt x="5112587" y="173679"/>
                  <a:pt x="5113010" y="183890"/>
                </a:cubicBezTo>
                <a:cubicBezTo>
                  <a:pt x="5113859" y="204312"/>
                  <a:pt x="5113187" y="219777"/>
                  <a:pt x="5110996" y="230283"/>
                </a:cubicBezTo>
                <a:cubicBezTo>
                  <a:pt x="5108805" y="240789"/>
                  <a:pt x="5105862" y="249240"/>
                  <a:pt x="5102165" y="255636"/>
                </a:cubicBezTo>
                <a:cubicBezTo>
                  <a:pt x="5098469" y="262032"/>
                  <a:pt x="5094512" y="262127"/>
                  <a:pt x="5090293" y="255921"/>
                </a:cubicBezTo>
                <a:cubicBezTo>
                  <a:pt x="5086074" y="249715"/>
                  <a:pt x="5082845" y="244560"/>
                  <a:pt x="5080607" y="240456"/>
                </a:cubicBezTo>
                <a:cubicBezTo>
                  <a:pt x="5078369" y="236353"/>
                  <a:pt x="5076181" y="234135"/>
                  <a:pt x="5074045" y="233803"/>
                </a:cubicBezTo>
                <a:cubicBezTo>
                  <a:pt x="5071908" y="233470"/>
                  <a:pt x="5061290" y="234864"/>
                  <a:pt x="5042191" y="237984"/>
                </a:cubicBezTo>
                <a:cubicBezTo>
                  <a:pt x="5037742" y="257002"/>
                  <a:pt x="5032665" y="262205"/>
                  <a:pt x="5026960" y="253591"/>
                </a:cubicBezTo>
                <a:cubicBezTo>
                  <a:pt x="5021257" y="244977"/>
                  <a:pt x="5018405" y="233508"/>
                  <a:pt x="5018405" y="219183"/>
                </a:cubicBezTo>
                <a:cubicBezTo>
                  <a:pt x="5018405" y="205686"/>
                  <a:pt x="5017987" y="188916"/>
                  <a:pt x="5017153" y="168874"/>
                </a:cubicBezTo>
                <a:cubicBezTo>
                  <a:pt x="5016319" y="148831"/>
                  <a:pt x="5013342" y="134323"/>
                  <a:pt x="5008220" y="125350"/>
                </a:cubicBezTo>
                <a:cubicBezTo>
                  <a:pt x="5003100" y="116377"/>
                  <a:pt x="5003971" y="111890"/>
                  <a:pt x="5010835" y="111890"/>
                </a:cubicBezTo>
                <a:cubicBezTo>
                  <a:pt x="5015366" y="111890"/>
                  <a:pt x="5020663" y="112304"/>
                  <a:pt x="5026727" y="113131"/>
                </a:cubicBezTo>
                <a:cubicBezTo>
                  <a:pt x="5033238" y="104952"/>
                  <a:pt x="5040502" y="92302"/>
                  <a:pt x="5048519" y="75183"/>
                </a:cubicBezTo>
                <a:cubicBezTo>
                  <a:pt x="5056536" y="58064"/>
                  <a:pt x="5059056" y="44577"/>
                  <a:pt x="5056078" y="34722"/>
                </a:cubicBezTo>
                <a:cubicBezTo>
                  <a:pt x="5053101" y="24867"/>
                  <a:pt x="5060599" y="23839"/>
                  <a:pt x="5078572" y="31639"/>
                </a:cubicBezTo>
                <a:cubicBezTo>
                  <a:pt x="5093901" y="39046"/>
                  <a:pt x="5098639" y="45567"/>
                  <a:pt x="5092785" y="51203"/>
                </a:cubicBezTo>
                <a:cubicBezTo>
                  <a:pt x="5086932" y="56840"/>
                  <a:pt x="5080628" y="64724"/>
                  <a:pt x="5073872" y="74858"/>
                </a:cubicBezTo>
                <a:cubicBezTo>
                  <a:pt x="5067117" y="84991"/>
                  <a:pt x="5056767" y="97749"/>
                  <a:pt x="5042822" y="113131"/>
                </a:cubicBezTo>
                <a:cubicBezTo>
                  <a:pt x="5059235" y="110771"/>
                  <a:pt x="5070644" y="106776"/>
                  <a:pt x="5077046" y="101147"/>
                </a:cubicBezTo>
                <a:cubicBezTo>
                  <a:pt x="5083449" y="95517"/>
                  <a:pt x="5090381" y="94520"/>
                  <a:pt x="5097842" y="98156"/>
                </a:cubicBezTo>
                <a:cubicBezTo>
                  <a:pt x="5105302" y="101791"/>
                  <a:pt x="5111830" y="105576"/>
                  <a:pt x="5117426" y="109510"/>
                </a:cubicBezTo>
                <a:cubicBezTo>
                  <a:pt x="5123021" y="113443"/>
                  <a:pt x="5124286" y="118059"/>
                  <a:pt x="5121221" y="123356"/>
                </a:cubicBezTo>
                <a:cubicBezTo>
                  <a:pt x="5118155" y="128653"/>
                  <a:pt x="5115809" y="134961"/>
                  <a:pt x="5114181" y="142279"/>
                </a:cubicBezTo>
                <a:cubicBezTo>
                  <a:pt x="5113774" y="144109"/>
                  <a:pt x="5113444" y="146348"/>
                  <a:pt x="5113192" y="148997"/>
                </a:cubicBezTo>
                <a:lnTo>
                  <a:pt x="5113171" y="149349"/>
                </a:lnTo>
                <a:lnTo>
                  <a:pt x="5114296" y="146762"/>
                </a:lnTo>
                <a:cubicBezTo>
                  <a:pt x="5115991" y="144082"/>
                  <a:pt x="5118554" y="140624"/>
                  <a:pt x="5121984" y="136389"/>
                </a:cubicBezTo>
                <a:cubicBezTo>
                  <a:pt x="5135705" y="119446"/>
                  <a:pt x="5148259" y="100078"/>
                  <a:pt x="5159647" y="78286"/>
                </a:cubicBezTo>
                <a:cubicBezTo>
                  <a:pt x="5171035" y="56494"/>
                  <a:pt x="5175240" y="40470"/>
                  <a:pt x="5172263" y="30215"/>
                </a:cubicBezTo>
                <a:cubicBezTo>
                  <a:pt x="5170030" y="22524"/>
                  <a:pt x="5171592" y="18596"/>
                  <a:pt x="5176951" y="18432"/>
                </a:cubicBezTo>
                <a:close/>
                <a:moveTo>
                  <a:pt x="5405762" y="15371"/>
                </a:moveTo>
                <a:cubicBezTo>
                  <a:pt x="5409397" y="14157"/>
                  <a:pt x="5416020" y="15982"/>
                  <a:pt x="5425631" y="20845"/>
                </a:cubicBezTo>
                <a:cubicBezTo>
                  <a:pt x="5435242" y="25708"/>
                  <a:pt x="5438555" y="31009"/>
                  <a:pt x="5435571" y="36747"/>
                </a:cubicBezTo>
                <a:cubicBezTo>
                  <a:pt x="5432586" y="42485"/>
                  <a:pt x="5431095" y="63266"/>
                  <a:pt x="5431095" y="99092"/>
                </a:cubicBezTo>
                <a:lnTo>
                  <a:pt x="5451930" y="95368"/>
                </a:lnTo>
                <a:cubicBezTo>
                  <a:pt x="5461914" y="92750"/>
                  <a:pt x="5469026" y="93886"/>
                  <a:pt x="5473265" y="98776"/>
                </a:cubicBezTo>
                <a:cubicBezTo>
                  <a:pt x="5477504" y="103666"/>
                  <a:pt x="5475269" y="107726"/>
                  <a:pt x="5466560" y="110954"/>
                </a:cubicBezTo>
                <a:cubicBezTo>
                  <a:pt x="5457852" y="114183"/>
                  <a:pt x="5445609" y="116930"/>
                  <a:pt x="5429833" y="119195"/>
                </a:cubicBezTo>
                <a:lnTo>
                  <a:pt x="5429833" y="123834"/>
                </a:lnTo>
                <a:cubicBezTo>
                  <a:pt x="5442869" y="125367"/>
                  <a:pt x="5453148" y="128765"/>
                  <a:pt x="5460670" y="134028"/>
                </a:cubicBezTo>
                <a:cubicBezTo>
                  <a:pt x="5468192" y="139292"/>
                  <a:pt x="5470521" y="146088"/>
                  <a:pt x="5467659" y="154417"/>
                </a:cubicBezTo>
                <a:cubicBezTo>
                  <a:pt x="5464797" y="162746"/>
                  <a:pt x="5458625" y="162312"/>
                  <a:pt x="5449143" y="153114"/>
                </a:cubicBezTo>
                <a:cubicBezTo>
                  <a:pt x="5439661" y="143917"/>
                  <a:pt x="5433224" y="137454"/>
                  <a:pt x="5429833" y="133723"/>
                </a:cubicBezTo>
                <a:cubicBezTo>
                  <a:pt x="5429833" y="141591"/>
                  <a:pt x="5428595" y="149730"/>
                  <a:pt x="5426120" y="158140"/>
                </a:cubicBezTo>
                <a:cubicBezTo>
                  <a:pt x="5423644" y="166551"/>
                  <a:pt x="5419574" y="167019"/>
                  <a:pt x="5413911" y="159544"/>
                </a:cubicBezTo>
                <a:cubicBezTo>
                  <a:pt x="5408248" y="152070"/>
                  <a:pt x="5406053" y="145660"/>
                  <a:pt x="5407329" y="140316"/>
                </a:cubicBezTo>
                <a:cubicBezTo>
                  <a:pt x="5408603" y="134971"/>
                  <a:pt x="5409207" y="130217"/>
                  <a:pt x="5409139" y="126052"/>
                </a:cubicBezTo>
                <a:cubicBezTo>
                  <a:pt x="5392210" y="151934"/>
                  <a:pt x="5374162" y="169047"/>
                  <a:pt x="5354995" y="177389"/>
                </a:cubicBezTo>
                <a:cubicBezTo>
                  <a:pt x="5335827" y="185732"/>
                  <a:pt x="5331259" y="185175"/>
                  <a:pt x="5341291" y="175721"/>
                </a:cubicBezTo>
                <a:cubicBezTo>
                  <a:pt x="5351322" y="166266"/>
                  <a:pt x="5361591" y="156075"/>
                  <a:pt x="5372097" y="145148"/>
                </a:cubicBezTo>
                <a:cubicBezTo>
                  <a:pt x="5382603" y="134222"/>
                  <a:pt x="5389877" y="126154"/>
                  <a:pt x="5393919" y="120945"/>
                </a:cubicBezTo>
                <a:cubicBezTo>
                  <a:pt x="5385455" y="125096"/>
                  <a:pt x="5378509" y="127626"/>
                  <a:pt x="5373084" y="128535"/>
                </a:cubicBezTo>
                <a:cubicBezTo>
                  <a:pt x="5367657" y="129443"/>
                  <a:pt x="5361048" y="126252"/>
                  <a:pt x="5353255" y="118961"/>
                </a:cubicBezTo>
                <a:cubicBezTo>
                  <a:pt x="5345462" y="111670"/>
                  <a:pt x="5346825" y="108458"/>
                  <a:pt x="5357345" y="109326"/>
                </a:cubicBezTo>
                <a:cubicBezTo>
                  <a:pt x="5367865" y="110195"/>
                  <a:pt x="5385163" y="108302"/>
                  <a:pt x="5409241" y="103649"/>
                </a:cubicBezTo>
                <a:lnTo>
                  <a:pt x="5409241" y="59597"/>
                </a:lnTo>
                <a:cubicBezTo>
                  <a:pt x="5409241" y="42505"/>
                  <a:pt x="5407752" y="31165"/>
                  <a:pt x="5404775" y="25576"/>
                </a:cubicBezTo>
                <a:cubicBezTo>
                  <a:pt x="5401797" y="19987"/>
                  <a:pt x="5402126" y="16585"/>
                  <a:pt x="5405762" y="15371"/>
                </a:cubicBezTo>
                <a:close/>
                <a:moveTo>
                  <a:pt x="1424312" y="15371"/>
                </a:moveTo>
                <a:cubicBezTo>
                  <a:pt x="1427948" y="14157"/>
                  <a:pt x="1434571" y="15982"/>
                  <a:pt x="1444182" y="20845"/>
                </a:cubicBezTo>
                <a:cubicBezTo>
                  <a:pt x="1453793" y="25708"/>
                  <a:pt x="1457105" y="31009"/>
                  <a:pt x="1454121" y="36747"/>
                </a:cubicBezTo>
                <a:cubicBezTo>
                  <a:pt x="1451137" y="42485"/>
                  <a:pt x="1449645" y="63266"/>
                  <a:pt x="1449645" y="99092"/>
                </a:cubicBezTo>
                <a:lnTo>
                  <a:pt x="1470481" y="95368"/>
                </a:lnTo>
                <a:cubicBezTo>
                  <a:pt x="1480465" y="92750"/>
                  <a:pt x="1487576" y="93886"/>
                  <a:pt x="1491815" y="98776"/>
                </a:cubicBezTo>
                <a:cubicBezTo>
                  <a:pt x="1496054" y="103666"/>
                  <a:pt x="1493819" y="107726"/>
                  <a:pt x="1485111" y="110954"/>
                </a:cubicBezTo>
                <a:cubicBezTo>
                  <a:pt x="1476402" y="114183"/>
                  <a:pt x="1464159" y="116930"/>
                  <a:pt x="1448383" y="119195"/>
                </a:cubicBezTo>
                <a:lnTo>
                  <a:pt x="1448383" y="123834"/>
                </a:lnTo>
                <a:cubicBezTo>
                  <a:pt x="1461419" y="125367"/>
                  <a:pt x="1471698" y="128765"/>
                  <a:pt x="1479220" y="134028"/>
                </a:cubicBezTo>
                <a:cubicBezTo>
                  <a:pt x="1486742" y="139292"/>
                  <a:pt x="1489072" y="146088"/>
                  <a:pt x="1486209" y="154417"/>
                </a:cubicBezTo>
                <a:cubicBezTo>
                  <a:pt x="1483347" y="162746"/>
                  <a:pt x="1477175" y="162312"/>
                  <a:pt x="1467693" y="153114"/>
                </a:cubicBezTo>
                <a:cubicBezTo>
                  <a:pt x="1458211" y="143917"/>
                  <a:pt x="1451775" y="137454"/>
                  <a:pt x="1448383" y="133723"/>
                </a:cubicBezTo>
                <a:cubicBezTo>
                  <a:pt x="1448383" y="141591"/>
                  <a:pt x="1447145" y="149730"/>
                  <a:pt x="1444670" y="158140"/>
                </a:cubicBezTo>
                <a:cubicBezTo>
                  <a:pt x="1442194" y="166551"/>
                  <a:pt x="1438125" y="167019"/>
                  <a:pt x="1432461" y="159544"/>
                </a:cubicBezTo>
                <a:cubicBezTo>
                  <a:pt x="1426798" y="152070"/>
                  <a:pt x="1424604" y="145660"/>
                  <a:pt x="1425879" y="140316"/>
                </a:cubicBezTo>
                <a:cubicBezTo>
                  <a:pt x="1427154" y="134971"/>
                  <a:pt x="1427758" y="130217"/>
                  <a:pt x="1427690" y="126052"/>
                </a:cubicBezTo>
                <a:cubicBezTo>
                  <a:pt x="1410761" y="151934"/>
                  <a:pt x="1392712" y="169047"/>
                  <a:pt x="1373545" y="177389"/>
                </a:cubicBezTo>
                <a:cubicBezTo>
                  <a:pt x="1354377" y="185732"/>
                  <a:pt x="1349809" y="185175"/>
                  <a:pt x="1359841" y="175721"/>
                </a:cubicBezTo>
                <a:cubicBezTo>
                  <a:pt x="1369872" y="166266"/>
                  <a:pt x="1380141" y="156075"/>
                  <a:pt x="1390647" y="145148"/>
                </a:cubicBezTo>
                <a:cubicBezTo>
                  <a:pt x="1401153" y="134222"/>
                  <a:pt x="1408428" y="126154"/>
                  <a:pt x="1412470" y="120945"/>
                </a:cubicBezTo>
                <a:cubicBezTo>
                  <a:pt x="1404005" y="125096"/>
                  <a:pt x="1397060" y="127626"/>
                  <a:pt x="1391634" y="128535"/>
                </a:cubicBezTo>
                <a:cubicBezTo>
                  <a:pt x="1386208" y="129443"/>
                  <a:pt x="1379598" y="126252"/>
                  <a:pt x="1371805" y="118961"/>
                </a:cubicBezTo>
                <a:cubicBezTo>
                  <a:pt x="1364012" y="111670"/>
                  <a:pt x="1365375" y="108458"/>
                  <a:pt x="1375895" y="109326"/>
                </a:cubicBezTo>
                <a:cubicBezTo>
                  <a:pt x="1386415" y="110195"/>
                  <a:pt x="1403714" y="108302"/>
                  <a:pt x="1427792" y="103649"/>
                </a:cubicBezTo>
                <a:lnTo>
                  <a:pt x="1427792" y="59597"/>
                </a:lnTo>
                <a:cubicBezTo>
                  <a:pt x="1427792" y="42505"/>
                  <a:pt x="1426303" y="31165"/>
                  <a:pt x="1423325" y="25576"/>
                </a:cubicBezTo>
                <a:cubicBezTo>
                  <a:pt x="1420348" y="19987"/>
                  <a:pt x="1420677" y="16585"/>
                  <a:pt x="1424312" y="15371"/>
                </a:cubicBezTo>
                <a:close/>
                <a:moveTo>
                  <a:pt x="79021" y="13621"/>
                </a:moveTo>
                <a:cubicBezTo>
                  <a:pt x="86719" y="14524"/>
                  <a:pt x="95044" y="17199"/>
                  <a:pt x="103997" y="21649"/>
                </a:cubicBezTo>
                <a:cubicBezTo>
                  <a:pt x="112950" y="26098"/>
                  <a:pt x="115494" y="31415"/>
                  <a:pt x="111628" y="37601"/>
                </a:cubicBezTo>
                <a:cubicBezTo>
                  <a:pt x="107762" y="43787"/>
                  <a:pt x="105442" y="60451"/>
                  <a:pt x="104669" y="87595"/>
                </a:cubicBezTo>
                <a:cubicBezTo>
                  <a:pt x="115046" y="82495"/>
                  <a:pt x="122748" y="81640"/>
                  <a:pt x="127773" y="85031"/>
                </a:cubicBezTo>
                <a:cubicBezTo>
                  <a:pt x="132799" y="88423"/>
                  <a:pt x="133569" y="92153"/>
                  <a:pt x="130083" y="96223"/>
                </a:cubicBezTo>
                <a:cubicBezTo>
                  <a:pt x="126597" y="100292"/>
                  <a:pt x="118125" y="106288"/>
                  <a:pt x="104669" y="114210"/>
                </a:cubicBezTo>
                <a:lnTo>
                  <a:pt x="104669" y="142513"/>
                </a:lnTo>
                <a:cubicBezTo>
                  <a:pt x="109023" y="137766"/>
                  <a:pt x="114578" y="133384"/>
                  <a:pt x="121333" y="129369"/>
                </a:cubicBezTo>
                <a:cubicBezTo>
                  <a:pt x="128089" y="125354"/>
                  <a:pt x="130500" y="126296"/>
                  <a:pt x="128567" y="132197"/>
                </a:cubicBezTo>
                <a:cubicBezTo>
                  <a:pt x="126634" y="138098"/>
                  <a:pt x="118668" y="147648"/>
                  <a:pt x="104669" y="160847"/>
                </a:cubicBezTo>
                <a:cubicBezTo>
                  <a:pt x="104669" y="195153"/>
                  <a:pt x="104872" y="219326"/>
                  <a:pt x="105279" y="233365"/>
                </a:cubicBezTo>
                <a:cubicBezTo>
                  <a:pt x="105686" y="247405"/>
                  <a:pt x="104774" y="258006"/>
                  <a:pt x="102543" y="265169"/>
                </a:cubicBezTo>
                <a:cubicBezTo>
                  <a:pt x="100311" y="272331"/>
                  <a:pt x="96333" y="279239"/>
                  <a:pt x="90609" y="285893"/>
                </a:cubicBezTo>
                <a:cubicBezTo>
                  <a:pt x="84884" y="292546"/>
                  <a:pt x="79712" y="291169"/>
                  <a:pt x="75094" y="281762"/>
                </a:cubicBezTo>
                <a:cubicBezTo>
                  <a:pt x="70475" y="272355"/>
                  <a:pt x="64007" y="263392"/>
                  <a:pt x="55692" y="254873"/>
                </a:cubicBezTo>
                <a:cubicBezTo>
                  <a:pt x="47377" y="246354"/>
                  <a:pt x="48133" y="242946"/>
                  <a:pt x="57961" y="244648"/>
                </a:cubicBezTo>
                <a:cubicBezTo>
                  <a:pt x="67789" y="246350"/>
                  <a:pt x="73642" y="247276"/>
                  <a:pt x="75521" y="247426"/>
                </a:cubicBezTo>
                <a:cubicBezTo>
                  <a:pt x="77399" y="247575"/>
                  <a:pt x="78658" y="246686"/>
                  <a:pt x="79295" y="244760"/>
                </a:cubicBezTo>
                <a:cubicBezTo>
                  <a:pt x="79933" y="242834"/>
                  <a:pt x="80465" y="234685"/>
                  <a:pt x="80893" y="220312"/>
                </a:cubicBezTo>
                <a:cubicBezTo>
                  <a:pt x="81320" y="205940"/>
                  <a:pt x="81533" y="191544"/>
                  <a:pt x="81533" y="177125"/>
                </a:cubicBezTo>
                <a:cubicBezTo>
                  <a:pt x="63845" y="193416"/>
                  <a:pt x="50174" y="206852"/>
                  <a:pt x="40523" y="217433"/>
                </a:cubicBezTo>
                <a:cubicBezTo>
                  <a:pt x="30872" y="228014"/>
                  <a:pt x="23370" y="231656"/>
                  <a:pt x="18019" y="228360"/>
                </a:cubicBezTo>
                <a:cubicBezTo>
                  <a:pt x="12667" y="225064"/>
                  <a:pt x="7655" y="220540"/>
                  <a:pt x="2982" y="214788"/>
                </a:cubicBezTo>
                <a:cubicBezTo>
                  <a:pt x="-1691" y="209036"/>
                  <a:pt x="-871" y="205587"/>
                  <a:pt x="5444" y="204441"/>
                </a:cubicBezTo>
                <a:cubicBezTo>
                  <a:pt x="11758" y="203295"/>
                  <a:pt x="18334" y="200911"/>
                  <a:pt x="25171" y="197289"/>
                </a:cubicBezTo>
                <a:cubicBezTo>
                  <a:pt x="32007" y="193667"/>
                  <a:pt x="50795" y="179817"/>
                  <a:pt x="81533" y="155739"/>
                </a:cubicBezTo>
                <a:lnTo>
                  <a:pt x="81533" y="119683"/>
                </a:lnTo>
                <a:cubicBezTo>
                  <a:pt x="66259" y="123929"/>
                  <a:pt x="53288" y="124485"/>
                  <a:pt x="42619" y="121352"/>
                </a:cubicBezTo>
                <a:cubicBezTo>
                  <a:pt x="31950" y="118218"/>
                  <a:pt x="33544" y="114430"/>
                  <a:pt x="47400" y="109988"/>
                </a:cubicBezTo>
                <a:cubicBezTo>
                  <a:pt x="61257" y="105545"/>
                  <a:pt x="72635" y="101099"/>
                  <a:pt x="81533" y="96650"/>
                </a:cubicBezTo>
                <a:cubicBezTo>
                  <a:pt x="81533" y="79802"/>
                  <a:pt x="81116" y="65783"/>
                  <a:pt x="80282" y="54591"/>
                </a:cubicBezTo>
                <a:cubicBezTo>
                  <a:pt x="79448" y="43400"/>
                  <a:pt x="77104" y="33549"/>
                  <a:pt x="73252" y="25036"/>
                </a:cubicBezTo>
                <a:cubicBezTo>
                  <a:pt x="69399" y="16524"/>
                  <a:pt x="71322" y="12719"/>
                  <a:pt x="79021" y="13621"/>
                </a:cubicBezTo>
                <a:close/>
                <a:moveTo>
                  <a:pt x="4414030" y="11597"/>
                </a:moveTo>
                <a:cubicBezTo>
                  <a:pt x="4415999" y="10630"/>
                  <a:pt x="4419408" y="10715"/>
                  <a:pt x="4424257" y="11851"/>
                </a:cubicBezTo>
                <a:cubicBezTo>
                  <a:pt x="4433956" y="14123"/>
                  <a:pt x="4442265" y="18254"/>
                  <a:pt x="4449183" y="24243"/>
                </a:cubicBezTo>
                <a:cubicBezTo>
                  <a:pt x="4456101" y="30232"/>
                  <a:pt x="4459788" y="36767"/>
                  <a:pt x="4460242" y="43848"/>
                </a:cubicBezTo>
                <a:cubicBezTo>
                  <a:pt x="4460696" y="50929"/>
                  <a:pt x="4458543" y="57036"/>
                  <a:pt x="4453782" y="62171"/>
                </a:cubicBezTo>
                <a:cubicBezTo>
                  <a:pt x="4449020" y="67305"/>
                  <a:pt x="4439620" y="61177"/>
                  <a:pt x="4425580" y="43787"/>
                </a:cubicBezTo>
                <a:cubicBezTo>
                  <a:pt x="4418648" y="32501"/>
                  <a:pt x="4414270" y="23789"/>
                  <a:pt x="4412446" y="17650"/>
                </a:cubicBezTo>
                <a:cubicBezTo>
                  <a:pt x="4411533" y="14581"/>
                  <a:pt x="4412061" y="12563"/>
                  <a:pt x="4414030" y="11597"/>
                </a:cubicBezTo>
                <a:close/>
                <a:moveTo>
                  <a:pt x="1120376" y="9876"/>
                </a:moveTo>
                <a:cubicBezTo>
                  <a:pt x="1122064" y="9953"/>
                  <a:pt x="1124087" y="10449"/>
                  <a:pt x="1126444" y="11363"/>
                </a:cubicBezTo>
                <a:cubicBezTo>
                  <a:pt x="1135871" y="15019"/>
                  <a:pt x="1142918" y="19390"/>
                  <a:pt x="1147585" y="24477"/>
                </a:cubicBezTo>
                <a:cubicBezTo>
                  <a:pt x="1152251" y="29564"/>
                  <a:pt x="1152509" y="34139"/>
                  <a:pt x="1148358" y="38201"/>
                </a:cubicBezTo>
                <a:cubicBezTo>
                  <a:pt x="1144207" y="42264"/>
                  <a:pt x="1138618" y="49159"/>
                  <a:pt x="1131592" y="58885"/>
                </a:cubicBezTo>
                <a:cubicBezTo>
                  <a:pt x="1136543" y="58451"/>
                  <a:pt x="1142813" y="57847"/>
                  <a:pt x="1150403" y="57074"/>
                </a:cubicBezTo>
                <a:cubicBezTo>
                  <a:pt x="1157992" y="56301"/>
                  <a:pt x="1165260" y="54174"/>
                  <a:pt x="1172205" y="50695"/>
                </a:cubicBezTo>
                <a:cubicBezTo>
                  <a:pt x="1179151" y="47215"/>
                  <a:pt x="1185136" y="46853"/>
                  <a:pt x="1190162" y="49606"/>
                </a:cubicBezTo>
                <a:cubicBezTo>
                  <a:pt x="1195188" y="52360"/>
                  <a:pt x="1201153" y="56507"/>
                  <a:pt x="1208058" y="62049"/>
                </a:cubicBezTo>
                <a:cubicBezTo>
                  <a:pt x="1214962" y="67590"/>
                  <a:pt x="1214837" y="73284"/>
                  <a:pt x="1207681" y="79131"/>
                </a:cubicBezTo>
                <a:cubicBezTo>
                  <a:pt x="1200526" y="84977"/>
                  <a:pt x="1192946" y="94005"/>
                  <a:pt x="1184943" y="106213"/>
                </a:cubicBezTo>
                <a:cubicBezTo>
                  <a:pt x="1176940" y="118422"/>
                  <a:pt x="1170652" y="127083"/>
                  <a:pt x="1166081" y="132197"/>
                </a:cubicBezTo>
                <a:cubicBezTo>
                  <a:pt x="1193930" y="150551"/>
                  <a:pt x="1213542" y="162461"/>
                  <a:pt x="1224916" y="167927"/>
                </a:cubicBezTo>
                <a:cubicBezTo>
                  <a:pt x="1236290" y="173394"/>
                  <a:pt x="1247814" y="178003"/>
                  <a:pt x="1259486" y="181754"/>
                </a:cubicBezTo>
                <a:cubicBezTo>
                  <a:pt x="1271159" y="185504"/>
                  <a:pt x="1282981" y="188733"/>
                  <a:pt x="1294952" y="191439"/>
                </a:cubicBezTo>
                <a:cubicBezTo>
                  <a:pt x="1306923" y="194145"/>
                  <a:pt x="1309881" y="197533"/>
                  <a:pt x="1303824" y="201603"/>
                </a:cubicBezTo>
                <a:cubicBezTo>
                  <a:pt x="1297767" y="205672"/>
                  <a:pt x="1283690" y="208358"/>
                  <a:pt x="1261593" y="209660"/>
                </a:cubicBezTo>
                <a:cubicBezTo>
                  <a:pt x="1239495" y="210963"/>
                  <a:pt x="1222803" y="206849"/>
                  <a:pt x="1211517" y="197320"/>
                </a:cubicBezTo>
                <a:cubicBezTo>
                  <a:pt x="1200231" y="187790"/>
                  <a:pt x="1180846" y="171699"/>
                  <a:pt x="1153364" y="149045"/>
                </a:cubicBezTo>
                <a:cubicBezTo>
                  <a:pt x="1129218" y="172431"/>
                  <a:pt x="1106130" y="189954"/>
                  <a:pt x="1084100" y="201613"/>
                </a:cubicBezTo>
                <a:cubicBezTo>
                  <a:pt x="1062071" y="213272"/>
                  <a:pt x="1041045" y="221045"/>
                  <a:pt x="1021023" y="224931"/>
                </a:cubicBezTo>
                <a:cubicBezTo>
                  <a:pt x="1001001" y="228818"/>
                  <a:pt x="1001428" y="224897"/>
                  <a:pt x="1022305" y="213170"/>
                </a:cubicBezTo>
                <a:cubicBezTo>
                  <a:pt x="1043181" y="201443"/>
                  <a:pt x="1062895" y="189252"/>
                  <a:pt x="1081445" y="176596"/>
                </a:cubicBezTo>
                <a:cubicBezTo>
                  <a:pt x="1099995" y="163939"/>
                  <a:pt x="1117511" y="149350"/>
                  <a:pt x="1133992" y="132828"/>
                </a:cubicBezTo>
                <a:cubicBezTo>
                  <a:pt x="1119654" y="118476"/>
                  <a:pt x="1107208" y="108560"/>
                  <a:pt x="1096655" y="103080"/>
                </a:cubicBezTo>
                <a:cubicBezTo>
                  <a:pt x="1084772" y="116306"/>
                  <a:pt x="1071641" y="125784"/>
                  <a:pt x="1057262" y="131515"/>
                </a:cubicBezTo>
                <a:cubicBezTo>
                  <a:pt x="1042883" y="137247"/>
                  <a:pt x="1043202" y="132679"/>
                  <a:pt x="1058218" y="117811"/>
                </a:cubicBezTo>
                <a:cubicBezTo>
                  <a:pt x="1073235" y="102944"/>
                  <a:pt x="1086640" y="85438"/>
                  <a:pt x="1098435" y="65294"/>
                </a:cubicBezTo>
                <a:cubicBezTo>
                  <a:pt x="1110230" y="45150"/>
                  <a:pt x="1115490" y="30212"/>
                  <a:pt x="1114215" y="20479"/>
                </a:cubicBezTo>
                <a:cubicBezTo>
                  <a:pt x="1113258" y="13179"/>
                  <a:pt x="1115312" y="9645"/>
                  <a:pt x="1120376" y="9876"/>
                </a:cubicBezTo>
                <a:close/>
                <a:moveTo>
                  <a:pt x="2454567" y="7782"/>
                </a:moveTo>
                <a:cubicBezTo>
                  <a:pt x="2456044" y="7510"/>
                  <a:pt x="2458002" y="7541"/>
                  <a:pt x="2460442" y="7873"/>
                </a:cubicBezTo>
                <a:cubicBezTo>
                  <a:pt x="2470202" y="9203"/>
                  <a:pt x="2478951" y="11376"/>
                  <a:pt x="2486690" y="14395"/>
                </a:cubicBezTo>
                <a:cubicBezTo>
                  <a:pt x="2494429" y="17413"/>
                  <a:pt x="2496810" y="22184"/>
                  <a:pt x="2493832" y="28709"/>
                </a:cubicBezTo>
                <a:cubicBezTo>
                  <a:pt x="2490855" y="35234"/>
                  <a:pt x="2493720" y="54863"/>
                  <a:pt x="2502429" y="87595"/>
                </a:cubicBezTo>
                <a:cubicBezTo>
                  <a:pt x="2513878" y="84380"/>
                  <a:pt x="2523757" y="81664"/>
                  <a:pt x="2532066" y="79446"/>
                </a:cubicBezTo>
                <a:cubicBezTo>
                  <a:pt x="2540374" y="77228"/>
                  <a:pt x="2547038" y="79517"/>
                  <a:pt x="2552057" y="86313"/>
                </a:cubicBezTo>
                <a:cubicBezTo>
                  <a:pt x="2557076" y="93109"/>
                  <a:pt x="2553715" y="98027"/>
                  <a:pt x="2541975" y="101065"/>
                </a:cubicBezTo>
                <a:cubicBezTo>
                  <a:pt x="2530234" y="104104"/>
                  <a:pt x="2519508" y="106932"/>
                  <a:pt x="2509795" y="109550"/>
                </a:cubicBezTo>
                <a:cubicBezTo>
                  <a:pt x="2514895" y="124879"/>
                  <a:pt x="2519956" y="139187"/>
                  <a:pt x="2524974" y="152473"/>
                </a:cubicBezTo>
                <a:cubicBezTo>
                  <a:pt x="2529993" y="165760"/>
                  <a:pt x="2534280" y="176480"/>
                  <a:pt x="2537834" y="184633"/>
                </a:cubicBezTo>
                <a:cubicBezTo>
                  <a:pt x="2542894" y="174161"/>
                  <a:pt x="2546695" y="164791"/>
                  <a:pt x="2549239" y="156523"/>
                </a:cubicBezTo>
                <a:cubicBezTo>
                  <a:pt x="2551782" y="148255"/>
                  <a:pt x="2551989" y="140021"/>
                  <a:pt x="2549859" y="131821"/>
                </a:cubicBezTo>
                <a:cubicBezTo>
                  <a:pt x="2547730" y="123621"/>
                  <a:pt x="2550738" y="121138"/>
                  <a:pt x="2558884" y="124373"/>
                </a:cubicBezTo>
                <a:cubicBezTo>
                  <a:pt x="2567030" y="127609"/>
                  <a:pt x="2574076" y="132177"/>
                  <a:pt x="2580025" y="138078"/>
                </a:cubicBezTo>
                <a:cubicBezTo>
                  <a:pt x="2585973" y="143978"/>
                  <a:pt x="2586299" y="149564"/>
                  <a:pt x="2581001" y="154834"/>
                </a:cubicBezTo>
                <a:cubicBezTo>
                  <a:pt x="2575704" y="160104"/>
                  <a:pt x="2571621" y="166846"/>
                  <a:pt x="2568752" y="175059"/>
                </a:cubicBezTo>
                <a:cubicBezTo>
                  <a:pt x="2565883" y="183273"/>
                  <a:pt x="2560698" y="194217"/>
                  <a:pt x="2553197" y="207890"/>
                </a:cubicBezTo>
                <a:cubicBezTo>
                  <a:pt x="2571496" y="234912"/>
                  <a:pt x="2585044" y="251410"/>
                  <a:pt x="2593841" y="257386"/>
                </a:cubicBezTo>
                <a:cubicBezTo>
                  <a:pt x="2602638" y="263361"/>
                  <a:pt x="2607830" y="263955"/>
                  <a:pt x="2609417" y="259166"/>
                </a:cubicBezTo>
                <a:cubicBezTo>
                  <a:pt x="2611004" y="254378"/>
                  <a:pt x="2614260" y="245866"/>
                  <a:pt x="2619184" y="233630"/>
                </a:cubicBezTo>
                <a:cubicBezTo>
                  <a:pt x="2624108" y="221394"/>
                  <a:pt x="2626882" y="226081"/>
                  <a:pt x="2627506" y="247690"/>
                </a:cubicBezTo>
                <a:cubicBezTo>
                  <a:pt x="2628130" y="269299"/>
                  <a:pt x="2629520" y="284434"/>
                  <a:pt x="2631677" y="293096"/>
                </a:cubicBezTo>
                <a:cubicBezTo>
                  <a:pt x="2633834" y="301757"/>
                  <a:pt x="2628398" y="304534"/>
                  <a:pt x="2615369" y="301428"/>
                </a:cubicBezTo>
                <a:cubicBezTo>
                  <a:pt x="2602339" y="298322"/>
                  <a:pt x="2588815" y="290193"/>
                  <a:pt x="2574795" y="277041"/>
                </a:cubicBezTo>
                <a:cubicBezTo>
                  <a:pt x="2560776" y="263890"/>
                  <a:pt x="2547390" y="246334"/>
                  <a:pt x="2534639" y="224372"/>
                </a:cubicBezTo>
                <a:cubicBezTo>
                  <a:pt x="2522024" y="240202"/>
                  <a:pt x="2508320" y="250332"/>
                  <a:pt x="2493527" y="254761"/>
                </a:cubicBezTo>
                <a:cubicBezTo>
                  <a:pt x="2478734" y="259190"/>
                  <a:pt x="2476961" y="256277"/>
                  <a:pt x="2488206" y="246022"/>
                </a:cubicBezTo>
                <a:cubicBezTo>
                  <a:pt x="2499452" y="235766"/>
                  <a:pt x="2511273" y="222181"/>
                  <a:pt x="2523672" y="205265"/>
                </a:cubicBezTo>
                <a:cubicBezTo>
                  <a:pt x="2516225" y="191782"/>
                  <a:pt x="2509520" y="177386"/>
                  <a:pt x="2503559" y="162078"/>
                </a:cubicBezTo>
                <a:cubicBezTo>
                  <a:pt x="2497597" y="146769"/>
                  <a:pt x="2491971" y="130936"/>
                  <a:pt x="2486680" y="114576"/>
                </a:cubicBezTo>
                <a:cubicBezTo>
                  <a:pt x="2471392" y="118713"/>
                  <a:pt x="2457224" y="122088"/>
                  <a:pt x="2444174" y="124699"/>
                </a:cubicBezTo>
                <a:cubicBezTo>
                  <a:pt x="2431124" y="127310"/>
                  <a:pt x="2421927" y="128914"/>
                  <a:pt x="2416583" y="129511"/>
                </a:cubicBezTo>
                <a:lnTo>
                  <a:pt x="2416583" y="176982"/>
                </a:lnTo>
                <a:cubicBezTo>
                  <a:pt x="2430921" y="173116"/>
                  <a:pt x="2440854" y="167894"/>
                  <a:pt x="2446382" y="161315"/>
                </a:cubicBezTo>
                <a:cubicBezTo>
                  <a:pt x="2451909" y="154735"/>
                  <a:pt x="2457390" y="152596"/>
                  <a:pt x="2462823" y="154895"/>
                </a:cubicBezTo>
                <a:cubicBezTo>
                  <a:pt x="2468255" y="157194"/>
                  <a:pt x="2474248" y="160083"/>
                  <a:pt x="2480800" y="163563"/>
                </a:cubicBezTo>
                <a:cubicBezTo>
                  <a:pt x="2487352" y="167042"/>
                  <a:pt x="2489322" y="171044"/>
                  <a:pt x="2486711" y="175568"/>
                </a:cubicBezTo>
                <a:cubicBezTo>
                  <a:pt x="2484099" y="180092"/>
                  <a:pt x="2482380" y="185664"/>
                  <a:pt x="2481553" y="192284"/>
                </a:cubicBezTo>
                <a:cubicBezTo>
                  <a:pt x="2480725" y="198903"/>
                  <a:pt x="2479884" y="209108"/>
                  <a:pt x="2479030" y="222897"/>
                </a:cubicBezTo>
                <a:cubicBezTo>
                  <a:pt x="2478175" y="236685"/>
                  <a:pt x="2475034" y="247419"/>
                  <a:pt x="2469609" y="255097"/>
                </a:cubicBezTo>
                <a:cubicBezTo>
                  <a:pt x="2464183" y="262774"/>
                  <a:pt x="2458054" y="268936"/>
                  <a:pt x="2451225" y="273582"/>
                </a:cubicBezTo>
                <a:cubicBezTo>
                  <a:pt x="2444395" y="278228"/>
                  <a:pt x="2439918" y="276831"/>
                  <a:pt x="2437795" y="269391"/>
                </a:cubicBezTo>
                <a:cubicBezTo>
                  <a:pt x="2435672" y="261950"/>
                  <a:pt x="2430304" y="252987"/>
                  <a:pt x="2421690" y="242501"/>
                </a:cubicBezTo>
                <a:cubicBezTo>
                  <a:pt x="2413076" y="232016"/>
                  <a:pt x="2414280" y="229113"/>
                  <a:pt x="2425302" y="233793"/>
                </a:cubicBezTo>
                <a:cubicBezTo>
                  <a:pt x="2436323" y="238473"/>
                  <a:pt x="2443154" y="240199"/>
                  <a:pt x="2445792" y="238971"/>
                </a:cubicBezTo>
                <a:cubicBezTo>
                  <a:pt x="2448430" y="237743"/>
                  <a:pt x="2450794" y="229259"/>
                  <a:pt x="2452883" y="213516"/>
                </a:cubicBezTo>
                <a:cubicBezTo>
                  <a:pt x="2454972" y="197774"/>
                  <a:pt x="2455742" y="188200"/>
                  <a:pt x="2455192" y="184796"/>
                </a:cubicBezTo>
                <a:cubicBezTo>
                  <a:pt x="2454643" y="181391"/>
                  <a:pt x="2452995" y="180492"/>
                  <a:pt x="2450248" y="182100"/>
                </a:cubicBezTo>
                <a:cubicBezTo>
                  <a:pt x="2447501" y="183707"/>
                  <a:pt x="2442170" y="185827"/>
                  <a:pt x="2434255" y="188458"/>
                </a:cubicBezTo>
                <a:cubicBezTo>
                  <a:pt x="2426339" y="191090"/>
                  <a:pt x="2420300" y="192711"/>
                  <a:pt x="2416135" y="193321"/>
                </a:cubicBezTo>
                <a:cubicBezTo>
                  <a:pt x="2413761" y="211553"/>
                  <a:pt x="2407698" y="227980"/>
                  <a:pt x="2397944" y="242603"/>
                </a:cubicBezTo>
                <a:cubicBezTo>
                  <a:pt x="2388191" y="257226"/>
                  <a:pt x="2375213" y="267420"/>
                  <a:pt x="2359009" y="273186"/>
                </a:cubicBezTo>
                <a:cubicBezTo>
                  <a:pt x="2342806" y="278951"/>
                  <a:pt x="2339465" y="277567"/>
                  <a:pt x="2348988" y="269035"/>
                </a:cubicBezTo>
                <a:cubicBezTo>
                  <a:pt x="2358511" y="260502"/>
                  <a:pt x="2367453" y="249121"/>
                  <a:pt x="2375816" y="234891"/>
                </a:cubicBezTo>
                <a:cubicBezTo>
                  <a:pt x="2384179" y="220662"/>
                  <a:pt x="2388995" y="205167"/>
                  <a:pt x="2390263" y="188407"/>
                </a:cubicBezTo>
                <a:cubicBezTo>
                  <a:pt x="2391532" y="171648"/>
                  <a:pt x="2391545" y="157933"/>
                  <a:pt x="2390304" y="147264"/>
                </a:cubicBezTo>
                <a:cubicBezTo>
                  <a:pt x="2389063" y="136596"/>
                  <a:pt x="2386509" y="127819"/>
                  <a:pt x="2382643" y="120935"/>
                </a:cubicBezTo>
                <a:cubicBezTo>
                  <a:pt x="2378777" y="114050"/>
                  <a:pt x="2380276" y="110608"/>
                  <a:pt x="2387140" y="110608"/>
                </a:cubicBezTo>
                <a:cubicBezTo>
                  <a:pt x="2392512" y="110608"/>
                  <a:pt x="2398090" y="111029"/>
                  <a:pt x="2403876" y="111870"/>
                </a:cubicBezTo>
                <a:cubicBezTo>
                  <a:pt x="2409661" y="112711"/>
                  <a:pt x="2419374" y="111673"/>
                  <a:pt x="2433013" y="108757"/>
                </a:cubicBezTo>
                <a:cubicBezTo>
                  <a:pt x="2446653" y="105840"/>
                  <a:pt x="2462406" y="101337"/>
                  <a:pt x="2480271" y="95246"/>
                </a:cubicBezTo>
                <a:cubicBezTo>
                  <a:pt x="2468591" y="52326"/>
                  <a:pt x="2459926" y="26702"/>
                  <a:pt x="2454277" y="18373"/>
                </a:cubicBezTo>
                <a:cubicBezTo>
                  <a:pt x="2450039" y="12126"/>
                  <a:pt x="2450136" y="8596"/>
                  <a:pt x="2454567" y="7782"/>
                </a:cubicBezTo>
                <a:close/>
                <a:moveTo>
                  <a:pt x="4170604" y="6202"/>
                </a:moveTo>
                <a:cubicBezTo>
                  <a:pt x="4173233" y="5766"/>
                  <a:pt x="4177495" y="7141"/>
                  <a:pt x="4183393" y="10325"/>
                </a:cubicBezTo>
                <a:cubicBezTo>
                  <a:pt x="4195187" y="16694"/>
                  <a:pt x="4201811" y="21869"/>
                  <a:pt x="4203262" y="25850"/>
                </a:cubicBezTo>
                <a:cubicBezTo>
                  <a:pt x="4204714" y="29832"/>
                  <a:pt x="4204001" y="32867"/>
                  <a:pt x="4201126" y="34956"/>
                </a:cubicBezTo>
                <a:cubicBezTo>
                  <a:pt x="4198250" y="37045"/>
                  <a:pt x="4193417" y="44669"/>
                  <a:pt x="4186628" y="57827"/>
                </a:cubicBezTo>
                <a:cubicBezTo>
                  <a:pt x="4179839" y="70985"/>
                  <a:pt x="4172062" y="84184"/>
                  <a:pt x="4163300" y="97423"/>
                </a:cubicBezTo>
                <a:cubicBezTo>
                  <a:pt x="4165701" y="96840"/>
                  <a:pt x="4174074" y="94907"/>
                  <a:pt x="4188419" y="91624"/>
                </a:cubicBezTo>
                <a:cubicBezTo>
                  <a:pt x="4202764" y="88341"/>
                  <a:pt x="4217237" y="84085"/>
                  <a:pt x="4231840" y="78856"/>
                </a:cubicBezTo>
                <a:cubicBezTo>
                  <a:pt x="4246443" y="73627"/>
                  <a:pt x="4258889" y="72748"/>
                  <a:pt x="4269178" y="76221"/>
                </a:cubicBezTo>
                <a:cubicBezTo>
                  <a:pt x="4279467" y="79694"/>
                  <a:pt x="4283058" y="83909"/>
                  <a:pt x="4279952" y="88867"/>
                </a:cubicBezTo>
                <a:cubicBezTo>
                  <a:pt x="4276846" y="93825"/>
                  <a:pt x="4263766" y="98915"/>
                  <a:pt x="4240712" y="104138"/>
                </a:cubicBezTo>
                <a:cubicBezTo>
                  <a:pt x="4217658" y="109360"/>
                  <a:pt x="4199518" y="112473"/>
                  <a:pt x="4186292" y="113477"/>
                </a:cubicBezTo>
                <a:cubicBezTo>
                  <a:pt x="4197361" y="117900"/>
                  <a:pt x="4202238" y="122518"/>
                  <a:pt x="4200922" y="127334"/>
                </a:cubicBezTo>
                <a:cubicBezTo>
                  <a:pt x="4199606" y="132150"/>
                  <a:pt x="4198562" y="139332"/>
                  <a:pt x="4197789" y="148882"/>
                </a:cubicBezTo>
                <a:cubicBezTo>
                  <a:pt x="4207800" y="147349"/>
                  <a:pt x="4218024" y="144840"/>
                  <a:pt x="4228463" y="141354"/>
                </a:cubicBezTo>
                <a:cubicBezTo>
                  <a:pt x="4238901" y="137867"/>
                  <a:pt x="4248739" y="139224"/>
                  <a:pt x="4257977" y="145423"/>
                </a:cubicBezTo>
                <a:cubicBezTo>
                  <a:pt x="4267215" y="151622"/>
                  <a:pt x="4262307" y="156967"/>
                  <a:pt x="4243255" y="161457"/>
                </a:cubicBezTo>
                <a:cubicBezTo>
                  <a:pt x="4224203" y="165947"/>
                  <a:pt x="4209048" y="167765"/>
                  <a:pt x="4197789" y="166910"/>
                </a:cubicBezTo>
                <a:lnTo>
                  <a:pt x="4197789" y="206344"/>
                </a:lnTo>
                <a:cubicBezTo>
                  <a:pt x="4209536" y="203956"/>
                  <a:pt x="4221070" y="201019"/>
                  <a:pt x="4232390" y="197533"/>
                </a:cubicBezTo>
                <a:cubicBezTo>
                  <a:pt x="4243710" y="194047"/>
                  <a:pt x="4254602" y="195868"/>
                  <a:pt x="4265068" y="202997"/>
                </a:cubicBezTo>
                <a:cubicBezTo>
                  <a:pt x="4275533" y="210125"/>
                  <a:pt x="4270765" y="215683"/>
                  <a:pt x="4250764" y="219671"/>
                </a:cubicBezTo>
                <a:cubicBezTo>
                  <a:pt x="4230762" y="223660"/>
                  <a:pt x="4213103" y="224799"/>
                  <a:pt x="4197789" y="223090"/>
                </a:cubicBezTo>
                <a:cubicBezTo>
                  <a:pt x="4197789" y="261723"/>
                  <a:pt x="4195323" y="287130"/>
                  <a:pt x="4190392" y="299312"/>
                </a:cubicBezTo>
                <a:cubicBezTo>
                  <a:pt x="4185461" y="311493"/>
                  <a:pt x="4179903" y="312351"/>
                  <a:pt x="4173717" y="301886"/>
                </a:cubicBezTo>
                <a:cubicBezTo>
                  <a:pt x="4167532" y="291420"/>
                  <a:pt x="4165714" y="281155"/>
                  <a:pt x="4168264" y="271090"/>
                </a:cubicBezTo>
                <a:cubicBezTo>
                  <a:pt x="4170814" y="261025"/>
                  <a:pt x="4172517" y="249006"/>
                  <a:pt x="4173372" y="235034"/>
                </a:cubicBezTo>
                <a:cubicBezTo>
                  <a:pt x="4174226" y="221062"/>
                  <a:pt x="4174864" y="199758"/>
                  <a:pt x="4175284" y="171122"/>
                </a:cubicBezTo>
                <a:cubicBezTo>
                  <a:pt x="4175705" y="142486"/>
                  <a:pt x="4174280" y="124058"/>
                  <a:pt x="4171011" y="115838"/>
                </a:cubicBezTo>
                <a:cubicBezTo>
                  <a:pt x="4163089" y="117547"/>
                  <a:pt x="4157548" y="115844"/>
                  <a:pt x="4154387" y="110730"/>
                </a:cubicBezTo>
                <a:cubicBezTo>
                  <a:pt x="4135654" y="136504"/>
                  <a:pt x="4119664" y="152952"/>
                  <a:pt x="4106418" y="160073"/>
                </a:cubicBezTo>
                <a:cubicBezTo>
                  <a:pt x="4093172" y="167195"/>
                  <a:pt x="4091710" y="163980"/>
                  <a:pt x="4102033" y="150429"/>
                </a:cubicBezTo>
                <a:cubicBezTo>
                  <a:pt x="4112356" y="136877"/>
                  <a:pt x="4124503" y="117618"/>
                  <a:pt x="4138475" y="92652"/>
                </a:cubicBezTo>
                <a:cubicBezTo>
                  <a:pt x="4152447" y="67685"/>
                  <a:pt x="4161119" y="50186"/>
                  <a:pt x="4164490" y="40155"/>
                </a:cubicBezTo>
                <a:cubicBezTo>
                  <a:pt x="4167861" y="30123"/>
                  <a:pt x="4168905" y="21052"/>
                  <a:pt x="4167623" y="12940"/>
                </a:cubicBezTo>
                <a:cubicBezTo>
                  <a:pt x="4166982" y="8884"/>
                  <a:pt x="4167976" y="6638"/>
                  <a:pt x="4170604" y="6202"/>
                </a:cubicBezTo>
                <a:close/>
                <a:moveTo>
                  <a:pt x="4507850" y="4"/>
                </a:moveTo>
                <a:cubicBezTo>
                  <a:pt x="4512208" y="-94"/>
                  <a:pt x="4519064" y="2101"/>
                  <a:pt x="4528417" y="6591"/>
                </a:cubicBezTo>
                <a:cubicBezTo>
                  <a:pt x="4541303" y="15911"/>
                  <a:pt x="4542138" y="24667"/>
                  <a:pt x="4530920" y="32860"/>
                </a:cubicBezTo>
                <a:cubicBezTo>
                  <a:pt x="4529712" y="32860"/>
                  <a:pt x="4518724" y="43875"/>
                  <a:pt x="4497956" y="65905"/>
                </a:cubicBezTo>
                <a:cubicBezTo>
                  <a:pt x="4513705" y="63531"/>
                  <a:pt x="4524150" y="60594"/>
                  <a:pt x="4529292" y="57094"/>
                </a:cubicBezTo>
                <a:cubicBezTo>
                  <a:pt x="4534433" y="53594"/>
                  <a:pt x="4540452" y="53438"/>
                  <a:pt x="4547350" y="56626"/>
                </a:cubicBezTo>
                <a:cubicBezTo>
                  <a:pt x="4554248" y="59814"/>
                  <a:pt x="4561360" y="64104"/>
                  <a:pt x="4568685" y="69496"/>
                </a:cubicBezTo>
                <a:cubicBezTo>
                  <a:pt x="4576010" y="74888"/>
                  <a:pt x="4577559" y="79951"/>
                  <a:pt x="4573334" y="84685"/>
                </a:cubicBezTo>
                <a:cubicBezTo>
                  <a:pt x="4569108" y="89420"/>
                  <a:pt x="4565188" y="93998"/>
                  <a:pt x="4561573" y="98420"/>
                </a:cubicBezTo>
                <a:cubicBezTo>
                  <a:pt x="4557958" y="102842"/>
                  <a:pt x="4553597" y="111866"/>
                  <a:pt x="4548490" y="125493"/>
                </a:cubicBezTo>
                <a:cubicBezTo>
                  <a:pt x="4543382" y="139119"/>
                  <a:pt x="4537210" y="149428"/>
                  <a:pt x="4529973" y="156421"/>
                </a:cubicBezTo>
                <a:cubicBezTo>
                  <a:pt x="4522736" y="163414"/>
                  <a:pt x="4517463" y="162657"/>
                  <a:pt x="4514153" y="154152"/>
                </a:cubicBezTo>
                <a:lnTo>
                  <a:pt x="4487742" y="156411"/>
                </a:lnTo>
                <a:lnTo>
                  <a:pt x="4487742" y="180808"/>
                </a:lnTo>
                <a:cubicBezTo>
                  <a:pt x="4506584" y="179193"/>
                  <a:pt x="4526209" y="177301"/>
                  <a:pt x="4546618" y="175131"/>
                </a:cubicBezTo>
                <a:cubicBezTo>
                  <a:pt x="4567026" y="172960"/>
                  <a:pt x="4582077" y="172780"/>
                  <a:pt x="4591769" y="174591"/>
                </a:cubicBezTo>
                <a:cubicBezTo>
                  <a:pt x="4601461" y="176402"/>
                  <a:pt x="4608464" y="180624"/>
                  <a:pt x="4612778" y="187258"/>
                </a:cubicBezTo>
                <a:cubicBezTo>
                  <a:pt x="4617092" y="193891"/>
                  <a:pt x="4614368" y="197479"/>
                  <a:pt x="4604608" y="198022"/>
                </a:cubicBezTo>
                <a:cubicBezTo>
                  <a:pt x="4594848" y="198564"/>
                  <a:pt x="4578933" y="198622"/>
                  <a:pt x="4556863" y="198195"/>
                </a:cubicBezTo>
                <a:cubicBezTo>
                  <a:pt x="4534792" y="197767"/>
                  <a:pt x="4511752" y="199107"/>
                  <a:pt x="4487742" y="202213"/>
                </a:cubicBezTo>
                <a:cubicBezTo>
                  <a:pt x="4487742" y="235529"/>
                  <a:pt x="4486843" y="261391"/>
                  <a:pt x="4485046" y="279799"/>
                </a:cubicBezTo>
                <a:cubicBezTo>
                  <a:pt x="4483248" y="298206"/>
                  <a:pt x="4479179" y="308468"/>
                  <a:pt x="4472837" y="310584"/>
                </a:cubicBezTo>
                <a:cubicBezTo>
                  <a:pt x="4466496" y="312701"/>
                  <a:pt x="4463325" y="302662"/>
                  <a:pt x="4463325" y="280470"/>
                </a:cubicBezTo>
                <a:lnTo>
                  <a:pt x="4463325" y="203943"/>
                </a:lnTo>
                <a:cubicBezTo>
                  <a:pt x="4446938" y="205611"/>
                  <a:pt x="4431020" y="207517"/>
                  <a:pt x="4415569" y="209660"/>
                </a:cubicBezTo>
                <a:cubicBezTo>
                  <a:pt x="4400118" y="211804"/>
                  <a:pt x="4387269" y="213516"/>
                  <a:pt x="4377020" y="214798"/>
                </a:cubicBezTo>
                <a:cubicBezTo>
                  <a:pt x="4366772" y="216080"/>
                  <a:pt x="4356462" y="212655"/>
                  <a:pt x="4346092" y="204523"/>
                </a:cubicBezTo>
                <a:cubicBezTo>
                  <a:pt x="4335722" y="196390"/>
                  <a:pt x="4336946" y="192324"/>
                  <a:pt x="4349765" y="192324"/>
                </a:cubicBezTo>
                <a:cubicBezTo>
                  <a:pt x="4361010" y="192324"/>
                  <a:pt x="4375457" y="191693"/>
                  <a:pt x="4393105" y="190432"/>
                </a:cubicBezTo>
                <a:cubicBezTo>
                  <a:pt x="4410753" y="189170"/>
                  <a:pt x="4434160" y="186959"/>
                  <a:pt x="4463325" y="183799"/>
                </a:cubicBezTo>
                <a:lnTo>
                  <a:pt x="4463325" y="159259"/>
                </a:lnTo>
                <a:cubicBezTo>
                  <a:pt x="4456000" y="159259"/>
                  <a:pt x="4445914" y="160012"/>
                  <a:pt x="4433068" y="161518"/>
                </a:cubicBezTo>
                <a:cubicBezTo>
                  <a:pt x="4427126" y="173632"/>
                  <a:pt x="4421575" y="174808"/>
                  <a:pt x="4416413" y="165048"/>
                </a:cubicBezTo>
                <a:cubicBezTo>
                  <a:pt x="4411252" y="155288"/>
                  <a:pt x="4406769" y="143012"/>
                  <a:pt x="4402964" y="128219"/>
                </a:cubicBezTo>
                <a:cubicBezTo>
                  <a:pt x="4399159" y="113426"/>
                  <a:pt x="4396198" y="103059"/>
                  <a:pt x="4394082" y="97118"/>
                </a:cubicBezTo>
                <a:cubicBezTo>
                  <a:pt x="4391966" y="91176"/>
                  <a:pt x="4389148" y="84699"/>
                  <a:pt x="4385628" y="77686"/>
                </a:cubicBezTo>
                <a:cubicBezTo>
                  <a:pt x="4382107" y="70673"/>
                  <a:pt x="4384328" y="67824"/>
                  <a:pt x="4392291" y="69140"/>
                </a:cubicBezTo>
                <a:cubicBezTo>
                  <a:pt x="4400254" y="70456"/>
                  <a:pt x="4406524" y="71738"/>
                  <a:pt x="4411103" y="72986"/>
                </a:cubicBezTo>
                <a:cubicBezTo>
                  <a:pt x="4415681" y="74234"/>
                  <a:pt x="4419923" y="74858"/>
                  <a:pt x="4423830" y="74858"/>
                </a:cubicBezTo>
                <a:cubicBezTo>
                  <a:pt x="4427927" y="74858"/>
                  <a:pt x="4436459" y="74020"/>
                  <a:pt x="4449427" y="72345"/>
                </a:cubicBezTo>
                <a:cubicBezTo>
                  <a:pt x="4462395" y="70669"/>
                  <a:pt x="4472970" y="69459"/>
                  <a:pt x="4481149" y="68713"/>
                </a:cubicBezTo>
                <a:cubicBezTo>
                  <a:pt x="4486385" y="60506"/>
                  <a:pt x="4491533" y="50542"/>
                  <a:pt x="4496593" y="38822"/>
                </a:cubicBezTo>
                <a:cubicBezTo>
                  <a:pt x="4501653" y="27102"/>
                  <a:pt x="4503545" y="16555"/>
                  <a:pt x="4502270" y="7181"/>
                </a:cubicBezTo>
                <a:cubicBezTo>
                  <a:pt x="4501632" y="2495"/>
                  <a:pt x="4503492" y="102"/>
                  <a:pt x="4507850" y="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1666760" y="4770755"/>
            <a:ext cx="42274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1860000000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人次</a:t>
            </a:r>
            <a:r>
              <a:rPr kumimoji="0" lang="zh-CN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＝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18.6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亿人次</a:t>
            </a:r>
          </a:p>
        </p:txBody>
      </p:sp>
      <p:sp>
        <p:nvSpPr>
          <p:cNvPr id="15" name="TextBox 5"/>
          <p:cNvSpPr txBox="1">
            <a:spLocks noChangeArrowheads="1"/>
          </p:cNvSpPr>
          <p:nvPr/>
        </p:nvSpPr>
        <p:spPr bwMode="auto">
          <a:xfrm>
            <a:off x="6043393" y="4770755"/>
            <a:ext cx="448642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32790000000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人次</a:t>
            </a:r>
            <a:r>
              <a:rPr kumimoji="0" lang="zh-CN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＝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327.9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亿人次</a:t>
            </a:r>
          </a:p>
        </p:txBody>
      </p:sp>
      <p:sp>
        <p:nvSpPr>
          <p:cNvPr id="16" name="TextBox 6"/>
          <p:cNvSpPr txBox="1">
            <a:spLocks noChangeArrowheads="1"/>
          </p:cNvSpPr>
          <p:nvPr/>
        </p:nvSpPr>
        <p:spPr bwMode="auto">
          <a:xfrm>
            <a:off x="1731496" y="5304138"/>
            <a:ext cx="38714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240000000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人次</a:t>
            </a:r>
            <a:r>
              <a:rPr kumimoji="0" lang="zh-CN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＝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2.4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亿人次</a:t>
            </a:r>
          </a:p>
        </p:txBody>
      </p:sp>
      <p:sp>
        <p:nvSpPr>
          <p:cNvPr id="17" name="TextBox 7"/>
          <p:cNvSpPr txBox="1">
            <a:spLocks noChangeArrowheads="1"/>
          </p:cNvSpPr>
          <p:nvPr/>
        </p:nvSpPr>
        <p:spPr bwMode="auto">
          <a:xfrm>
            <a:off x="6043395" y="5304138"/>
            <a:ext cx="391189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290000000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人次</a:t>
            </a:r>
            <a:r>
              <a:rPr kumimoji="0" lang="zh-CN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＝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2.9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亿人次</a:t>
            </a:r>
          </a:p>
        </p:txBody>
      </p:sp>
      <p:pic>
        <p:nvPicPr>
          <p:cNvPr id="18" name="Picture 12" descr="{32CDE2B0-AE81-4EA4-92E3-F8BE79475D13}副本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02" b="3683"/>
          <a:stretch>
            <a:fillRect/>
          </a:stretch>
        </p:blipFill>
        <p:spPr bwMode="auto">
          <a:xfrm>
            <a:off x="1733851" y="2959798"/>
            <a:ext cx="8724297" cy="1699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组合 18"/>
          <p:cNvGrpSpPr/>
          <p:nvPr/>
        </p:nvGrpSpPr>
        <p:grpSpPr bwMode="auto">
          <a:xfrm>
            <a:off x="4283384" y="1496062"/>
            <a:ext cx="6019017" cy="1143552"/>
            <a:chOff x="2224190" y="1353126"/>
            <a:chExt cx="6018597" cy="1143469"/>
          </a:xfrm>
        </p:grpSpPr>
        <p:pic>
          <p:nvPicPr>
            <p:cNvPr id="22" name="Picture 15" descr="男天使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0767" y="1353126"/>
              <a:ext cx="1232020" cy="1143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AutoShape 27"/>
            <p:cNvSpPr>
              <a:spLocks noChangeArrowheads="1"/>
            </p:cNvSpPr>
            <p:nvPr/>
          </p:nvSpPr>
          <p:spPr bwMode="auto">
            <a:xfrm>
              <a:off x="2224190" y="1985962"/>
              <a:ext cx="4662383" cy="510633"/>
            </a:xfrm>
            <a:prstGeom prst="wedgeRoundRectCallout">
              <a:avLst>
                <a:gd name="adj1" fmla="val 55558"/>
                <a:gd name="adj2" fmla="val -25450"/>
                <a:gd name="adj3" fmla="val 16667"/>
              </a:avLst>
            </a:prstGeom>
            <a:solidFill>
              <a:srgbClr val="FFFFFF"/>
            </a:solidFill>
            <a:ln w="19050">
              <a:solidFill>
                <a:srgbClr val="3399FF"/>
              </a:solidFill>
              <a:miter lim="800000"/>
            </a:ln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这是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2011</a:t>
              </a: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年全国客运量统计结果。</a:t>
              </a:r>
              <a:endPara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698307" y="1293020"/>
            <a:ext cx="5951305" cy="690148"/>
          </a:xfrm>
          <a:custGeom>
            <a:avLst/>
            <a:gdLst/>
            <a:ahLst/>
            <a:cxnLst/>
            <a:rect l="l" t="t" r="r" b="b"/>
            <a:pathLst>
              <a:path w="5951305" h="690148">
                <a:moveTo>
                  <a:pt x="2728140" y="609057"/>
                </a:moveTo>
                <a:cubicBezTo>
                  <a:pt x="2724951" y="609237"/>
                  <a:pt x="2721849" y="610447"/>
                  <a:pt x="2718834" y="612689"/>
                </a:cubicBezTo>
                <a:cubicBezTo>
                  <a:pt x="2712804" y="617172"/>
                  <a:pt x="2709789" y="623148"/>
                  <a:pt x="2709789" y="630615"/>
                </a:cubicBezTo>
                <a:cubicBezTo>
                  <a:pt x="2709789" y="638083"/>
                  <a:pt x="2713147" y="643689"/>
                  <a:pt x="2719861" y="647433"/>
                </a:cubicBezTo>
                <a:cubicBezTo>
                  <a:pt x="2726576" y="651177"/>
                  <a:pt x="2733148" y="650987"/>
                  <a:pt x="2739578" y="646863"/>
                </a:cubicBezTo>
                <a:cubicBezTo>
                  <a:pt x="2746008" y="642726"/>
                  <a:pt x="2749030" y="636757"/>
                  <a:pt x="2748643" y="628957"/>
                </a:cubicBezTo>
                <a:cubicBezTo>
                  <a:pt x="2748256" y="621157"/>
                  <a:pt x="2744699" y="615375"/>
                  <a:pt x="2737971" y="611611"/>
                </a:cubicBezTo>
                <a:cubicBezTo>
                  <a:pt x="2734606" y="609729"/>
                  <a:pt x="2731330" y="608877"/>
                  <a:pt x="2728140" y="609057"/>
                </a:cubicBezTo>
                <a:close/>
                <a:moveTo>
                  <a:pt x="2118796" y="594468"/>
                </a:moveTo>
                <a:lnTo>
                  <a:pt x="2096027" y="599209"/>
                </a:lnTo>
                <a:cubicBezTo>
                  <a:pt x="2090886" y="610753"/>
                  <a:pt x="2088461" y="617010"/>
                  <a:pt x="2088752" y="617979"/>
                </a:cubicBezTo>
                <a:cubicBezTo>
                  <a:pt x="2089044" y="618949"/>
                  <a:pt x="2090370" y="619773"/>
                  <a:pt x="2092730" y="620452"/>
                </a:cubicBezTo>
                <a:cubicBezTo>
                  <a:pt x="2095091" y="621130"/>
                  <a:pt x="2099086" y="622636"/>
                  <a:pt x="2104715" y="624969"/>
                </a:cubicBezTo>
                <a:cubicBezTo>
                  <a:pt x="2109897" y="618675"/>
                  <a:pt x="2114591" y="608508"/>
                  <a:pt x="2118796" y="594468"/>
                </a:cubicBezTo>
                <a:close/>
                <a:moveTo>
                  <a:pt x="2730488" y="587377"/>
                </a:moveTo>
                <a:cubicBezTo>
                  <a:pt x="2735710" y="587492"/>
                  <a:pt x="2741050" y="588696"/>
                  <a:pt x="2746507" y="590988"/>
                </a:cubicBezTo>
                <a:cubicBezTo>
                  <a:pt x="2757420" y="595573"/>
                  <a:pt x="2764667" y="602837"/>
                  <a:pt x="2768248" y="612781"/>
                </a:cubicBezTo>
                <a:cubicBezTo>
                  <a:pt x="2771829" y="622724"/>
                  <a:pt x="2772249" y="632559"/>
                  <a:pt x="2769509" y="642285"/>
                </a:cubicBezTo>
                <a:cubicBezTo>
                  <a:pt x="2766769" y="652011"/>
                  <a:pt x="2761642" y="659455"/>
                  <a:pt x="2754127" y="664616"/>
                </a:cubicBezTo>
                <a:cubicBezTo>
                  <a:pt x="2746611" y="669778"/>
                  <a:pt x="2737682" y="672358"/>
                  <a:pt x="2727339" y="672358"/>
                </a:cubicBezTo>
                <a:cubicBezTo>
                  <a:pt x="2716996" y="672358"/>
                  <a:pt x="2707629" y="668160"/>
                  <a:pt x="2699239" y="659763"/>
                </a:cubicBezTo>
                <a:cubicBezTo>
                  <a:pt x="2690849" y="651366"/>
                  <a:pt x="2686654" y="642339"/>
                  <a:pt x="2686654" y="632681"/>
                </a:cubicBezTo>
                <a:cubicBezTo>
                  <a:pt x="2686654" y="623022"/>
                  <a:pt x="2688913" y="614575"/>
                  <a:pt x="2693430" y="607338"/>
                </a:cubicBezTo>
                <a:cubicBezTo>
                  <a:pt x="2697947" y="600101"/>
                  <a:pt x="2705194" y="594420"/>
                  <a:pt x="2715171" y="590297"/>
                </a:cubicBezTo>
                <a:cubicBezTo>
                  <a:pt x="2720160" y="588235"/>
                  <a:pt x="2725265" y="587261"/>
                  <a:pt x="2730488" y="587377"/>
                </a:cubicBezTo>
                <a:close/>
                <a:moveTo>
                  <a:pt x="802713" y="575321"/>
                </a:moveTo>
                <a:cubicBezTo>
                  <a:pt x="787141" y="577016"/>
                  <a:pt x="772022" y="578590"/>
                  <a:pt x="757358" y="580041"/>
                </a:cubicBezTo>
                <a:cubicBezTo>
                  <a:pt x="759068" y="599317"/>
                  <a:pt x="759922" y="621951"/>
                  <a:pt x="759922" y="647941"/>
                </a:cubicBezTo>
                <a:cubicBezTo>
                  <a:pt x="773243" y="647141"/>
                  <a:pt x="788090" y="645995"/>
                  <a:pt x="804463" y="644503"/>
                </a:cubicBezTo>
                <a:lnTo>
                  <a:pt x="804463" y="620004"/>
                </a:lnTo>
                <a:cubicBezTo>
                  <a:pt x="797898" y="620859"/>
                  <a:pt x="791793" y="621500"/>
                  <a:pt x="786150" y="621927"/>
                </a:cubicBezTo>
                <a:cubicBezTo>
                  <a:pt x="780507" y="622354"/>
                  <a:pt x="774698" y="619353"/>
                  <a:pt x="768723" y="612923"/>
                </a:cubicBezTo>
                <a:cubicBezTo>
                  <a:pt x="762747" y="606493"/>
                  <a:pt x="765321" y="603278"/>
                  <a:pt x="776445" y="603278"/>
                </a:cubicBezTo>
                <a:cubicBezTo>
                  <a:pt x="785588" y="603278"/>
                  <a:pt x="794927" y="602600"/>
                  <a:pt x="804463" y="601244"/>
                </a:cubicBezTo>
                <a:lnTo>
                  <a:pt x="804463" y="589279"/>
                </a:lnTo>
                <a:cubicBezTo>
                  <a:pt x="804463" y="585427"/>
                  <a:pt x="803880" y="580774"/>
                  <a:pt x="802713" y="575321"/>
                </a:cubicBezTo>
                <a:close/>
                <a:moveTo>
                  <a:pt x="864550" y="567650"/>
                </a:moveTo>
                <a:cubicBezTo>
                  <a:pt x="858907" y="567650"/>
                  <a:pt x="844887" y="569027"/>
                  <a:pt x="822491" y="571780"/>
                </a:cubicBezTo>
                <a:cubicBezTo>
                  <a:pt x="828446" y="575511"/>
                  <a:pt x="830980" y="579065"/>
                  <a:pt x="830091" y="582442"/>
                </a:cubicBezTo>
                <a:cubicBezTo>
                  <a:pt x="829202" y="585820"/>
                  <a:pt x="828372" y="591056"/>
                  <a:pt x="827599" y="598151"/>
                </a:cubicBezTo>
                <a:cubicBezTo>
                  <a:pt x="831030" y="598246"/>
                  <a:pt x="835924" y="597205"/>
                  <a:pt x="842279" y="595027"/>
                </a:cubicBezTo>
                <a:cubicBezTo>
                  <a:pt x="848634" y="592850"/>
                  <a:pt x="854586" y="595170"/>
                  <a:pt x="860134" y="601986"/>
                </a:cubicBezTo>
                <a:cubicBezTo>
                  <a:pt x="865683" y="608803"/>
                  <a:pt x="864919" y="613082"/>
                  <a:pt x="857845" y="614826"/>
                </a:cubicBezTo>
                <a:cubicBezTo>
                  <a:pt x="850771" y="616569"/>
                  <a:pt x="840621" y="617800"/>
                  <a:pt x="827395" y="618519"/>
                </a:cubicBezTo>
                <a:lnTo>
                  <a:pt x="826316" y="641552"/>
                </a:lnTo>
                <a:cubicBezTo>
                  <a:pt x="836680" y="641579"/>
                  <a:pt x="844317" y="641593"/>
                  <a:pt x="849228" y="641593"/>
                </a:cubicBezTo>
                <a:cubicBezTo>
                  <a:pt x="855346" y="641593"/>
                  <a:pt x="860114" y="643078"/>
                  <a:pt x="863532" y="646049"/>
                </a:cubicBezTo>
                <a:cubicBezTo>
                  <a:pt x="866951" y="649020"/>
                  <a:pt x="870301" y="645164"/>
                  <a:pt x="873584" y="634481"/>
                </a:cubicBezTo>
                <a:cubicBezTo>
                  <a:pt x="876867" y="623799"/>
                  <a:pt x="879146" y="610797"/>
                  <a:pt x="880421" y="595475"/>
                </a:cubicBezTo>
                <a:cubicBezTo>
                  <a:pt x="881696" y="580153"/>
                  <a:pt x="880682" y="571685"/>
                  <a:pt x="877379" y="570071"/>
                </a:cubicBezTo>
                <a:cubicBezTo>
                  <a:pt x="874076" y="568457"/>
                  <a:pt x="869799" y="567650"/>
                  <a:pt x="864550" y="567650"/>
                </a:cubicBezTo>
                <a:close/>
                <a:moveTo>
                  <a:pt x="1470600" y="558458"/>
                </a:moveTo>
                <a:cubicBezTo>
                  <a:pt x="1473352" y="558759"/>
                  <a:pt x="1477155" y="560304"/>
                  <a:pt x="1482008" y="563092"/>
                </a:cubicBezTo>
                <a:cubicBezTo>
                  <a:pt x="1491713" y="568667"/>
                  <a:pt x="1497685" y="575107"/>
                  <a:pt x="1499924" y="582412"/>
                </a:cubicBezTo>
                <a:cubicBezTo>
                  <a:pt x="1502162" y="589717"/>
                  <a:pt x="1501521" y="597384"/>
                  <a:pt x="1498001" y="605415"/>
                </a:cubicBezTo>
                <a:cubicBezTo>
                  <a:pt x="1494481" y="613445"/>
                  <a:pt x="1489424" y="613520"/>
                  <a:pt x="1482832" y="605639"/>
                </a:cubicBezTo>
                <a:cubicBezTo>
                  <a:pt x="1476239" y="597757"/>
                  <a:pt x="1471125" y="589713"/>
                  <a:pt x="1467490" y="581506"/>
                </a:cubicBezTo>
                <a:cubicBezTo>
                  <a:pt x="1464858" y="572391"/>
                  <a:pt x="1464193" y="565649"/>
                  <a:pt x="1465496" y="561281"/>
                </a:cubicBezTo>
                <a:cubicBezTo>
                  <a:pt x="1466147" y="559097"/>
                  <a:pt x="1467848" y="558156"/>
                  <a:pt x="1470600" y="558458"/>
                </a:cubicBezTo>
                <a:close/>
                <a:moveTo>
                  <a:pt x="1539750" y="529333"/>
                </a:moveTo>
                <a:cubicBezTo>
                  <a:pt x="1541184" y="529248"/>
                  <a:pt x="1542945" y="529489"/>
                  <a:pt x="1545034" y="530058"/>
                </a:cubicBezTo>
                <a:cubicBezTo>
                  <a:pt x="1553390" y="532330"/>
                  <a:pt x="1561289" y="536019"/>
                  <a:pt x="1568729" y="541127"/>
                </a:cubicBezTo>
                <a:cubicBezTo>
                  <a:pt x="1576169" y="546234"/>
                  <a:pt x="1577397" y="550870"/>
                  <a:pt x="1572412" y="555034"/>
                </a:cubicBezTo>
                <a:cubicBezTo>
                  <a:pt x="1567427" y="559199"/>
                  <a:pt x="1560566" y="568765"/>
                  <a:pt x="1551830" y="583734"/>
                </a:cubicBezTo>
                <a:cubicBezTo>
                  <a:pt x="1543094" y="598703"/>
                  <a:pt x="1534569" y="611166"/>
                  <a:pt x="1526253" y="621123"/>
                </a:cubicBezTo>
                <a:cubicBezTo>
                  <a:pt x="1557426" y="617759"/>
                  <a:pt x="1580137" y="614578"/>
                  <a:pt x="1594387" y="611580"/>
                </a:cubicBezTo>
                <a:cubicBezTo>
                  <a:pt x="1608638" y="608582"/>
                  <a:pt x="1619784" y="611319"/>
                  <a:pt x="1627829" y="619790"/>
                </a:cubicBezTo>
                <a:cubicBezTo>
                  <a:pt x="1635873" y="628262"/>
                  <a:pt x="1638348" y="633606"/>
                  <a:pt x="1635256" y="635824"/>
                </a:cubicBezTo>
                <a:cubicBezTo>
                  <a:pt x="1632163" y="638042"/>
                  <a:pt x="1622192" y="639151"/>
                  <a:pt x="1605345" y="639151"/>
                </a:cubicBezTo>
                <a:cubicBezTo>
                  <a:pt x="1590233" y="639151"/>
                  <a:pt x="1570815" y="640213"/>
                  <a:pt x="1547089" y="642336"/>
                </a:cubicBezTo>
                <a:cubicBezTo>
                  <a:pt x="1523364" y="644458"/>
                  <a:pt x="1501633" y="647653"/>
                  <a:pt x="1481896" y="651919"/>
                </a:cubicBezTo>
                <a:cubicBezTo>
                  <a:pt x="1462159" y="656185"/>
                  <a:pt x="1448546" y="657864"/>
                  <a:pt x="1441058" y="656955"/>
                </a:cubicBezTo>
                <a:cubicBezTo>
                  <a:pt x="1433570" y="656046"/>
                  <a:pt x="1427361" y="652462"/>
                  <a:pt x="1422430" y="646202"/>
                </a:cubicBezTo>
                <a:cubicBezTo>
                  <a:pt x="1417499" y="639941"/>
                  <a:pt x="1421318" y="636553"/>
                  <a:pt x="1433886" y="636038"/>
                </a:cubicBezTo>
                <a:cubicBezTo>
                  <a:pt x="1446454" y="635522"/>
                  <a:pt x="1471532" y="631589"/>
                  <a:pt x="1509121" y="624236"/>
                </a:cubicBezTo>
                <a:cubicBezTo>
                  <a:pt x="1514520" y="614198"/>
                  <a:pt x="1520827" y="599511"/>
                  <a:pt x="1528044" y="580174"/>
                </a:cubicBezTo>
                <a:cubicBezTo>
                  <a:pt x="1535261" y="560837"/>
                  <a:pt x="1537808" y="547082"/>
                  <a:pt x="1535685" y="538909"/>
                </a:cubicBezTo>
                <a:cubicBezTo>
                  <a:pt x="1534092" y="532779"/>
                  <a:pt x="1535447" y="529587"/>
                  <a:pt x="1539750" y="529333"/>
                </a:cubicBezTo>
                <a:close/>
                <a:moveTo>
                  <a:pt x="1167200" y="519141"/>
                </a:moveTo>
                <a:lnTo>
                  <a:pt x="1128784" y="523882"/>
                </a:lnTo>
                <a:cubicBezTo>
                  <a:pt x="1128037" y="535697"/>
                  <a:pt x="1126423" y="544582"/>
                  <a:pt x="1123941" y="550537"/>
                </a:cubicBezTo>
                <a:cubicBezTo>
                  <a:pt x="1136163" y="552884"/>
                  <a:pt x="1143688" y="557222"/>
                  <a:pt x="1146516" y="563550"/>
                </a:cubicBezTo>
                <a:lnTo>
                  <a:pt x="1146238" y="578216"/>
                </a:lnTo>
                <a:lnTo>
                  <a:pt x="1153964" y="566826"/>
                </a:lnTo>
                <a:cubicBezTo>
                  <a:pt x="1161092" y="552562"/>
                  <a:pt x="1165504" y="536667"/>
                  <a:pt x="1167200" y="519141"/>
                </a:cubicBezTo>
                <a:close/>
                <a:moveTo>
                  <a:pt x="1737561" y="514328"/>
                </a:moveTo>
                <a:cubicBezTo>
                  <a:pt x="1741006" y="511987"/>
                  <a:pt x="1743378" y="517976"/>
                  <a:pt x="1744675" y="532296"/>
                </a:cubicBezTo>
                <a:cubicBezTo>
                  <a:pt x="1746404" y="551389"/>
                  <a:pt x="1741243" y="570566"/>
                  <a:pt x="1729190" y="589829"/>
                </a:cubicBezTo>
                <a:cubicBezTo>
                  <a:pt x="1717138" y="609091"/>
                  <a:pt x="1708174" y="613188"/>
                  <a:pt x="1702301" y="602119"/>
                </a:cubicBezTo>
                <a:cubicBezTo>
                  <a:pt x="1696427" y="591049"/>
                  <a:pt x="1696495" y="581344"/>
                  <a:pt x="1702504" y="573001"/>
                </a:cubicBezTo>
                <a:cubicBezTo>
                  <a:pt x="1708514" y="564659"/>
                  <a:pt x="1713601" y="556377"/>
                  <a:pt x="1717765" y="548157"/>
                </a:cubicBezTo>
                <a:cubicBezTo>
                  <a:pt x="1722879" y="539543"/>
                  <a:pt x="1728210" y="529973"/>
                  <a:pt x="1733758" y="519446"/>
                </a:cubicBezTo>
                <a:cubicBezTo>
                  <a:pt x="1735145" y="516815"/>
                  <a:pt x="1736413" y="515109"/>
                  <a:pt x="1737561" y="514328"/>
                </a:cubicBezTo>
                <a:close/>
                <a:moveTo>
                  <a:pt x="1885185" y="506963"/>
                </a:moveTo>
                <a:cubicBezTo>
                  <a:pt x="1892103" y="508313"/>
                  <a:pt x="1901700" y="512067"/>
                  <a:pt x="1913977" y="518225"/>
                </a:cubicBezTo>
                <a:cubicBezTo>
                  <a:pt x="1926565" y="523597"/>
                  <a:pt x="1936617" y="532540"/>
                  <a:pt x="1944132" y="545054"/>
                </a:cubicBezTo>
                <a:cubicBezTo>
                  <a:pt x="1951647" y="557567"/>
                  <a:pt x="1952756" y="570210"/>
                  <a:pt x="1947459" y="582982"/>
                </a:cubicBezTo>
                <a:cubicBezTo>
                  <a:pt x="1942162" y="595753"/>
                  <a:pt x="1933924" y="593539"/>
                  <a:pt x="1922747" y="576338"/>
                </a:cubicBezTo>
                <a:cubicBezTo>
                  <a:pt x="1911569" y="559138"/>
                  <a:pt x="1900785" y="542938"/>
                  <a:pt x="1890394" y="527738"/>
                </a:cubicBezTo>
                <a:cubicBezTo>
                  <a:pt x="1880003" y="512538"/>
                  <a:pt x="1878267" y="505613"/>
                  <a:pt x="1885185" y="506963"/>
                </a:cubicBezTo>
                <a:close/>
                <a:moveTo>
                  <a:pt x="1568701" y="489487"/>
                </a:moveTo>
                <a:cubicBezTo>
                  <a:pt x="1573698" y="490011"/>
                  <a:pt x="1578167" y="491767"/>
                  <a:pt x="1582108" y="494754"/>
                </a:cubicBezTo>
                <a:cubicBezTo>
                  <a:pt x="1589989" y="500730"/>
                  <a:pt x="1589640" y="505627"/>
                  <a:pt x="1581060" y="509445"/>
                </a:cubicBezTo>
                <a:cubicBezTo>
                  <a:pt x="1572480" y="513264"/>
                  <a:pt x="1558101" y="517320"/>
                  <a:pt x="1537923" y="521613"/>
                </a:cubicBezTo>
                <a:cubicBezTo>
                  <a:pt x="1517745" y="525907"/>
                  <a:pt x="1502291" y="528484"/>
                  <a:pt x="1491561" y="529345"/>
                </a:cubicBezTo>
                <a:cubicBezTo>
                  <a:pt x="1480831" y="530207"/>
                  <a:pt x="1472203" y="528328"/>
                  <a:pt x="1465679" y="523709"/>
                </a:cubicBezTo>
                <a:cubicBezTo>
                  <a:pt x="1459154" y="519090"/>
                  <a:pt x="1458961" y="516099"/>
                  <a:pt x="1465099" y="514736"/>
                </a:cubicBezTo>
                <a:cubicBezTo>
                  <a:pt x="1471237" y="513372"/>
                  <a:pt x="1484643" y="509679"/>
                  <a:pt x="1505316" y="503657"/>
                </a:cubicBezTo>
                <a:cubicBezTo>
                  <a:pt x="1524415" y="499506"/>
                  <a:pt x="1540019" y="495490"/>
                  <a:pt x="1552125" y="491611"/>
                </a:cubicBezTo>
                <a:cubicBezTo>
                  <a:pt x="1558179" y="489671"/>
                  <a:pt x="1563704" y="488963"/>
                  <a:pt x="1568701" y="489487"/>
                </a:cubicBezTo>
                <a:close/>
                <a:moveTo>
                  <a:pt x="1164066" y="457854"/>
                </a:moveTo>
                <a:cubicBezTo>
                  <a:pt x="1148059" y="460404"/>
                  <a:pt x="1134684" y="462439"/>
                  <a:pt x="1123941" y="463958"/>
                </a:cubicBezTo>
                <a:cubicBezTo>
                  <a:pt x="1132446" y="468014"/>
                  <a:pt x="1135827" y="472226"/>
                  <a:pt x="1134084" y="476594"/>
                </a:cubicBezTo>
                <a:cubicBezTo>
                  <a:pt x="1132341" y="480962"/>
                  <a:pt x="1130662" y="490837"/>
                  <a:pt x="1129048" y="506220"/>
                </a:cubicBezTo>
                <a:cubicBezTo>
                  <a:pt x="1140090" y="505474"/>
                  <a:pt x="1153282" y="503948"/>
                  <a:pt x="1168624" y="501642"/>
                </a:cubicBezTo>
                <a:cubicBezTo>
                  <a:pt x="1170225" y="479897"/>
                  <a:pt x="1168706" y="465301"/>
                  <a:pt x="1164066" y="457854"/>
                </a:cubicBezTo>
                <a:close/>
                <a:moveTo>
                  <a:pt x="2055680" y="452317"/>
                </a:moveTo>
                <a:cubicBezTo>
                  <a:pt x="2058422" y="451583"/>
                  <a:pt x="2063104" y="452035"/>
                  <a:pt x="2069727" y="453673"/>
                </a:cubicBezTo>
                <a:cubicBezTo>
                  <a:pt x="2082974" y="456949"/>
                  <a:pt x="2088773" y="464847"/>
                  <a:pt x="2087125" y="477367"/>
                </a:cubicBezTo>
                <a:cubicBezTo>
                  <a:pt x="2085477" y="489888"/>
                  <a:pt x="2078860" y="491407"/>
                  <a:pt x="2067276" y="481925"/>
                </a:cubicBezTo>
                <a:cubicBezTo>
                  <a:pt x="2060222" y="472240"/>
                  <a:pt x="2055555" y="464291"/>
                  <a:pt x="2053276" y="458078"/>
                </a:cubicBezTo>
                <a:cubicBezTo>
                  <a:pt x="2052137" y="454971"/>
                  <a:pt x="2052938" y="453051"/>
                  <a:pt x="2055680" y="452317"/>
                </a:cubicBezTo>
                <a:close/>
                <a:moveTo>
                  <a:pt x="531175" y="439968"/>
                </a:moveTo>
                <a:cubicBezTo>
                  <a:pt x="527146" y="439968"/>
                  <a:pt x="510569" y="442702"/>
                  <a:pt x="481445" y="448169"/>
                </a:cubicBezTo>
                <a:cubicBezTo>
                  <a:pt x="483955" y="468055"/>
                  <a:pt x="485548" y="481871"/>
                  <a:pt x="486227" y="489617"/>
                </a:cubicBezTo>
                <a:cubicBezTo>
                  <a:pt x="502681" y="487161"/>
                  <a:pt x="517711" y="484041"/>
                  <a:pt x="531317" y="480257"/>
                </a:cubicBezTo>
                <a:cubicBezTo>
                  <a:pt x="532877" y="470083"/>
                  <a:pt x="533867" y="460825"/>
                  <a:pt x="534288" y="452482"/>
                </a:cubicBezTo>
                <a:cubicBezTo>
                  <a:pt x="534708" y="444140"/>
                  <a:pt x="533671" y="439968"/>
                  <a:pt x="531175" y="439968"/>
                </a:cubicBezTo>
                <a:close/>
                <a:moveTo>
                  <a:pt x="2143248" y="434237"/>
                </a:moveTo>
                <a:cubicBezTo>
                  <a:pt x="2144074" y="434009"/>
                  <a:pt x="2144914" y="434088"/>
                  <a:pt x="2145766" y="434475"/>
                </a:cubicBezTo>
                <a:cubicBezTo>
                  <a:pt x="2149178" y="436021"/>
                  <a:pt x="2154038" y="439039"/>
                  <a:pt x="2160345" y="443529"/>
                </a:cubicBezTo>
                <a:cubicBezTo>
                  <a:pt x="2167657" y="449552"/>
                  <a:pt x="2168434" y="454008"/>
                  <a:pt x="2162675" y="456898"/>
                </a:cubicBezTo>
                <a:cubicBezTo>
                  <a:pt x="2156917" y="459787"/>
                  <a:pt x="2146462" y="466200"/>
                  <a:pt x="2131309" y="476136"/>
                </a:cubicBezTo>
                <a:cubicBezTo>
                  <a:pt x="2116157" y="486073"/>
                  <a:pt x="2112437" y="485371"/>
                  <a:pt x="2120149" y="474030"/>
                </a:cubicBezTo>
                <a:cubicBezTo>
                  <a:pt x="2127861" y="462690"/>
                  <a:pt x="2133205" y="452876"/>
                  <a:pt x="2136183" y="444587"/>
                </a:cubicBezTo>
                <a:cubicBezTo>
                  <a:pt x="2138416" y="438371"/>
                  <a:pt x="2140771" y="434921"/>
                  <a:pt x="2143248" y="434237"/>
                </a:cubicBezTo>
                <a:close/>
                <a:moveTo>
                  <a:pt x="2199276" y="426511"/>
                </a:moveTo>
                <a:cubicBezTo>
                  <a:pt x="2202474" y="426804"/>
                  <a:pt x="2207382" y="428621"/>
                  <a:pt x="2214002" y="431962"/>
                </a:cubicBezTo>
                <a:cubicBezTo>
                  <a:pt x="2227242" y="438642"/>
                  <a:pt x="2231874" y="444933"/>
                  <a:pt x="2227899" y="450834"/>
                </a:cubicBezTo>
                <a:cubicBezTo>
                  <a:pt x="2223925" y="456735"/>
                  <a:pt x="2220035" y="464965"/>
                  <a:pt x="2216230" y="475526"/>
                </a:cubicBezTo>
                <a:cubicBezTo>
                  <a:pt x="2212425" y="486086"/>
                  <a:pt x="2205537" y="498868"/>
                  <a:pt x="2195567" y="513871"/>
                </a:cubicBezTo>
                <a:cubicBezTo>
                  <a:pt x="2212306" y="510656"/>
                  <a:pt x="2227594" y="505596"/>
                  <a:pt x="2241431" y="498692"/>
                </a:cubicBezTo>
                <a:cubicBezTo>
                  <a:pt x="2255267" y="491787"/>
                  <a:pt x="2266404" y="491567"/>
                  <a:pt x="2274841" y="498030"/>
                </a:cubicBezTo>
                <a:cubicBezTo>
                  <a:pt x="2283279" y="504494"/>
                  <a:pt x="2282367" y="509815"/>
                  <a:pt x="2272105" y="513993"/>
                </a:cubicBezTo>
                <a:cubicBezTo>
                  <a:pt x="2261843" y="518171"/>
                  <a:pt x="2244842" y="522037"/>
                  <a:pt x="2221103" y="525591"/>
                </a:cubicBezTo>
                <a:cubicBezTo>
                  <a:pt x="2233868" y="528019"/>
                  <a:pt x="2238728" y="533907"/>
                  <a:pt x="2235682" y="543253"/>
                </a:cubicBezTo>
                <a:cubicBezTo>
                  <a:pt x="2232637" y="552599"/>
                  <a:pt x="2230046" y="562831"/>
                  <a:pt x="2227910" y="573947"/>
                </a:cubicBezTo>
                <a:cubicBezTo>
                  <a:pt x="2225773" y="585064"/>
                  <a:pt x="2221802" y="597384"/>
                  <a:pt x="2215996" y="610909"/>
                </a:cubicBezTo>
                <a:cubicBezTo>
                  <a:pt x="2223186" y="619414"/>
                  <a:pt x="2231552" y="627611"/>
                  <a:pt x="2241095" y="635499"/>
                </a:cubicBezTo>
                <a:cubicBezTo>
                  <a:pt x="2250638" y="643387"/>
                  <a:pt x="2260554" y="649386"/>
                  <a:pt x="2270843" y="653496"/>
                </a:cubicBezTo>
                <a:cubicBezTo>
                  <a:pt x="2281132" y="657606"/>
                  <a:pt x="2290523" y="662008"/>
                  <a:pt x="2299014" y="666702"/>
                </a:cubicBezTo>
                <a:cubicBezTo>
                  <a:pt x="2307506" y="671395"/>
                  <a:pt x="2303172" y="674576"/>
                  <a:pt x="2286012" y="676245"/>
                </a:cubicBezTo>
                <a:cubicBezTo>
                  <a:pt x="2268852" y="677913"/>
                  <a:pt x="2255898" y="678066"/>
                  <a:pt x="2247148" y="676703"/>
                </a:cubicBezTo>
                <a:cubicBezTo>
                  <a:pt x="2238399" y="675339"/>
                  <a:pt x="2232013" y="671531"/>
                  <a:pt x="2227991" y="665277"/>
                </a:cubicBezTo>
                <a:cubicBezTo>
                  <a:pt x="2223969" y="659024"/>
                  <a:pt x="2215155" y="646063"/>
                  <a:pt x="2201549" y="626393"/>
                </a:cubicBezTo>
                <a:cubicBezTo>
                  <a:pt x="2195730" y="634356"/>
                  <a:pt x="2188869" y="640972"/>
                  <a:pt x="2180968" y="646242"/>
                </a:cubicBezTo>
                <a:cubicBezTo>
                  <a:pt x="2173066" y="651512"/>
                  <a:pt x="2163496" y="655480"/>
                  <a:pt x="2152257" y="658146"/>
                </a:cubicBezTo>
                <a:cubicBezTo>
                  <a:pt x="2149448" y="658812"/>
                  <a:pt x="2147278" y="659165"/>
                  <a:pt x="2145747" y="659204"/>
                </a:cubicBezTo>
                <a:lnTo>
                  <a:pt x="2144124" y="658703"/>
                </a:lnTo>
                <a:lnTo>
                  <a:pt x="2143579" y="668197"/>
                </a:lnTo>
                <a:cubicBezTo>
                  <a:pt x="2141273" y="677781"/>
                  <a:pt x="2136546" y="678992"/>
                  <a:pt x="2129397" y="671829"/>
                </a:cubicBezTo>
                <a:cubicBezTo>
                  <a:pt x="2122248" y="664667"/>
                  <a:pt x="2115744" y="658461"/>
                  <a:pt x="2109883" y="653211"/>
                </a:cubicBezTo>
                <a:cubicBezTo>
                  <a:pt x="2097526" y="663182"/>
                  <a:pt x="2085463" y="670344"/>
                  <a:pt x="2073695" y="674698"/>
                </a:cubicBezTo>
                <a:cubicBezTo>
                  <a:pt x="2061928" y="679053"/>
                  <a:pt x="2049478" y="681667"/>
                  <a:pt x="2036347" y="682542"/>
                </a:cubicBezTo>
                <a:cubicBezTo>
                  <a:pt x="2023216" y="683417"/>
                  <a:pt x="2021710" y="680894"/>
                  <a:pt x="2031830" y="674973"/>
                </a:cubicBezTo>
                <a:cubicBezTo>
                  <a:pt x="2041950" y="669052"/>
                  <a:pt x="2052347" y="663626"/>
                  <a:pt x="2063023" y="658695"/>
                </a:cubicBezTo>
                <a:cubicBezTo>
                  <a:pt x="2073699" y="653764"/>
                  <a:pt x="2083357" y="647507"/>
                  <a:pt x="2091998" y="639924"/>
                </a:cubicBezTo>
                <a:cubicBezTo>
                  <a:pt x="2082977" y="633942"/>
                  <a:pt x="2076252" y="629859"/>
                  <a:pt x="2071823" y="627675"/>
                </a:cubicBezTo>
                <a:cubicBezTo>
                  <a:pt x="2067394" y="625491"/>
                  <a:pt x="2066258" y="622280"/>
                  <a:pt x="2068415" y="618041"/>
                </a:cubicBezTo>
                <a:cubicBezTo>
                  <a:pt x="2070572" y="613801"/>
                  <a:pt x="2072471" y="608921"/>
                  <a:pt x="2074112" y="603400"/>
                </a:cubicBezTo>
                <a:cubicBezTo>
                  <a:pt x="2055393" y="605896"/>
                  <a:pt x="2042580" y="609074"/>
                  <a:pt x="2035676" y="612933"/>
                </a:cubicBezTo>
                <a:cubicBezTo>
                  <a:pt x="2028771" y="616792"/>
                  <a:pt x="2020469" y="614015"/>
                  <a:pt x="2010770" y="604601"/>
                </a:cubicBezTo>
                <a:cubicBezTo>
                  <a:pt x="2001071" y="595187"/>
                  <a:pt x="2002323" y="590914"/>
                  <a:pt x="2014524" y="591782"/>
                </a:cubicBezTo>
                <a:cubicBezTo>
                  <a:pt x="2026726" y="592650"/>
                  <a:pt x="2048006" y="590690"/>
                  <a:pt x="2078365" y="585901"/>
                </a:cubicBezTo>
                <a:cubicBezTo>
                  <a:pt x="2080644" y="576365"/>
                  <a:pt x="2080932" y="567724"/>
                  <a:pt x="2079230" y="559979"/>
                </a:cubicBezTo>
                <a:cubicBezTo>
                  <a:pt x="2077527" y="552233"/>
                  <a:pt x="2082658" y="551250"/>
                  <a:pt x="2094623" y="557028"/>
                </a:cubicBezTo>
                <a:cubicBezTo>
                  <a:pt x="2106587" y="562807"/>
                  <a:pt x="2111593" y="567460"/>
                  <a:pt x="2109639" y="570987"/>
                </a:cubicBezTo>
                <a:cubicBezTo>
                  <a:pt x="2107686" y="574514"/>
                  <a:pt x="2104830" y="578034"/>
                  <a:pt x="2101073" y="581547"/>
                </a:cubicBezTo>
                <a:lnTo>
                  <a:pt x="2119426" y="579472"/>
                </a:lnTo>
                <a:cubicBezTo>
                  <a:pt x="2120715" y="575755"/>
                  <a:pt x="2121146" y="571343"/>
                  <a:pt x="2120719" y="566236"/>
                </a:cubicBezTo>
                <a:cubicBezTo>
                  <a:pt x="2120291" y="561128"/>
                  <a:pt x="2123808" y="560681"/>
                  <a:pt x="2131269" y="564893"/>
                </a:cubicBezTo>
                <a:cubicBezTo>
                  <a:pt x="2138730" y="569105"/>
                  <a:pt x="2143650" y="572730"/>
                  <a:pt x="2146031" y="575768"/>
                </a:cubicBezTo>
                <a:cubicBezTo>
                  <a:pt x="2148412" y="578807"/>
                  <a:pt x="2148452" y="582778"/>
                  <a:pt x="2146153" y="587682"/>
                </a:cubicBezTo>
                <a:cubicBezTo>
                  <a:pt x="2143854" y="592586"/>
                  <a:pt x="2141005" y="599504"/>
                  <a:pt x="2137607" y="608436"/>
                </a:cubicBezTo>
                <a:cubicBezTo>
                  <a:pt x="2134209" y="617369"/>
                  <a:pt x="2129695" y="626190"/>
                  <a:pt x="2124066" y="634899"/>
                </a:cubicBezTo>
                <a:cubicBezTo>
                  <a:pt x="2129370" y="638303"/>
                  <a:pt x="2134524" y="642308"/>
                  <a:pt x="2139530" y="646914"/>
                </a:cubicBezTo>
                <a:lnTo>
                  <a:pt x="2144273" y="655645"/>
                </a:lnTo>
                <a:lnTo>
                  <a:pt x="2149246" y="651085"/>
                </a:lnTo>
                <a:cubicBezTo>
                  <a:pt x="2158477" y="643712"/>
                  <a:pt x="2166426" y="636692"/>
                  <a:pt x="2173093" y="630025"/>
                </a:cubicBezTo>
                <a:cubicBezTo>
                  <a:pt x="2179760" y="623358"/>
                  <a:pt x="2185495" y="616681"/>
                  <a:pt x="2190297" y="609993"/>
                </a:cubicBezTo>
                <a:cubicBezTo>
                  <a:pt x="2184586" y="600809"/>
                  <a:pt x="2179065" y="592735"/>
                  <a:pt x="2173734" y="585769"/>
                </a:cubicBezTo>
                <a:cubicBezTo>
                  <a:pt x="2168403" y="578804"/>
                  <a:pt x="2163662" y="572428"/>
                  <a:pt x="2159511" y="566643"/>
                </a:cubicBezTo>
                <a:cubicBezTo>
                  <a:pt x="2155360" y="560857"/>
                  <a:pt x="2156608" y="557425"/>
                  <a:pt x="2163255" y="556347"/>
                </a:cubicBezTo>
                <a:cubicBezTo>
                  <a:pt x="2169902" y="555268"/>
                  <a:pt x="2174901" y="556832"/>
                  <a:pt x="2178251" y="561037"/>
                </a:cubicBezTo>
                <a:cubicBezTo>
                  <a:pt x="2181602" y="565242"/>
                  <a:pt x="2188852" y="575911"/>
                  <a:pt x="2200003" y="593044"/>
                </a:cubicBezTo>
                <a:cubicBezTo>
                  <a:pt x="2203760" y="584253"/>
                  <a:pt x="2206277" y="573757"/>
                  <a:pt x="2207552" y="561556"/>
                </a:cubicBezTo>
                <a:cubicBezTo>
                  <a:pt x="2208827" y="549354"/>
                  <a:pt x="2209132" y="538193"/>
                  <a:pt x="2208468" y="528074"/>
                </a:cubicBezTo>
                <a:cubicBezTo>
                  <a:pt x="2204086" y="528928"/>
                  <a:pt x="2198165" y="528928"/>
                  <a:pt x="2190704" y="528074"/>
                </a:cubicBezTo>
                <a:cubicBezTo>
                  <a:pt x="2181141" y="539373"/>
                  <a:pt x="2171021" y="547733"/>
                  <a:pt x="2160345" y="553152"/>
                </a:cubicBezTo>
                <a:cubicBezTo>
                  <a:pt x="2149670" y="558571"/>
                  <a:pt x="2149680" y="553901"/>
                  <a:pt x="2160376" y="539143"/>
                </a:cubicBezTo>
                <a:cubicBezTo>
                  <a:pt x="2171072" y="524384"/>
                  <a:pt x="2180011" y="506292"/>
                  <a:pt x="2187194" y="484865"/>
                </a:cubicBezTo>
                <a:cubicBezTo>
                  <a:pt x="2194377" y="463439"/>
                  <a:pt x="2197554" y="450349"/>
                  <a:pt x="2196727" y="445595"/>
                </a:cubicBezTo>
                <a:cubicBezTo>
                  <a:pt x="2195900" y="440840"/>
                  <a:pt x="2195262" y="435709"/>
                  <a:pt x="2194814" y="430202"/>
                </a:cubicBezTo>
                <a:cubicBezTo>
                  <a:pt x="2194590" y="427448"/>
                  <a:pt x="2196078" y="426218"/>
                  <a:pt x="2199276" y="426511"/>
                </a:cubicBezTo>
                <a:close/>
                <a:moveTo>
                  <a:pt x="1489160" y="425807"/>
                </a:moveTo>
                <a:cubicBezTo>
                  <a:pt x="1495508" y="425807"/>
                  <a:pt x="1503959" y="427122"/>
                  <a:pt x="1514513" y="429754"/>
                </a:cubicBezTo>
                <a:cubicBezTo>
                  <a:pt x="1525731" y="431640"/>
                  <a:pt x="1534111" y="436384"/>
                  <a:pt x="1539652" y="443987"/>
                </a:cubicBezTo>
                <a:cubicBezTo>
                  <a:pt x="1545194" y="451590"/>
                  <a:pt x="1545814" y="458993"/>
                  <a:pt x="1541514" y="466196"/>
                </a:cubicBezTo>
                <a:cubicBezTo>
                  <a:pt x="1537214" y="473400"/>
                  <a:pt x="1529085" y="473003"/>
                  <a:pt x="1517128" y="465006"/>
                </a:cubicBezTo>
                <a:cubicBezTo>
                  <a:pt x="1505170" y="457010"/>
                  <a:pt x="1495379" y="448477"/>
                  <a:pt x="1487756" y="439409"/>
                </a:cubicBezTo>
                <a:cubicBezTo>
                  <a:pt x="1480132" y="430341"/>
                  <a:pt x="1480600" y="425807"/>
                  <a:pt x="1489160" y="425807"/>
                </a:cubicBezTo>
                <a:close/>
                <a:moveTo>
                  <a:pt x="1230171" y="422691"/>
                </a:moveTo>
                <a:cubicBezTo>
                  <a:pt x="1238057" y="422505"/>
                  <a:pt x="1245564" y="425425"/>
                  <a:pt x="1252690" y="431453"/>
                </a:cubicBezTo>
                <a:cubicBezTo>
                  <a:pt x="1262193" y="439490"/>
                  <a:pt x="1260819" y="444835"/>
                  <a:pt x="1248570" y="447487"/>
                </a:cubicBezTo>
                <a:cubicBezTo>
                  <a:pt x="1236321" y="450139"/>
                  <a:pt x="1214352" y="452869"/>
                  <a:pt x="1182664" y="455677"/>
                </a:cubicBezTo>
                <a:cubicBezTo>
                  <a:pt x="1194588" y="461849"/>
                  <a:pt x="1199675" y="467122"/>
                  <a:pt x="1197925" y="471497"/>
                </a:cubicBezTo>
                <a:cubicBezTo>
                  <a:pt x="1196175" y="475872"/>
                  <a:pt x="1194493" y="484469"/>
                  <a:pt x="1192878" y="497288"/>
                </a:cubicBezTo>
                <a:cubicBezTo>
                  <a:pt x="1210554" y="494873"/>
                  <a:pt x="1221925" y="492353"/>
                  <a:pt x="1226991" y="489729"/>
                </a:cubicBezTo>
                <a:cubicBezTo>
                  <a:pt x="1232058" y="487104"/>
                  <a:pt x="1238379" y="487134"/>
                  <a:pt x="1245955" y="489820"/>
                </a:cubicBezTo>
                <a:cubicBezTo>
                  <a:pt x="1253531" y="492506"/>
                  <a:pt x="1261050" y="496233"/>
                  <a:pt x="1268510" y="501001"/>
                </a:cubicBezTo>
                <a:cubicBezTo>
                  <a:pt x="1275971" y="505769"/>
                  <a:pt x="1277989" y="512867"/>
                  <a:pt x="1274564" y="522295"/>
                </a:cubicBezTo>
                <a:cubicBezTo>
                  <a:pt x="1271139" y="531723"/>
                  <a:pt x="1269212" y="553257"/>
                  <a:pt x="1268785" y="586899"/>
                </a:cubicBezTo>
                <a:cubicBezTo>
                  <a:pt x="1268358" y="620540"/>
                  <a:pt x="1265668" y="643211"/>
                  <a:pt x="1260717" y="654910"/>
                </a:cubicBezTo>
                <a:cubicBezTo>
                  <a:pt x="1255766" y="666610"/>
                  <a:pt x="1248472" y="674997"/>
                  <a:pt x="1238833" y="680070"/>
                </a:cubicBezTo>
                <a:cubicBezTo>
                  <a:pt x="1229195" y="685143"/>
                  <a:pt x="1223620" y="683804"/>
                  <a:pt x="1222108" y="676052"/>
                </a:cubicBezTo>
                <a:cubicBezTo>
                  <a:pt x="1220595" y="668299"/>
                  <a:pt x="1213619" y="659336"/>
                  <a:pt x="1201180" y="649162"/>
                </a:cubicBezTo>
                <a:cubicBezTo>
                  <a:pt x="1188741" y="638988"/>
                  <a:pt x="1188778" y="635394"/>
                  <a:pt x="1201292" y="638378"/>
                </a:cubicBezTo>
                <a:cubicBezTo>
                  <a:pt x="1213806" y="641362"/>
                  <a:pt x="1222783" y="642685"/>
                  <a:pt x="1228222" y="642346"/>
                </a:cubicBezTo>
                <a:cubicBezTo>
                  <a:pt x="1233662" y="642007"/>
                  <a:pt x="1237406" y="633233"/>
                  <a:pt x="1239454" y="616026"/>
                </a:cubicBezTo>
                <a:cubicBezTo>
                  <a:pt x="1241503" y="598819"/>
                  <a:pt x="1242527" y="580543"/>
                  <a:pt x="1242527" y="561200"/>
                </a:cubicBezTo>
                <a:cubicBezTo>
                  <a:pt x="1242527" y="542113"/>
                  <a:pt x="1241594" y="529773"/>
                  <a:pt x="1239729" y="524177"/>
                </a:cubicBezTo>
                <a:cubicBezTo>
                  <a:pt x="1237863" y="518581"/>
                  <a:pt x="1234839" y="515065"/>
                  <a:pt x="1230654" y="513627"/>
                </a:cubicBezTo>
                <a:cubicBezTo>
                  <a:pt x="1226469" y="512189"/>
                  <a:pt x="1213694" y="513037"/>
                  <a:pt x="1192329" y="516170"/>
                </a:cubicBezTo>
                <a:cubicBezTo>
                  <a:pt x="1190104" y="528772"/>
                  <a:pt x="1187737" y="539441"/>
                  <a:pt x="1185228" y="548177"/>
                </a:cubicBezTo>
                <a:cubicBezTo>
                  <a:pt x="1189677" y="549371"/>
                  <a:pt x="1195968" y="551772"/>
                  <a:pt x="1204100" y="555380"/>
                </a:cubicBezTo>
                <a:cubicBezTo>
                  <a:pt x="1212233" y="558988"/>
                  <a:pt x="1218567" y="564035"/>
                  <a:pt x="1223105" y="570519"/>
                </a:cubicBezTo>
                <a:cubicBezTo>
                  <a:pt x="1227642" y="577003"/>
                  <a:pt x="1228480" y="583894"/>
                  <a:pt x="1225618" y="591192"/>
                </a:cubicBezTo>
                <a:cubicBezTo>
                  <a:pt x="1222755" y="598490"/>
                  <a:pt x="1216299" y="598103"/>
                  <a:pt x="1206247" y="590032"/>
                </a:cubicBezTo>
                <a:cubicBezTo>
                  <a:pt x="1196196" y="581961"/>
                  <a:pt x="1187710" y="571950"/>
                  <a:pt x="1180792" y="559999"/>
                </a:cubicBezTo>
                <a:cubicBezTo>
                  <a:pt x="1170401" y="584782"/>
                  <a:pt x="1155961" y="602044"/>
                  <a:pt x="1137472" y="611784"/>
                </a:cubicBezTo>
                <a:cubicBezTo>
                  <a:pt x="1118983" y="621523"/>
                  <a:pt x="1115327" y="620031"/>
                  <a:pt x="1126505" y="607307"/>
                </a:cubicBezTo>
                <a:lnTo>
                  <a:pt x="1141675" y="584942"/>
                </a:lnTo>
                <a:lnTo>
                  <a:pt x="1140316" y="585408"/>
                </a:lnTo>
                <a:cubicBezTo>
                  <a:pt x="1137932" y="585493"/>
                  <a:pt x="1135119" y="584260"/>
                  <a:pt x="1131876" y="581710"/>
                </a:cubicBezTo>
                <a:cubicBezTo>
                  <a:pt x="1125392" y="576609"/>
                  <a:pt x="1121296" y="571075"/>
                  <a:pt x="1119586" y="565106"/>
                </a:cubicBezTo>
                <a:cubicBezTo>
                  <a:pt x="1116114" y="577613"/>
                  <a:pt x="1109969" y="588716"/>
                  <a:pt x="1101152" y="598415"/>
                </a:cubicBezTo>
                <a:cubicBezTo>
                  <a:pt x="1092334" y="608114"/>
                  <a:pt x="1081774" y="615416"/>
                  <a:pt x="1069470" y="620319"/>
                </a:cubicBezTo>
                <a:cubicBezTo>
                  <a:pt x="1057167" y="625223"/>
                  <a:pt x="1055549" y="622788"/>
                  <a:pt x="1064617" y="613015"/>
                </a:cubicBezTo>
                <a:cubicBezTo>
                  <a:pt x="1073686" y="603241"/>
                  <a:pt x="1082201" y="591450"/>
                  <a:pt x="1090164" y="577640"/>
                </a:cubicBezTo>
                <a:cubicBezTo>
                  <a:pt x="1098127" y="563831"/>
                  <a:pt x="1102949" y="546882"/>
                  <a:pt x="1104631" y="526792"/>
                </a:cubicBezTo>
                <a:cubicBezTo>
                  <a:pt x="1088733" y="528501"/>
                  <a:pt x="1073465" y="530088"/>
                  <a:pt x="1058829" y="531553"/>
                </a:cubicBezTo>
                <a:lnTo>
                  <a:pt x="1058829" y="588018"/>
                </a:lnTo>
                <a:cubicBezTo>
                  <a:pt x="1058829" y="600375"/>
                  <a:pt x="1058381" y="613238"/>
                  <a:pt x="1057485" y="626607"/>
                </a:cubicBezTo>
                <a:cubicBezTo>
                  <a:pt x="1056590" y="639975"/>
                  <a:pt x="1054240" y="649454"/>
                  <a:pt x="1050435" y="655043"/>
                </a:cubicBezTo>
                <a:cubicBezTo>
                  <a:pt x="1046630" y="660631"/>
                  <a:pt x="1041943" y="659048"/>
                  <a:pt x="1036375" y="650291"/>
                </a:cubicBezTo>
                <a:cubicBezTo>
                  <a:pt x="1030806" y="641535"/>
                  <a:pt x="1029090" y="632721"/>
                  <a:pt x="1031227" y="623850"/>
                </a:cubicBezTo>
                <a:cubicBezTo>
                  <a:pt x="1033363" y="614978"/>
                  <a:pt x="1034852" y="597835"/>
                  <a:pt x="1035693" y="572421"/>
                </a:cubicBezTo>
                <a:cubicBezTo>
                  <a:pt x="1036534" y="547007"/>
                  <a:pt x="1034401" y="529620"/>
                  <a:pt x="1029294" y="520260"/>
                </a:cubicBezTo>
                <a:cubicBezTo>
                  <a:pt x="1024187" y="510900"/>
                  <a:pt x="1025499" y="507109"/>
                  <a:pt x="1033231" y="508886"/>
                </a:cubicBezTo>
                <a:cubicBezTo>
                  <a:pt x="1040963" y="510663"/>
                  <a:pt x="1046830" y="512152"/>
                  <a:pt x="1050832" y="513352"/>
                </a:cubicBezTo>
                <a:cubicBezTo>
                  <a:pt x="1054834" y="514553"/>
                  <a:pt x="1073221" y="513606"/>
                  <a:pt x="1105994" y="510514"/>
                </a:cubicBezTo>
                <a:cubicBezTo>
                  <a:pt x="1106795" y="487779"/>
                  <a:pt x="1105940" y="473203"/>
                  <a:pt x="1103430" y="466787"/>
                </a:cubicBezTo>
                <a:cubicBezTo>
                  <a:pt x="1090300" y="468469"/>
                  <a:pt x="1080441" y="469527"/>
                  <a:pt x="1073855" y="469961"/>
                </a:cubicBezTo>
                <a:cubicBezTo>
                  <a:pt x="1067269" y="470395"/>
                  <a:pt x="1059686" y="466763"/>
                  <a:pt x="1051107" y="459065"/>
                </a:cubicBezTo>
                <a:cubicBezTo>
                  <a:pt x="1042527" y="451367"/>
                  <a:pt x="1045074" y="447517"/>
                  <a:pt x="1058747" y="447517"/>
                </a:cubicBezTo>
                <a:cubicBezTo>
                  <a:pt x="1070508" y="447517"/>
                  <a:pt x="1089424" y="445835"/>
                  <a:pt x="1115497" y="442471"/>
                </a:cubicBezTo>
                <a:cubicBezTo>
                  <a:pt x="1141569" y="439107"/>
                  <a:pt x="1163151" y="435926"/>
                  <a:pt x="1180243" y="432928"/>
                </a:cubicBezTo>
                <a:cubicBezTo>
                  <a:pt x="1197335" y="429930"/>
                  <a:pt x="1211307" y="426926"/>
                  <a:pt x="1222159" y="423914"/>
                </a:cubicBezTo>
                <a:cubicBezTo>
                  <a:pt x="1224872" y="423161"/>
                  <a:pt x="1227543" y="422754"/>
                  <a:pt x="1230171" y="422691"/>
                </a:cubicBezTo>
                <a:close/>
                <a:moveTo>
                  <a:pt x="1802116" y="417576"/>
                </a:moveTo>
                <a:cubicBezTo>
                  <a:pt x="1809841" y="418912"/>
                  <a:pt x="1818452" y="421737"/>
                  <a:pt x="1827947" y="426051"/>
                </a:cubicBezTo>
                <a:cubicBezTo>
                  <a:pt x="1838854" y="431219"/>
                  <a:pt x="1843011" y="437327"/>
                  <a:pt x="1840420" y="444374"/>
                </a:cubicBezTo>
                <a:cubicBezTo>
                  <a:pt x="1837829" y="451421"/>
                  <a:pt x="1836127" y="460431"/>
                  <a:pt x="1835313" y="471405"/>
                </a:cubicBezTo>
                <a:cubicBezTo>
                  <a:pt x="1834499" y="482380"/>
                  <a:pt x="1834092" y="498692"/>
                  <a:pt x="1834092" y="520342"/>
                </a:cubicBezTo>
                <a:cubicBezTo>
                  <a:pt x="1834092" y="541028"/>
                  <a:pt x="1834937" y="560250"/>
                  <a:pt x="1836625" y="578007"/>
                </a:cubicBezTo>
                <a:cubicBezTo>
                  <a:pt x="1838314" y="595763"/>
                  <a:pt x="1838504" y="612092"/>
                  <a:pt x="1837195" y="626993"/>
                </a:cubicBezTo>
                <a:cubicBezTo>
                  <a:pt x="1835886" y="641895"/>
                  <a:pt x="1831179" y="655097"/>
                  <a:pt x="1823074" y="666600"/>
                </a:cubicBezTo>
                <a:cubicBezTo>
                  <a:pt x="1814969" y="678103"/>
                  <a:pt x="1808061" y="679755"/>
                  <a:pt x="1802350" y="671555"/>
                </a:cubicBezTo>
                <a:cubicBezTo>
                  <a:pt x="1796639" y="663355"/>
                  <a:pt x="1791515" y="656572"/>
                  <a:pt x="1786977" y="651207"/>
                </a:cubicBezTo>
                <a:cubicBezTo>
                  <a:pt x="1782440" y="645842"/>
                  <a:pt x="1777217" y="639914"/>
                  <a:pt x="1771310" y="633423"/>
                </a:cubicBezTo>
                <a:cubicBezTo>
                  <a:pt x="1765402" y="626932"/>
                  <a:pt x="1766789" y="624589"/>
                  <a:pt x="1775471" y="626393"/>
                </a:cubicBezTo>
                <a:cubicBezTo>
                  <a:pt x="1784152" y="628197"/>
                  <a:pt x="1791322" y="629686"/>
                  <a:pt x="1796978" y="630860"/>
                </a:cubicBezTo>
                <a:cubicBezTo>
                  <a:pt x="1802635" y="632033"/>
                  <a:pt x="1805955" y="630897"/>
                  <a:pt x="1806938" y="627451"/>
                </a:cubicBezTo>
                <a:cubicBezTo>
                  <a:pt x="1807922" y="624006"/>
                  <a:pt x="1808837" y="616969"/>
                  <a:pt x="1809685" y="606341"/>
                </a:cubicBezTo>
                <a:cubicBezTo>
                  <a:pt x="1810533" y="595712"/>
                  <a:pt x="1810750" y="566612"/>
                  <a:pt x="1810336" y="519039"/>
                </a:cubicBezTo>
                <a:cubicBezTo>
                  <a:pt x="1809923" y="471467"/>
                  <a:pt x="1806518" y="442329"/>
                  <a:pt x="1800122" y="431626"/>
                </a:cubicBezTo>
                <a:cubicBezTo>
                  <a:pt x="1793726" y="420923"/>
                  <a:pt x="1794391" y="416240"/>
                  <a:pt x="1802116" y="417576"/>
                </a:cubicBezTo>
                <a:close/>
                <a:moveTo>
                  <a:pt x="1420384" y="414837"/>
                </a:moveTo>
                <a:cubicBezTo>
                  <a:pt x="1421716" y="414849"/>
                  <a:pt x="1423340" y="415202"/>
                  <a:pt x="1425258" y="415897"/>
                </a:cubicBezTo>
                <a:cubicBezTo>
                  <a:pt x="1432929" y="418678"/>
                  <a:pt x="1439763" y="422819"/>
                  <a:pt x="1445758" y="428319"/>
                </a:cubicBezTo>
                <a:cubicBezTo>
                  <a:pt x="1451754" y="433820"/>
                  <a:pt x="1453134" y="438174"/>
                  <a:pt x="1449899" y="441383"/>
                </a:cubicBezTo>
                <a:cubicBezTo>
                  <a:pt x="1446664" y="444591"/>
                  <a:pt x="1441902" y="452899"/>
                  <a:pt x="1435615" y="466308"/>
                </a:cubicBezTo>
                <a:cubicBezTo>
                  <a:pt x="1429328" y="479718"/>
                  <a:pt x="1419110" y="499729"/>
                  <a:pt x="1404961" y="526344"/>
                </a:cubicBezTo>
                <a:cubicBezTo>
                  <a:pt x="1417726" y="535433"/>
                  <a:pt x="1423461" y="545301"/>
                  <a:pt x="1422165" y="555950"/>
                </a:cubicBezTo>
                <a:cubicBezTo>
                  <a:pt x="1420870" y="566598"/>
                  <a:pt x="1420005" y="584514"/>
                  <a:pt x="1419571" y="609698"/>
                </a:cubicBezTo>
                <a:cubicBezTo>
                  <a:pt x="1419137" y="634882"/>
                  <a:pt x="1417028" y="654388"/>
                  <a:pt x="1413243" y="668218"/>
                </a:cubicBezTo>
                <a:cubicBezTo>
                  <a:pt x="1409458" y="682047"/>
                  <a:pt x="1403914" y="683068"/>
                  <a:pt x="1396609" y="671280"/>
                </a:cubicBezTo>
                <a:cubicBezTo>
                  <a:pt x="1389304" y="659492"/>
                  <a:pt x="1387147" y="649199"/>
                  <a:pt x="1390138" y="640403"/>
                </a:cubicBezTo>
                <a:cubicBezTo>
                  <a:pt x="1393129" y="631606"/>
                  <a:pt x="1395045" y="621049"/>
                  <a:pt x="1395887" y="608732"/>
                </a:cubicBezTo>
                <a:cubicBezTo>
                  <a:pt x="1396727" y="596414"/>
                  <a:pt x="1397148" y="582273"/>
                  <a:pt x="1397148" y="566307"/>
                </a:cubicBezTo>
                <a:cubicBezTo>
                  <a:pt x="1397148" y="550829"/>
                  <a:pt x="1396877" y="541489"/>
                  <a:pt x="1396334" y="538288"/>
                </a:cubicBezTo>
                <a:cubicBezTo>
                  <a:pt x="1389294" y="548733"/>
                  <a:pt x="1381470" y="558042"/>
                  <a:pt x="1372863" y="566215"/>
                </a:cubicBezTo>
                <a:cubicBezTo>
                  <a:pt x="1364256" y="574388"/>
                  <a:pt x="1354449" y="580716"/>
                  <a:pt x="1343440" y="585200"/>
                </a:cubicBezTo>
                <a:cubicBezTo>
                  <a:pt x="1332432" y="589683"/>
                  <a:pt x="1332548" y="585315"/>
                  <a:pt x="1343786" y="572096"/>
                </a:cubicBezTo>
                <a:cubicBezTo>
                  <a:pt x="1355026" y="558876"/>
                  <a:pt x="1366121" y="543843"/>
                  <a:pt x="1377075" y="526995"/>
                </a:cubicBezTo>
                <a:cubicBezTo>
                  <a:pt x="1388029" y="510147"/>
                  <a:pt x="1397731" y="490804"/>
                  <a:pt x="1406182" y="468964"/>
                </a:cubicBezTo>
                <a:cubicBezTo>
                  <a:pt x="1414633" y="447124"/>
                  <a:pt x="1418008" y="432124"/>
                  <a:pt x="1416305" y="423965"/>
                </a:cubicBezTo>
                <a:cubicBezTo>
                  <a:pt x="1415029" y="417846"/>
                  <a:pt x="1416388" y="414803"/>
                  <a:pt x="1420384" y="414837"/>
                </a:cubicBezTo>
                <a:close/>
                <a:moveTo>
                  <a:pt x="413675" y="410146"/>
                </a:moveTo>
                <a:cubicBezTo>
                  <a:pt x="415284" y="410216"/>
                  <a:pt x="417214" y="410654"/>
                  <a:pt x="419466" y="411461"/>
                </a:cubicBezTo>
                <a:cubicBezTo>
                  <a:pt x="428473" y="414690"/>
                  <a:pt x="435524" y="419078"/>
                  <a:pt x="440618" y="424626"/>
                </a:cubicBezTo>
                <a:cubicBezTo>
                  <a:pt x="445711" y="430174"/>
                  <a:pt x="445996" y="434943"/>
                  <a:pt x="441472" y="438931"/>
                </a:cubicBezTo>
                <a:cubicBezTo>
                  <a:pt x="436948" y="442919"/>
                  <a:pt x="431739" y="451021"/>
                  <a:pt x="425845" y="463236"/>
                </a:cubicBezTo>
                <a:cubicBezTo>
                  <a:pt x="419951" y="475451"/>
                  <a:pt x="412521" y="488382"/>
                  <a:pt x="403554" y="502029"/>
                </a:cubicBezTo>
                <a:cubicBezTo>
                  <a:pt x="417174" y="510358"/>
                  <a:pt x="422708" y="518364"/>
                  <a:pt x="420158" y="526049"/>
                </a:cubicBezTo>
                <a:cubicBezTo>
                  <a:pt x="418883" y="529891"/>
                  <a:pt x="417927" y="536444"/>
                  <a:pt x="417289" y="545707"/>
                </a:cubicBezTo>
                <a:lnTo>
                  <a:pt x="417267" y="546207"/>
                </a:lnTo>
                <a:lnTo>
                  <a:pt x="427900" y="544128"/>
                </a:lnTo>
                <a:cubicBezTo>
                  <a:pt x="439125" y="543599"/>
                  <a:pt x="462881" y="540113"/>
                  <a:pt x="499168" y="533669"/>
                </a:cubicBezTo>
                <a:cubicBezTo>
                  <a:pt x="499168" y="523509"/>
                  <a:pt x="498191" y="513986"/>
                  <a:pt x="496238" y="505101"/>
                </a:cubicBezTo>
                <a:cubicBezTo>
                  <a:pt x="494108" y="505942"/>
                  <a:pt x="491009" y="506675"/>
                  <a:pt x="486939" y="507299"/>
                </a:cubicBezTo>
                <a:cubicBezTo>
                  <a:pt x="483507" y="516048"/>
                  <a:pt x="479414" y="518392"/>
                  <a:pt x="474659" y="514329"/>
                </a:cubicBezTo>
                <a:cubicBezTo>
                  <a:pt x="469905" y="510266"/>
                  <a:pt x="466215" y="502527"/>
                  <a:pt x="463590" y="491112"/>
                </a:cubicBezTo>
                <a:cubicBezTo>
                  <a:pt x="460965" y="479697"/>
                  <a:pt x="458822" y="470249"/>
                  <a:pt x="457160" y="462768"/>
                </a:cubicBezTo>
                <a:cubicBezTo>
                  <a:pt x="455498" y="455287"/>
                  <a:pt x="452935" y="447677"/>
                  <a:pt x="449469" y="439938"/>
                </a:cubicBezTo>
                <a:cubicBezTo>
                  <a:pt x="446003" y="432199"/>
                  <a:pt x="447587" y="428774"/>
                  <a:pt x="454220" y="429662"/>
                </a:cubicBezTo>
                <a:cubicBezTo>
                  <a:pt x="460853" y="430551"/>
                  <a:pt x="466384" y="431188"/>
                  <a:pt x="470813" y="431575"/>
                </a:cubicBezTo>
                <a:cubicBezTo>
                  <a:pt x="475243" y="431962"/>
                  <a:pt x="481109" y="431755"/>
                  <a:pt x="488414" y="430954"/>
                </a:cubicBezTo>
                <a:cubicBezTo>
                  <a:pt x="495719" y="430154"/>
                  <a:pt x="504129" y="428306"/>
                  <a:pt x="513645" y="425410"/>
                </a:cubicBezTo>
                <a:cubicBezTo>
                  <a:pt x="523161" y="422514"/>
                  <a:pt x="530462" y="419509"/>
                  <a:pt x="535550" y="416396"/>
                </a:cubicBezTo>
                <a:cubicBezTo>
                  <a:pt x="540636" y="413283"/>
                  <a:pt x="547259" y="412855"/>
                  <a:pt x="555419" y="415114"/>
                </a:cubicBezTo>
                <a:cubicBezTo>
                  <a:pt x="563578" y="417372"/>
                  <a:pt x="571378" y="421296"/>
                  <a:pt x="578818" y="426885"/>
                </a:cubicBezTo>
                <a:cubicBezTo>
                  <a:pt x="586259" y="432474"/>
                  <a:pt x="585845" y="438561"/>
                  <a:pt x="577577" y="445147"/>
                </a:cubicBezTo>
                <a:cubicBezTo>
                  <a:pt x="569309" y="451733"/>
                  <a:pt x="562802" y="463070"/>
                  <a:pt x="558054" y="479158"/>
                </a:cubicBezTo>
                <a:cubicBezTo>
                  <a:pt x="565718" y="490037"/>
                  <a:pt x="564534" y="496013"/>
                  <a:pt x="554503" y="497084"/>
                </a:cubicBezTo>
                <a:cubicBezTo>
                  <a:pt x="544472" y="498156"/>
                  <a:pt x="530761" y="500109"/>
                  <a:pt x="513370" y="502944"/>
                </a:cubicBezTo>
                <a:cubicBezTo>
                  <a:pt x="524440" y="506268"/>
                  <a:pt x="528909" y="510565"/>
                  <a:pt x="526780" y="515835"/>
                </a:cubicBezTo>
                <a:cubicBezTo>
                  <a:pt x="524650" y="521105"/>
                  <a:pt x="523585" y="525557"/>
                  <a:pt x="523585" y="529193"/>
                </a:cubicBezTo>
                <a:cubicBezTo>
                  <a:pt x="543309" y="525896"/>
                  <a:pt x="560950" y="522095"/>
                  <a:pt x="576509" y="517788"/>
                </a:cubicBezTo>
                <a:cubicBezTo>
                  <a:pt x="592068" y="513481"/>
                  <a:pt x="604799" y="515706"/>
                  <a:pt x="614701" y="524462"/>
                </a:cubicBezTo>
                <a:cubicBezTo>
                  <a:pt x="624604" y="533218"/>
                  <a:pt x="623007" y="538139"/>
                  <a:pt x="609910" y="539224"/>
                </a:cubicBezTo>
                <a:cubicBezTo>
                  <a:pt x="596813" y="540309"/>
                  <a:pt x="583678" y="541489"/>
                  <a:pt x="570507" y="542765"/>
                </a:cubicBezTo>
                <a:cubicBezTo>
                  <a:pt x="557335" y="544040"/>
                  <a:pt x="541694" y="545688"/>
                  <a:pt x="523585" y="547709"/>
                </a:cubicBezTo>
                <a:cubicBezTo>
                  <a:pt x="529879" y="553230"/>
                  <a:pt x="540406" y="563156"/>
                  <a:pt x="555165" y="577488"/>
                </a:cubicBezTo>
                <a:cubicBezTo>
                  <a:pt x="569923" y="591819"/>
                  <a:pt x="583739" y="602098"/>
                  <a:pt x="596612" y="608325"/>
                </a:cubicBezTo>
                <a:cubicBezTo>
                  <a:pt x="609486" y="614551"/>
                  <a:pt x="622027" y="620316"/>
                  <a:pt x="634235" y="625620"/>
                </a:cubicBezTo>
                <a:cubicBezTo>
                  <a:pt x="646444" y="630924"/>
                  <a:pt x="646661" y="634505"/>
                  <a:pt x="634886" y="636364"/>
                </a:cubicBezTo>
                <a:cubicBezTo>
                  <a:pt x="623112" y="638222"/>
                  <a:pt x="609818" y="639151"/>
                  <a:pt x="595005" y="639151"/>
                </a:cubicBezTo>
                <a:cubicBezTo>
                  <a:pt x="580029" y="639151"/>
                  <a:pt x="567889" y="632948"/>
                  <a:pt x="558583" y="620543"/>
                </a:cubicBezTo>
                <a:cubicBezTo>
                  <a:pt x="549277" y="608138"/>
                  <a:pt x="537611" y="588384"/>
                  <a:pt x="523585" y="561281"/>
                </a:cubicBezTo>
                <a:lnTo>
                  <a:pt x="523585" y="626312"/>
                </a:lnTo>
                <a:cubicBezTo>
                  <a:pt x="523585" y="638629"/>
                  <a:pt x="523076" y="652360"/>
                  <a:pt x="522059" y="667506"/>
                </a:cubicBezTo>
                <a:cubicBezTo>
                  <a:pt x="521042" y="682651"/>
                  <a:pt x="517284" y="688501"/>
                  <a:pt x="510786" y="685055"/>
                </a:cubicBezTo>
                <a:cubicBezTo>
                  <a:pt x="504289" y="681610"/>
                  <a:pt x="499663" y="675923"/>
                  <a:pt x="496909" y="667994"/>
                </a:cubicBezTo>
                <a:cubicBezTo>
                  <a:pt x="494156" y="660065"/>
                  <a:pt x="493843" y="651095"/>
                  <a:pt x="495973" y="641084"/>
                </a:cubicBezTo>
                <a:cubicBezTo>
                  <a:pt x="498103" y="631073"/>
                  <a:pt x="499595" y="608725"/>
                  <a:pt x="500450" y="574039"/>
                </a:cubicBezTo>
                <a:cubicBezTo>
                  <a:pt x="499962" y="581581"/>
                  <a:pt x="492996" y="592504"/>
                  <a:pt x="479553" y="606809"/>
                </a:cubicBezTo>
                <a:cubicBezTo>
                  <a:pt x="466110" y="621113"/>
                  <a:pt x="450910" y="632423"/>
                  <a:pt x="433954" y="640738"/>
                </a:cubicBezTo>
                <a:cubicBezTo>
                  <a:pt x="416997" y="649054"/>
                  <a:pt x="415197" y="646405"/>
                  <a:pt x="428551" y="632793"/>
                </a:cubicBezTo>
                <a:cubicBezTo>
                  <a:pt x="441906" y="619180"/>
                  <a:pt x="455122" y="603933"/>
                  <a:pt x="468199" y="587051"/>
                </a:cubicBezTo>
                <a:cubicBezTo>
                  <a:pt x="481275" y="570169"/>
                  <a:pt x="489469" y="558595"/>
                  <a:pt x="492779" y="552328"/>
                </a:cubicBezTo>
                <a:cubicBezTo>
                  <a:pt x="473096" y="557361"/>
                  <a:pt x="459188" y="560962"/>
                  <a:pt x="451056" y="563133"/>
                </a:cubicBezTo>
                <a:cubicBezTo>
                  <a:pt x="442924" y="565303"/>
                  <a:pt x="435768" y="565008"/>
                  <a:pt x="429589" y="562247"/>
                </a:cubicBezTo>
                <a:lnTo>
                  <a:pt x="416983" y="552511"/>
                </a:lnTo>
                <a:lnTo>
                  <a:pt x="416572" y="561635"/>
                </a:lnTo>
                <a:cubicBezTo>
                  <a:pt x="416412" y="567622"/>
                  <a:pt x="416333" y="574286"/>
                  <a:pt x="416333" y="581629"/>
                </a:cubicBezTo>
                <a:cubicBezTo>
                  <a:pt x="416333" y="610441"/>
                  <a:pt x="416106" y="631002"/>
                  <a:pt x="415651" y="643312"/>
                </a:cubicBezTo>
                <a:cubicBezTo>
                  <a:pt x="415197" y="655623"/>
                  <a:pt x="413372" y="664816"/>
                  <a:pt x="410178" y="670893"/>
                </a:cubicBezTo>
                <a:cubicBezTo>
                  <a:pt x="406983" y="676971"/>
                  <a:pt x="401652" y="674556"/>
                  <a:pt x="394184" y="663650"/>
                </a:cubicBezTo>
                <a:cubicBezTo>
                  <a:pt x="386717" y="652743"/>
                  <a:pt x="384899" y="642671"/>
                  <a:pt x="388731" y="633433"/>
                </a:cubicBezTo>
                <a:cubicBezTo>
                  <a:pt x="392564" y="624196"/>
                  <a:pt x="394690" y="609210"/>
                  <a:pt x="395110" y="588475"/>
                </a:cubicBezTo>
                <a:cubicBezTo>
                  <a:pt x="395531" y="567741"/>
                  <a:pt x="395741" y="550985"/>
                  <a:pt x="395741" y="538207"/>
                </a:cubicBezTo>
                <a:cubicBezTo>
                  <a:pt x="395741" y="525944"/>
                  <a:pt x="395443" y="517459"/>
                  <a:pt x="394846" y="512752"/>
                </a:cubicBezTo>
                <a:cubicBezTo>
                  <a:pt x="390803" y="521881"/>
                  <a:pt x="384631" y="531038"/>
                  <a:pt x="376329" y="540221"/>
                </a:cubicBezTo>
                <a:cubicBezTo>
                  <a:pt x="368028" y="549405"/>
                  <a:pt x="357911" y="557337"/>
                  <a:pt x="345981" y="564018"/>
                </a:cubicBezTo>
                <a:cubicBezTo>
                  <a:pt x="334050" y="570698"/>
                  <a:pt x="333250" y="567260"/>
                  <a:pt x="343580" y="553701"/>
                </a:cubicBezTo>
                <a:cubicBezTo>
                  <a:pt x="353910" y="540143"/>
                  <a:pt x="364579" y="524265"/>
                  <a:pt x="375587" y="506068"/>
                </a:cubicBezTo>
                <a:cubicBezTo>
                  <a:pt x="386595" y="487870"/>
                  <a:pt x="395049" y="471029"/>
                  <a:pt x="400950" y="455545"/>
                </a:cubicBezTo>
                <a:cubicBezTo>
                  <a:pt x="406851" y="440060"/>
                  <a:pt x="409160" y="428035"/>
                  <a:pt x="407879" y="419468"/>
                </a:cubicBezTo>
                <a:cubicBezTo>
                  <a:pt x="406917" y="413043"/>
                  <a:pt x="408849" y="409936"/>
                  <a:pt x="413675" y="410146"/>
                </a:cubicBezTo>
                <a:close/>
                <a:moveTo>
                  <a:pt x="778869" y="406133"/>
                </a:moveTo>
                <a:cubicBezTo>
                  <a:pt x="781420" y="405500"/>
                  <a:pt x="785119" y="405981"/>
                  <a:pt x="789965" y="407575"/>
                </a:cubicBezTo>
                <a:cubicBezTo>
                  <a:pt x="799658" y="410763"/>
                  <a:pt x="807074" y="415165"/>
                  <a:pt x="812216" y="420781"/>
                </a:cubicBezTo>
                <a:cubicBezTo>
                  <a:pt x="817357" y="426397"/>
                  <a:pt x="816509" y="430330"/>
                  <a:pt x="809672" y="432582"/>
                </a:cubicBezTo>
                <a:cubicBezTo>
                  <a:pt x="802835" y="434834"/>
                  <a:pt x="794635" y="438039"/>
                  <a:pt x="785072" y="442197"/>
                </a:cubicBezTo>
                <a:cubicBezTo>
                  <a:pt x="775509" y="446354"/>
                  <a:pt x="759888" y="454748"/>
                  <a:pt x="738211" y="467377"/>
                </a:cubicBezTo>
                <a:lnTo>
                  <a:pt x="741976" y="479260"/>
                </a:lnTo>
                <a:cubicBezTo>
                  <a:pt x="742830" y="495484"/>
                  <a:pt x="743417" y="506373"/>
                  <a:pt x="743736" y="511928"/>
                </a:cubicBezTo>
                <a:cubicBezTo>
                  <a:pt x="744054" y="517483"/>
                  <a:pt x="747110" y="518205"/>
                  <a:pt x="752903" y="514095"/>
                </a:cubicBezTo>
                <a:cubicBezTo>
                  <a:pt x="758695" y="509985"/>
                  <a:pt x="767790" y="504260"/>
                  <a:pt x="780188" y="496921"/>
                </a:cubicBezTo>
                <a:cubicBezTo>
                  <a:pt x="776390" y="491902"/>
                  <a:pt x="772036" y="484960"/>
                  <a:pt x="767125" y="476096"/>
                </a:cubicBezTo>
                <a:cubicBezTo>
                  <a:pt x="762215" y="467231"/>
                  <a:pt x="765508" y="464816"/>
                  <a:pt x="777004" y="468852"/>
                </a:cubicBezTo>
                <a:cubicBezTo>
                  <a:pt x="788501" y="472887"/>
                  <a:pt x="798105" y="478541"/>
                  <a:pt x="805816" y="485812"/>
                </a:cubicBezTo>
                <a:cubicBezTo>
                  <a:pt x="813528" y="493083"/>
                  <a:pt x="816841" y="501520"/>
                  <a:pt x="815756" y="511124"/>
                </a:cubicBezTo>
                <a:cubicBezTo>
                  <a:pt x="814671" y="520728"/>
                  <a:pt x="810822" y="524116"/>
                  <a:pt x="804209" y="521288"/>
                </a:cubicBezTo>
                <a:cubicBezTo>
                  <a:pt x="797596" y="518459"/>
                  <a:pt x="792004" y="513912"/>
                  <a:pt x="787432" y="507645"/>
                </a:cubicBezTo>
                <a:cubicBezTo>
                  <a:pt x="761591" y="529824"/>
                  <a:pt x="745299" y="545369"/>
                  <a:pt x="738557" y="554281"/>
                </a:cubicBezTo>
                <a:cubicBezTo>
                  <a:pt x="736872" y="556509"/>
                  <a:pt x="735258" y="558169"/>
                  <a:pt x="733715" y="559259"/>
                </a:cubicBezTo>
                <a:lnTo>
                  <a:pt x="731355" y="560097"/>
                </a:lnTo>
                <a:lnTo>
                  <a:pt x="734539" y="560498"/>
                </a:lnTo>
                <a:cubicBezTo>
                  <a:pt x="742400" y="562634"/>
                  <a:pt x="747856" y="563702"/>
                  <a:pt x="750908" y="563702"/>
                </a:cubicBezTo>
                <a:cubicBezTo>
                  <a:pt x="754232" y="563702"/>
                  <a:pt x="765101" y="562654"/>
                  <a:pt x="783515" y="560559"/>
                </a:cubicBezTo>
                <a:cubicBezTo>
                  <a:pt x="801930" y="558463"/>
                  <a:pt x="818734" y="556150"/>
                  <a:pt x="833926" y="553620"/>
                </a:cubicBezTo>
                <a:cubicBezTo>
                  <a:pt x="849119" y="551090"/>
                  <a:pt x="859429" y="548516"/>
                  <a:pt x="864855" y="545898"/>
                </a:cubicBezTo>
                <a:cubicBezTo>
                  <a:pt x="867568" y="544589"/>
                  <a:pt x="870612" y="543890"/>
                  <a:pt x="873988" y="543800"/>
                </a:cubicBezTo>
                <a:lnTo>
                  <a:pt x="881803" y="544895"/>
                </a:lnTo>
                <a:lnTo>
                  <a:pt x="880941" y="544570"/>
                </a:lnTo>
                <a:cubicBezTo>
                  <a:pt x="880057" y="543566"/>
                  <a:pt x="879547" y="542035"/>
                  <a:pt x="879414" y="539977"/>
                </a:cubicBezTo>
                <a:cubicBezTo>
                  <a:pt x="878878" y="531743"/>
                  <a:pt x="874123" y="523421"/>
                  <a:pt x="865150" y="515010"/>
                </a:cubicBezTo>
                <a:cubicBezTo>
                  <a:pt x="856177" y="506600"/>
                  <a:pt x="857547" y="503884"/>
                  <a:pt x="869260" y="506861"/>
                </a:cubicBezTo>
                <a:cubicBezTo>
                  <a:pt x="880974" y="509839"/>
                  <a:pt x="887841" y="510907"/>
                  <a:pt x="889862" y="510066"/>
                </a:cubicBezTo>
                <a:cubicBezTo>
                  <a:pt x="891883" y="509225"/>
                  <a:pt x="894756" y="503636"/>
                  <a:pt x="898479" y="493300"/>
                </a:cubicBezTo>
                <a:cubicBezTo>
                  <a:pt x="902203" y="482963"/>
                  <a:pt x="904275" y="473193"/>
                  <a:pt x="904695" y="463989"/>
                </a:cubicBezTo>
                <a:cubicBezTo>
                  <a:pt x="905116" y="454785"/>
                  <a:pt x="901406" y="451024"/>
                  <a:pt x="893565" y="452706"/>
                </a:cubicBezTo>
                <a:cubicBezTo>
                  <a:pt x="885725" y="454388"/>
                  <a:pt x="873950" y="456457"/>
                  <a:pt x="858242" y="458912"/>
                </a:cubicBezTo>
                <a:cubicBezTo>
                  <a:pt x="869297" y="465885"/>
                  <a:pt x="873221" y="471443"/>
                  <a:pt x="870013" y="475587"/>
                </a:cubicBezTo>
                <a:cubicBezTo>
                  <a:pt x="866805" y="479731"/>
                  <a:pt x="862874" y="486456"/>
                  <a:pt x="858221" y="495762"/>
                </a:cubicBezTo>
                <a:cubicBezTo>
                  <a:pt x="853569" y="505067"/>
                  <a:pt x="846176" y="515448"/>
                  <a:pt x="836043" y="526904"/>
                </a:cubicBezTo>
                <a:cubicBezTo>
                  <a:pt x="825910" y="538359"/>
                  <a:pt x="813430" y="546739"/>
                  <a:pt x="798603" y="552043"/>
                </a:cubicBezTo>
                <a:cubicBezTo>
                  <a:pt x="783777" y="557347"/>
                  <a:pt x="782416" y="554441"/>
                  <a:pt x="794523" y="543324"/>
                </a:cubicBezTo>
                <a:cubicBezTo>
                  <a:pt x="806630" y="532208"/>
                  <a:pt x="817910" y="517890"/>
                  <a:pt x="828361" y="500370"/>
                </a:cubicBezTo>
                <a:cubicBezTo>
                  <a:pt x="838813" y="482851"/>
                  <a:pt x="843734" y="470381"/>
                  <a:pt x="843124" y="462961"/>
                </a:cubicBezTo>
                <a:cubicBezTo>
                  <a:pt x="839162" y="464643"/>
                  <a:pt x="834995" y="466129"/>
                  <a:pt x="830620" y="467417"/>
                </a:cubicBezTo>
                <a:cubicBezTo>
                  <a:pt x="826245" y="468706"/>
                  <a:pt x="820579" y="465712"/>
                  <a:pt x="813620" y="458434"/>
                </a:cubicBezTo>
                <a:cubicBezTo>
                  <a:pt x="806661" y="451156"/>
                  <a:pt x="808316" y="447517"/>
                  <a:pt x="818584" y="447517"/>
                </a:cubicBezTo>
                <a:cubicBezTo>
                  <a:pt x="825991" y="447517"/>
                  <a:pt x="839475" y="445642"/>
                  <a:pt x="859035" y="441891"/>
                </a:cubicBezTo>
                <a:cubicBezTo>
                  <a:pt x="878596" y="438141"/>
                  <a:pt x="892043" y="434305"/>
                  <a:pt x="899374" y="430385"/>
                </a:cubicBezTo>
                <a:cubicBezTo>
                  <a:pt x="906706" y="426464"/>
                  <a:pt x="913099" y="425871"/>
                  <a:pt x="918552" y="428604"/>
                </a:cubicBezTo>
                <a:cubicBezTo>
                  <a:pt x="924005" y="431338"/>
                  <a:pt x="929998" y="434990"/>
                  <a:pt x="936529" y="439561"/>
                </a:cubicBezTo>
                <a:cubicBezTo>
                  <a:pt x="943061" y="444133"/>
                  <a:pt x="944122" y="448670"/>
                  <a:pt x="939714" y="453174"/>
                </a:cubicBezTo>
                <a:cubicBezTo>
                  <a:pt x="935305" y="457678"/>
                  <a:pt x="932070" y="463222"/>
                  <a:pt x="930008" y="469808"/>
                </a:cubicBezTo>
                <a:cubicBezTo>
                  <a:pt x="927946" y="476394"/>
                  <a:pt x="925406" y="487470"/>
                  <a:pt x="922388" y="503036"/>
                </a:cubicBezTo>
                <a:cubicBezTo>
                  <a:pt x="919369" y="518602"/>
                  <a:pt x="911586" y="530709"/>
                  <a:pt x="899039" y="539356"/>
                </a:cubicBezTo>
                <a:cubicBezTo>
                  <a:pt x="895902" y="541518"/>
                  <a:pt x="893140" y="543153"/>
                  <a:pt x="890754" y="544259"/>
                </a:cubicBezTo>
                <a:lnTo>
                  <a:pt x="885885" y="545662"/>
                </a:lnTo>
                <a:lnTo>
                  <a:pt x="897144" y="550077"/>
                </a:lnTo>
                <a:cubicBezTo>
                  <a:pt x="901127" y="552093"/>
                  <a:pt x="905082" y="554553"/>
                  <a:pt x="909009" y="557456"/>
                </a:cubicBezTo>
                <a:cubicBezTo>
                  <a:pt x="916863" y="563261"/>
                  <a:pt x="918640" y="569199"/>
                  <a:pt x="914340" y="575270"/>
                </a:cubicBezTo>
                <a:cubicBezTo>
                  <a:pt x="910040" y="581340"/>
                  <a:pt x="907469" y="589598"/>
                  <a:pt x="906629" y="600043"/>
                </a:cubicBezTo>
                <a:cubicBezTo>
                  <a:pt x="905787" y="610488"/>
                  <a:pt x="903854" y="624575"/>
                  <a:pt x="900829" y="642305"/>
                </a:cubicBezTo>
                <a:cubicBezTo>
                  <a:pt x="897804" y="660035"/>
                  <a:pt x="891497" y="673518"/>
                  <a:pt x="881906" y="682756"/>
                </a:cubicBezTo>
                <a:cubicBezTo>
                  <a:pt x="872316" y="691994"/>
                  <a:pt x="866405" y="692574"/>
                  <a:pt x="864173" y="684496"/>
                </a:cubicBezTo>
                <a:cubicBezTo>
                  <a:pt x="861942" y="676418"/>
                  <a:pt x="859558" y="669822"/>
                  <a:pt x="857021" y="664708"/>
                </a:cubicBezTo>
                <a:cubicBezTo>
                  <a:pt x="854484" y="659594"/>
                  <a:pt x="844300" y="657674"/>
                  <a:pt x="826469" y="658949"/>
                </a:cubicBezTo>
                <a:cubicBezTo>
                  <a:pt x="808638" y="660224"/>
                  <a:pt x="786225" y="662056"/>
                  <a:pt x="759230" y="664443"/>
                </a:cubicBezTo>
                <a:cubicBezTo>
                  <a:pt x="756192" y="677384"/>
                  <a:pt x="752122" y="682237"/>
                  <a:pt x="747022" y="679002"/>
                </a:cubicBezTo>
                <a:cubicBezTo>
                  <a:pt x="741921" y="675767"/>
                  <a:pt x="739154" y="666237"/>
                  <a:pt x="738720" y="650414"/>
                </a:cubicBezTo>
                <a:cubicBezTo>
                  <a:pt x="738286" y="634590"/>
                  <a:pt x="737442" y="619373"/>
                  <a:pt x="736187" y="604764"/>
                </a:cubicBezTo>
                <a:cubicBezTo>
                  <a:pt x="734932" y="590154"/>
                  <a:pt x="732378" y="578590"/>
                  <a:pt x="728526" y="570071"/>
                </a:cubicBezTo>
                <a:cubicBezTo>
                  <a:pt x="726600" y="565812"/>
                  <a:pt x="726138" y="562884"/>
                  <a:pt x="727140" y="561289"/>
                </a:cubicBezTo>
                <a:lnTo>
                  <a:pt x="728605" y="560503"/>
                </a:lnTo>
                <a:lnTo>
                  <a:pt x="725317" y="558980"/>
                </a:lnTo>
                <a:cubicBezTo>
                  <a:pt x="724060" y="557796"/>
                  <a:pt x="722874" y="556043"/>
                  <a:pt x="721760" y="553722"/>
                </a:cubicBezTo>
                <a:cubicBezTo>
                  <a:pt x="717304" y="544436"/>
                  <a:pt x="716141" y="536311"/>
                  <a:pt x="718271" y="529345"/>
                </a:cubicBezTo>
                <a:cubicBezTo>
                  <a:pt x="720400" y="522380"/>
                  <a:pt x="720634" y="510890"/>
                  <a:pt x="718973" y="494876"/>
                </a:cubicBezTo>
                <a:cubicBezTo>
                  <a:pt x="717311" y="478863"/>
                  <a:pt x="714120" y="466960"/>
                  <a:pt x="709399" y="459166"/>
                </a:cubicBezTo>
                <a:cubicBezTo>
                  <a:pt x="704679" y="451373"/>
                  <a:pt x="705761" y="447931"/>
                  <a:pt x="712645" y="448840"/>
                </a:cubicBezTo>
                <a:cubicBezTo>
                  <a:pt x="719529" y="449749"/>
                  <a:pt x="725793" y="451424"/>
                  <a:pt x="731436" y="453866"/>
                </a:cubicBezTo>
                <a:cubicBezTo>
                  <a:pt x="746615" y="444370"/>
                  <a:pt x="757484" y="436343"/>
                  <a:pt x="764043" y="429784"/>
                </a:cubicBezTo>
                <a:cubicBezTo>
                  <a:pt x="770602" y="423226"/>
                  <a:pt x="774138" y="417088"/>
                  <a:pt x="774654" y="411370"/>
                </a:cubicBezTo>
                <a:cubicBezTo>
                  <a:pt x="774912" y="408511"/>
                  <a:pt x="776317" y="406765"/>
                  <a:pt x="778869" y="406133"/>
                </a:cubicBezTo>
                <a:close/>
                <a:moveTo>
                  <a:pt x="2091062" y="405896"/>
                </a:moveTo>
                <a:cubicBezTo>
                  <a:pt x="2094697" y="404682"/>
                  <a:pt x="2101320" y="406507"/>
                  <a:pt x="2110931" y="411370"/>
                </a:cubicBezTo>
                <a:cubicBezTo>
                  <a:pt x="2120542" y="416233"/>
                  <a:pt x="2123855" y="421534"/>
                  <a:pt x="2120871" y="427272"/>
                </a:cubicBezTo>
                <a:cubicBezTo>
                  <a:pt x="2117887" y="433010"/>
                  <a:pt x="2116395" y="453791"/>
                  <a:pt x="2116395" y="489617"/>
                </a:cubicBezTo>
                <a:lnTo>
                  <a:pt x="2137231" y="485893"/>
                </a:lnTo>
                <a:cubicBezTo>
                  <a:pt x="2147214" y="483275"/>
                  <a:pt x="2154326" y="484411"/>
                  <a:pt x="2158565" y="489301"/>
                </a:cubicBezTo>
                <a:cubicBezTo>
                  <a:pt x="2162804" y="494191"/>
                  <a:pt x="2160569" y="498251"/>
                  <a:pt x="2151861" y="501479"/>
                </a:cubicBezTo>
                <a:cubicBezTo>
                  <a:pt x="2143152" y="504708"/>
                  <a:pt x="2130909" y="507455"/>
                  <a:pt x="2115133" y="509720"/>
                </a:cubicBezTo>
                <a:lnTo>
                  <a:pt x="2115133" y="514359"/>
                </a:lnTo>
                <a:cubicBezTo>
                  <a:pt x="2128169" y="515892"/>
                  <a:pt x="2138448" y="519290"/>
                  <a:pt x="2145970" y="524554"/>
                </a:cubicBezTo>
                <a:cubicBezTo>
                  <a:pt x="2153492" y="529817"/>
                  <a:pt x="2155821" y="536613"/>
                  <a:pt x="2152959" y="544942"/>
                </a:cubicBezTo>
                <a:cubicBezTo>
                  <a:pt x="2150097" y="553271"/>
                  <a:pt x="2143925" y="552837"/>
                  <a:pt x="2134443" y="543640"/>
                </a:cubicBezTo>
                <a:cubicBezTo>
                  <a:pt x="2124961" y="534442"/>
                  <a:pt x="2118524" y="527979"/>
                  <a:pt x="2115133" y="524248"/>
                </a:cubicBezTo>
                <a:cubicBezTo>
                  <a:pt x="2115133" y="532116"/>
                  <a:pt x="2113895" y="540255"/>
                  <a:pt x="2111420" y="548665"/>
                </a:cubicBezTo>
                <a:cubicBezTo>
                  <a:pt x="2108944" y="557076"/>
                  <a:pt x="2104875" y="557544"/>
                  <a:pt x="2099211" y="550069"/>
                </a:cubicBezTo>
                <a:cubicBezTo>
                  <a:pt x="2093548" y="542595"/>
                  <a:pt x="2091354" y="536185"/>
                  <a:pt x="2092629" y="530841"/>
                </a:cubicBezTo>
                <a:cubicBezTo>
                  <a:pt x="2093904" y="525496"/>
                  <a:pt x="2094507" y="520742"/>
                  <a:pt x="2094440" y="516577"/>
                </a:cubicBezTo>
                <a:cubicBezTo>
                  <a:pt x="2077510" y="542459"/>
                  <a:pt x="2059462" y="559572"/>
                  <a:pt x="2040295" y="567914"/>
                </a:cubicBezTo>
                <a:cubicBezTo>
                  <a:pt x="2021127" y="576257"/>
                  <a:pt x="2016559" y="575701"/>
                  <a:pt x="2026591" y="566246"/>
                </a:cubicBezTo>
                <a:cubicBezTo>
                  <a:pt x="2036622" y="556791"/>
                  <a:pt x="2046891" y="546600"/>
                  <a:pt x="2057397" y="535673"/>
                </a:cubicBezTo>
                <a:cubicBezTo>
                  <a:pt x="2067903" y="524747"/>
                  <a:pt x="2075177" y="516679"/>
                  <a:pt x="2079220" y="511470"/>
                </a:cubicBezTo>
                <a:cubicBezTo>
                  <a:pt x="2070755" y="515621"/>
                  <a:pt x="2063810" y="518151"/>
                  <a:pt x="2058384" y="519060"/>
                </a:cubicBezTo>
                <a:cubicBezTo>
                  <a:pt x="2052958" y="519968"/>
                  <a:pt x="2046348" y="516777"/>
                  <a:pt x="2038555" y="509486"/>
                </a:cubicBezTo>
                <a:cubicBezTo>
                  <a:pt x="2030762" y="502195"/>
                  <a:pt x="2032125" y="498983"/>
                  <a:pt x="2042645" y="499852"/>
                </a:cubicBezTo>
                <a:cubicBezTo>
                  <a:pt x="2053165" y="500720"/>
                  <a:pt x="2070463" y="498827"/>
                  <a:pt x="2094541" y="494175"/>
                </a:cubicBezTo>
                <a:lnTo>
                  <a:pt x="2094541" y="450122"/>
                </a:lnTo>
                <a:cubicBezTo>
                  <a:pt x="2094541" y="433030"/>
                  <a:pt x="2093053" y="421690"/>
                  <a:pt x="2090075" y="416101"/>
                </a:cubicBezTo>
                <a:cubicBezTo>
                  <a:pt x="2087097" y="410512"/>
                  <a:pt x="2087427" y="407110"/>
                  <a:pt x="2091062" y="405896"/>
                </a:cubicBezTo>
                <a:close/>
                <a:moveTo>
                  <a:pt x="2375033" y="398968"/>
                </a:moveTo>
                <a:cubicBezTo>
                  <a:pt x="2429117" y="442756"/>
                  <a:pt x="2456159" y="488986"/>
                  <a:pt x="2456159" y="537657"/>
                </a:cubicBezTo>
                <a:cubicBezTo>
                  <a:pt x="2457868" y="594671"/>
                  <a:pt x="2431226" y="642549"/>
                  <a:pt x="2376233" y="681291"/>
                </a:cubicBezTo>
                <a:lnTo>
                  <a:pt x="2358979" y="660801"/>
                </a:lnTo>
                <a:cubicBezTo>
                  <a:pt x="2404096" y="626970"/>
                  <a:pt x="2427075" y="587780"/>
                  <a:pt x="2427916" y="543233"/>
                </a:cubicBezTo>
                <a:cubicBezTo>
                  <a:pt x="2429626" y="497776"/>
                  <a:pt x="2406219" y="456864"/>
                  <a:pt x="2357697" y="420496"/>
                </a:cubicBezTo>
                <a:close/>
                <a:moveTo>
                  <a:pt x="268569" y="398968"/>
                </a:moveTo>
                <a:lnTo>
                  <a:pt x="285966" y="420496"/>
                </a:lnTo>
                <a:cubicBezTo>
                  <a:pt x="237443" y="456864"/>
                  <a:pt x="214017" y="497790"/>
                  <a:pt x="215685" y="543273"/>
                </a:cubicBezTo>
                <a:cubicBezTo>
                  <a:pt x="216526" y="587807"/>
                  <a:pt x="239526" y="626976"/>
                  <a:pt x="284684" y="660781"/>
                </a:cubicBezTo>
                <a:lnTo>
                  <a:pt x="267368" y="681291"/>
                </a:lnTo>
                <a:cubicBezTo>
                  <a:pt x="212416" y="642563"/>
                  <a:pt x="185794" y="594020"/>
                  <a:pt x="187504" y="535663"/>
                </a:cubicBezTo>
                <a:cubicBezTo>
                  <a:pt x="187504" y="488280"/>
                  <a:pt x="214525" y="442715"/>
                  <a:pt x="268569" y="398968"/>
                </a:cubicBezTo>
                <a:close/>
                <a:moveTo>
                  <a:pt x="555089" y="237587"/>
                </a:moveTo>
                <a:cubicBezTo>
                  <a:pt x="557576" y="237541"/>
                  <a:pt x="561050" y="238288"/>
                  <a:pt x="565511" y="239826"/>
                </a:cubicBezTo>
                <a:cubicBezTo>
                  <a:pt x="583356" y="245977"/>
                  <a:pt x="596789" y="252913"/>
                  <a:pt x="605810" y="260631"/>
                </a:cubicBezTo>
                <a:cubicBezTo>
                  <a:pt x="614830" y="268350"/>
                  <a:pt x="617757" y="279344"/>
                  <a:pt x="614590" y="293615"/>
                </a:cubicBezTo>
                <a:cubicBezTo>
                  <a:pt x="611422" y="307885"/>
                  <a:pt x="604982" y="309306"/>
                  <a:pt x="595270" y="297877"/>
                </a:cubicBezTo>
                <a:cubicBezTo>
                  <a:pt x="585557" y="286449"/>
                  <a:pt x="573586" y="273613"/>
                  <a:pt x="559356" y="259370"/>
                </a:cubicBezTo>
                <a:cubicBezTo>
                  <a:pt x="549050" y="244984"/>
                  <a:pt x="547628" y="237723"/>
                  <a:pt x="555089" y="237587"/>
                </a:cubicBezTo>
                <a:close/>
                <a:moveTo>
                  <a:pt x="808008" y="208972"/>
                </a:moveTo>
                <a:cubicBezTo>
                  <a:pt x="811552" y="209255"/>
                  <a:pt x="809266" y="212448"/>
                  <a:pt x="801146" y="218552"/>
                </a:cubicBezTo>
                <a:cubicBezTo>
                  <a:pt x="790322" y="226691"/>
                  <a:pt x="778150" y="234468"/>
                  <a:pt x="764633" y="241881"/>
                </a:cubicBezTo>
                <a:cubicBezTo>
                  <a:pt x="751115" y="249294"/>
                  <a:pt x="740786" y="256317"/>
                  <a:pt x="733643" y="262951"/>
                </a:cubicBezTo>
                <a:cubicBezTo>
                  <a:pt x="726501" y="269584"/>
                  <a:pt x="717793" y="267963"/>
                  <a:pt x="707517" y="258088"/>
                </a:cubicBezTo>
                <a:cubicBezTo>
                  <a:pt x="697242" y="248212"/>
                  <a:pt x="693928" y="242878"/>
                  <a:pt x="697577" y="242084"/>
                </a:cubicBezTo>
                <a:cubicBezTo>
                  <a:pt x="701226" y="241291"/>
                  <a:pt x="707378" y="240273"/>
                  <a:pt x="716033" y="239032"/>
                </a:cubicBezTo>
                <a:cubicBezTo>
                  <a:pt x="724687" y="237791"/>
                  <a:pt x="733420" y="235075"/>
                  <a:pt x="742230" y="230883"/>
                </a:cubicBezTo>
                <a:cubicBezTo>
                  <a:pt x="751041" y="226691"/>
                  <a:pt x="760553" y="222893"/>
                  <a:pt x="770768" y="219488"/>
                </a:cubicBezTo>
                <a:cubicBezTo>
                  <a:pt x="782027" y="215147"/>
                  <a:pt x="792611" y="211872"/>
                  <a:pt x="802520" y="209660"/>
                </a:cubicBezTo>
                <a:cubicBezTo>
                  <a:pt x="804997" y="209108"/>
                  <a:pt x="806827" y="208878"/>
                  <a:pt x="808008" y="208972"/>
                </a:cubicBezTo>
                <a:close/>
                <a:moveTo>
                  <a:pt x="5766871" y="203943"/>
                </a:moveTo>
                <a:lnTo>
                  <a:pt x="5744101" y="208684"/>
                </a:lnTo>
                <a:cubicBezTo>
                  <a:pt x="5738960" y="220228"/>
                  <a:pt x="5736535" y="226484"/>
                  <a:pt x="5736827" y="227454"/>
                </a:cubicBezTo>
                <a:cubicBezTo>
                  <a:pt x="5737119" y="228424"/>
                  <a:pt x="5738445" y="229248"/>
                  <a:pt x="5740805" y="229927"/>
                </a:cubicBezTo>
                <a:cubicBezTo>
                  <a:pt x="5743165" y="230605"/>
                  <a:pt x="5747160" y="232111"/>
                  <a:pt x="5752789" y="234444"/>
                </a:cubicBezTo>
                <a:cubicBezTo>
                  <a:pt x="5757971" y="228150"/>
                  <a:pt x="5762665" y="217983"/>
                  <a:pt x="5766871" y="203943"/>
                </a:cubicBezTo>
                <a:close/>
                <a:moveTo>
                  <a:pt x="1785421" y="203943"/>
                </a:moveTo>
                <a:lnTo>
                  <a:pt x="1762652" y="208684"/>
                </a:lnTo>
                <a:cubicBezTo>
                  <a:pt x="1757511" y="220228"/>
                  <a:pt x="1755086" y="226484"/>
                  <a:pt x="1755378" y="227454"/>
                </a:cubicBezTo>
                <a:cubicBezTo>
                  <a:pt x="1755669" y="228424"/>
                  <a:pt x="1756995" y="229248"/>
                  <a:pt x="1759355" y="229927"/>
                </a:cubicBezTo>
                <a:cubicBezTo>
                  <a:pt x="1761716" y="230605"/>
                  <a:pt x="1765711" y="232111"/>
                  <a:pt x="1771340" y="234444"/>
                </a:cubicBezTo>
                <a:cubicBezTo>
                  <a:pt x="1776522" y="228150"/>
                  <a:pt x="1781216" y="217983"/>
                  <a:pt x="1785421" y="203943"/>
                </a:cubicBezTo>
                <a:close/>
                <a:moveTo>
                  <a:pt x="2507544" y="198118"/>
                </a:moveTo>
                <a:cubicBezTo>
                  <a:pt x="2514081" y="198583"/>
                  <a:pt x="2519630" y="200138"/>
                  <a:pt x="2524191" y="202783"/>
                </a:cubicBezTo>
                <a:cubicBezTo>
                  <a:pt x="2533314" y="208073"/>
                  <a:pt x="2537010" y="212994"/>
                  <a:pt x="2535280" y="217545"/>
                </a:cubicBezTo>
                <a:cubicBezTo>
                  <a:pt x="2533551" y="222096"/>
                  <a:pt x="2527436" y="224372"/>
                  <a:pt x="2516937" y="224372"/>
                </a:cubicBezTo>
                <a:cubicBezTo>
                  <a:pt x="2508445" y="223517"/>
                  <a:pt x="2500503" y="223090"/>
                  <a:pt x="2493110" y="223090"/>
                </a:cubicBezTo>
                <a:cubicBezTo>
                  <a:pt x="2485568" y="223090"/>
                  <a:pt x="2474631" y="223510"/>
                  <a:pt x="2460300" y="224351"/>
                </a:cubicBezTo>
                <a:cubicBezTo>
                  <a:pt x="2445968" y="225192"/>
                  <a:pt x="2431124" y="227105"/>
                  <a:pt x="2415769" y="230089"/>
                </a:cubicBezTo>
                <a:cubicBezTo>
                  <a:pt x="2400413" y="233074"/>
                  <a:pt x="2389904" y="234783"/>
                  <a:pt x="2384240" y="235217"/>
                </a:cubicBezTo>
                <a:cubicBezTo>
                  <a:pt x="2378577" y="235651"/>
                  <a:pt x="2371672" y="232016"/>
                  <a:pt x="2363526" y="224311"/>
                </a:cubicBezTo>
                <a:cubicBezTo>
                  <a:pt x="2355381" y="216606"/>
                  <a:pt x="2357290" y="212753"/>
                  <a:pt x="2369254" y="212753"/>
                </a:cubicBezTo>
                <a:cubicBezTo>
                  <a:pt x="2378614" y="212753"/>
                  <a:pt x="2395984" y="211485"/>
                  <a:pt x="2421364" y="208948"/>
                </a:cubicBezTo>
                <a:cubicBezTo>
                  <a:pt x="2446745" y="206412"/>
                  <a:pt x="2467947" y="203427"/>
                  <a:pt x="2484971" y="199995"/>
                </a:cubicBezTo>
                <a:cubicBezTo>
                  <a:pt x="2493483" y="198279"/>
                  <a:pt x="2501008" y="197654"/>
                  <a:pt x="2507544" y="198118"/>
                </a:cubicBezTo>
                <a:close/>
                <a:moveTo>
                  <a:pt x="5118675" y="167933"/>
                </a:moveTo>
                <a:cubicBezTo>
                  <a:pt x="5121427" y="168234"/>
                  <a:pt x="5125229" y="169779"/>
                  <a:pt x="5130082" y="172567"/>
                </a:cubicBezTo>
                <a:cubicBezTo>
                  <a:pt x="5139788" y="178142"/>
                  <a:pt x="5145760" y="184582"/>
                  <a:pt x="5147998" y="191887"/>
                </a:cubicBezTo>
                <a:cubicBezTo>
                  <a:pt x="5150237" y="199192"/>
                  <a:pt x="5149595" y="206859"/>
                  <a:pt x="5146075" y="214890"/>
                </a:cubicBezTo>
                <a:cubicBezTo>
                  <a:pt x="5142555" y="222920"/>
                  <a:pt x="5137499" y="222995"/>
                  <a:pt x="5130906" y="215114"/>
                </a:cubicBezTo>
                <a:cubicBezTo>
                  <a:pt x="5124314" y="207232"/>
                  <a:pt x="5119200" y="199188"/>
                  <a:pt x="5115564" y="190981"/>
                </a:cubicBezTo>
                <a:cubicBezTo>
                  <a:pt x="5112933" y="181866"/>
                  <a:pt x="5112268" y="175124"/>
                  <a:pt x="5113570" y="170756"/>
                </a:cubicBezTo>
                <a:cubicBezTo>
                  <a:pt x="5114221" y="168572"/>
                  <a:pt x="5115923" y="167631"/>
                  <a:pt x="5118675" y="167933"/>
                </a:cubicBezTo>
                <a:close/>
                <a:moveTo>
                  <a:pt x="520879" y="164367"/>
                </a:moveTo>
                <a:cubicBezTo>
                  <a:pt x="513838" y="166890"/>
                  <a:pt x="503671" y="169243"/>
                  <a:pt x="490378" y="171427"/>
                </a:cubicBezTo>
                <a:cubicBezTo>
                  <a:pt x="492901" y="190310"/>
                  <a:pt x="494908" y="206208"/>
                  <a:pt x="496401" y="219122"/>
                </a:cubicBezTo>
                <a:cubicBezTo>
                  <a:pt x="504323" y="218376"/>
                  <a:pt x="512482" y="216952"/>
                  <a:pt x="520879" y="214849"/>
                </a:cubicBezTo>
                <a:lnTo>
                  <a:pt x="520879" y="198835"/>
                </a:lnTo>
                <a:cubicBezTo>
                  <a:pt x="514503" y="199690"/>
                  <a:pt x="508226" y="198452"/>
                  <a:pt x="502047" y="195122"/>
                </a:cubicBezTo>
                <a:cubicBezTo>
                  <a:pt x="495868" y="191792"/>
                  <a:pt x="495790" y="188811"/>
                  <a:pt x="501813" y="186179"/>
                </a:cubicBezTo>
                <a:cubicBezTo>
                  <a:pt x="507836" y="183548"/>
                  <a:pt x="514191" y="181228"/>
                  <a:pt x="520879" y="179220"/>
                </a:cubicBezTo>
                <a:close/>
                <a:moveTo>
                  <a:pt x="566142" y="157326"/>
                </a:moveTo>
                <a:cubicBezTo>
                  <a:pt x="561971" y="157747"/>
                  <a:pt x="554941" y="159015"/>
                  <a:pt x="545052" y="161131"/>
                </a:cubicBezTo>
                <a:lnTo>
                  <a:pt x="544014" y="174418"/>
                </a:lnTo>
                <a:lnTo>
                  <a:pt x="552072" y="173259"/>
                </a:lnTo>
                <a:cubicBezTo>
                  <a:pt x="557226" y="171482"/>
                  <a:pt x="562280" y="172075"/>
                  <a:pt x="567231" y="175039"/>
                </a:cubicBezTo>
                <a:cubicBezTo>
                  <a:pt x="572182" y="178003"/>
                  <a:pt x="572372" y="181604"/>
                  <a:pt x="567800" y="185844"/>
                </a:cubicBezTo>
                <a:cubicBezTo>
                  <a:pt x="563229" y="190083"/>
                  <a:pt x="555171" y="193355"/>
                  <a:pt x="543628" y="195661"/>
                </a:cubicBezTo>
                <a:lnTo>
                  <a:pt x="541450" y="210169"/>
                </a:lnTo>
                <a:cubicBezTo>
                  <a:pt x="552031" y="209382"/>
                  <a:pt x="562774" y="208629"/>
                  <a:pt x="573681" y="207911"/>
                </a:cubicBezTo>
                <a:cubicBezTo>
                  <a:pt x="575933" y="197357"/>
                  <a:pt x="577272" y="186759"/>
                  <a:pt x="577700" y="176117"/>
                </a:cubicBezTo>
                <a:cubicBezTo>
                  <a:pt x="578127" y="165476"/>
                  <a:pt x="577350" y="159578"/>
                  <a:pt x="575370" y="158425"/>
                </a:cubicBezTo>
                <a:cubicBezTo>
                  <a:pt x="573389" y="157272"/>
                  <a:pt x="570313" y="156906"/>
                  <a:pt x="566142" y="157326"/>
                </a:cubicBezTo>
                <a:close/>
                <a:moveTo>
                  <a:pt x="5479965" y="151262"/>
                </a:moveTo>
                <a:cubicBezTo>
                  <a:pt x="5482159" y="151556"/>
                  <a:pt x="5484812" y="152156"/>
                  <a:pt x="5487925" y="153064"/>
                </a:cubicBezTo>
                <a:cubicBezTo>
                  <a:pt x="5500378" y="156692"/>
                  <a:pt x="5509341" y="162189"/>
                  <a:pt x="5514815" y="169555"/>
                </a:cubicBezTo>
                <a:cubicBezTo>
                  <a:pt x="5520288" y="176921"/>
                  <a:pt x="5521638" y="185983"/>
                  <a:pt x="5518864" y="196740"/>
                </a:cubicBezTo>
                <a:cubicBezTo>
                  <a:pt x="5516090" y="207497"/>
                  <a:pt x="5507343" y="204960"/>
                  <a:pt x="5492626" y="189130"/>
                </a:cubicBezTo>
                <a:cubicBezTo>
                  <a:pt x="5481570" y="173815"/>
                  <a:pt x="5474909" y="163068"/>
                  <a:pt x="5472644" y="156889"/>
                </a:cubicBezTo>
                <a:cubicBezTo>
                  <a:pt x="5470945" y="152255"/>
                  <a:pt x="5473386" y="150379"/>
                  <a:pt x="5479965" y="151262"/>
                </a:cubicBezTo>
                <a:close/>
                <a:moveTo>
                  <a:pt x="1498516" y="151262"/>
                </a:moveTo>
                <a:cubicBezTo>
                  <a:pt x="1500709" y="151556"/>
                  <a:pt x="1503363" y="152156"/>
                  <a:pt x="1506476" y="153064"/>
                </a:cubicBezTo>
                <a:cubicBezTo>
                  <a:pt x="1518928" y="156692"/>
                  <a:pt x="1527892" y="162189"/>
                  <a:pt x="1533365" y="169555"/>
                </a:cubicBezTo>
                <a:cubicBezTo>
                  <a:pt x="1538839" y="176921"/>
                  <a:pt x="1540188" y="185983"/>
                  <a:pt x="1537414" y="196740"/>
                </a:cubicBezTo>
                <a:cubicBezTo>
                  <a:pt x="1534640" y="207497"/>
                  <a:pt x="1525894" y="204960"/>
                  <a:pt x="1511176" y="189130"/>
                </a:cubicBezTo>
                <a:cubicBezTo>
                  <a:pt x="1500120" y="173815"/>
                  <a:pt x="1493460" y="163068"/>
                  <a:pt x="1491195" y="156889"/>
                </a:cubicBezTo>
                <a:cubicBezTo>
                  <a:pt x="1489496" y="152255"/>
                  <a:pt x="1491936" y="150379"/>
                  <a:pt x="1498516" y="151262"/>
                </a:cubicBezTo>
                <a:close/>
                <a:moveTo>
                  <a:pt x="5187824" y="138808"/>
                </a:moveTo>
                <a:cubicBezTo>
                  <a:pt x="5189259" y="138723"/>
                  <a:pt x="5191020" y="138964"/>
                  <a:pt x="5193109" y="139532"/>
                </a:cubicBezTo>
                <a:cubicBezTo>
                  <a:pt x="5201465" y="141805"/>
                  <a:pt x="5209363" y="145494"/>
                  <a:pt x="5216804" y="150602"/>
                </a:cubicBezTo>
                <a:cubicBezTo>
                  <a:pt x="5224244" y="155709"/>
                  <a:pt x="5225472" y="160345"/>
                  <a:pt x="5220486" y="164509"/>
                </a:cubicBezTo>
                <a:cubicBezTo>
                  <a:pt x="5215501" y="168674"/>
                  <a:pt x="5208641" y="178240"/>
                  <a:pt x="5199905" y="193209"/>
                </a:cubicBezTo>
                <a:cubicBezTo>
                  <a:pt x="5191169" y="208178"/>
                  <a:pt x="5182643" y="220641"/>
                  <a:pt x="5174328" y="230598"/>
                </a:cubicBezTo>
                <a:cubicBezTo>
                  <a:pt x="5205501" y="227234"/>
                  <a:pt x="5228212" y="224053"/>
                  <a:pt x="5242462" y="221055"/>
                </a:cubicBezTo>
                <a:cubicBezTo>
                  <a:pt x="5256712" y="218057"/>
                  <a:pt x="5267859" y="220794"/>
                  <a:pt x="5275903" y="229265"/>
                </a:cubicBezTo>
                <a:cubicBezTo>
                  <a:pt x="5283948" y="237737"/>
                  <a:pt x="5286423" y="243081"/>
                  <a:pt x="5283330" y="245299"/>
                </a:cubicBezTo>
                <a:cubicBezTo>
                  <a:pt x="5280237" y="247517"/>
                  <a:pt x="5270267" y="248626"/>
                  <a:pt x="5253419" y="248626"/>
                </a:cubicBezTo>
                <a:cubicBezTo>
                  <a:pt x="5238308" y="248626"/>
                  <a:pt x="5218889" y="249687"/>
                  <a:pt x="5195164" y="251810"/>
                </a:cubicBezTo>
                <a:cubicBezTo>
                  <a:pt x="5171439" y="253933"/>
                  <a:pt x="5149708" y="257128"/>
                  <a:pt x="5129970" y="261394"/>
                </a:cubicBezTo>
                <a:cubicBezTo>
                  <a:pt x="5110233" y="265660"/>
                  <a:pt x="5096621" y="267339"/>
                  <a:pt x="5089133" y="266430"/>
                </a:cubicBezTo>
                <a:cubicBezTo>
                  <a:pt x="5081645" y="265521"/>
                  <a:pt x="5075435" y="261937"/>
                  <a:pt x="5070504" y="255676"/>
                </a:cubicBezTo>
                <a:cubicBezTo>
                  <a:pt x="5065574" y="249416"/>
                  <a:pt x="5069392" y="246028"/>
                  <a:pt x="5081960" y="245513"/>
                </a:cubicBezTo>
                <a:cubicBezTo>
                  <a:pt x="5094528" y="244997"/>
                  <a:pt x="5119607" y="241064"/>
                  <a:pt x="5157196" y="233711"/>
                </a:cubicBezTo>
                <a:cubicBezTo>
                  <a:pt x="5162595" y="223673"/>
                  <a:pt x="5168902" y="208986"/>
                  <a:pt x="5176119" y="189649"/>
                </a:cubicBezTo>
                <a:cubicBezTo>
                  <a:pt x="5183335" y="170312"/>
                  <a:pt x="5185882" y="156557"/>
                  <a:pt x="5183759" y="148384"/>
                </a:cubicBezTo>
                <a:cubicBezTo>
                  <a:pt x="5182167" y="142254"/>
                  <a:pt x="5183522" y="139062"/>
                  <a:pt x="5187824" y="138808"/>
                </a:cubicBezTo>
                <a:close/>
                <a:moveTo>
                  <a:pt x="5407949" y="125411"/>
                </a:moveTo>
                <a:cubicBezTo>
                  <a:pt x="5403290" y="125825"/>
                  <a:pt x="5391430" y="127931"/>
                  <a:pt x="5372371" y="131729"/>
                </a:cubicBezTo>
                <a:lnTo>
                  <a:pt x="5373490" y="168050"/>
                </a:lnTo>
                <a:cubicBezTo>
                  <a:pt x="5380992" y="167344"/>
                  <a:pt x="5387236" y="165676"/>
                  <a:pt x="5392221" y="163044"/>
                </a:cubicBezTo>
                <a:cubicBezTo>
                  <a:pt x="5397206" y="160412"/>
                  <a:pt x="5402591" y="161942"/>
                  <a:pt x="5408377" y="167632"/>
                </a:cubicBezTo>
                <a:cubicBezTo>
                  <a:pt x="5414162" y="173323"/>
                  <a:pt x="5412500" y="178030"/>
                  <a:pt x="5403392" y="181754"/>
                </a:cubicBezTo>
                <a:cubicBezTo>
                  <a:pt x="5394282" y="185477"/>
                  <a:pt x="5384369" y="187339"/>
                  <a:pt x="5373653" y="187339"/>
                </a:cubicBezTo>
                <a:lnTo>
                  <a:pt x="5374752" y="220384"/>
                </a:lnTo>
                <a:cubicBezTo>
                  <a:pt x="5379038" y="220506"/>
                  <a:pt x="5385428" y="218834"/>
                  <a:pt x="5393919" y="215368"/>
                </a:cubicBezTo>
                <a:cubicBezTo>
                  <a:pt x="5402411" y="211902"/>
                  <a:pt x="5408105" y="212085"/>
                  <a:pt x="5411002" y="215917"/>
                </a:cubicBezTo>
                <a:cubicBezTo>
                  <a:pt x="5413897" y="219749"/>
                  <a:pt x="5416030" y="219505"/>
                  <a:pt x="5417401" y="215185"/>
                </a:cubicBezTo>
                <a:cubicBezTo>
                  <a:pt x="5418770" y="210864"/>
                  <a:pt x="5419670" y="196187"/>
                  <a:pt x="5420097" y="171153"/>
                </a:cubicBezTo>
                <a:cubicBezTo>
                  <a:pt x="5420524" y="146118"/>
                  <a:pt x="5419771" y="132133"/>
                  <a:pt x="5417838" y="129196"/>
                </a:cubicBezTo>
                <a:cubicBezTo>
                  <a:pt x="5415905" y="126259"/>
                  <a:pt x="5412609" y="124997"/>
                  <a:pt x="5407949" y="125411"/>
                </a:cubicBezTo>
                <a:close/>
                <a:moveTo>
                  <a:pt x="1426499" y="125411"/>
                </a:moveTo>
                <a:cubicBezTo>
                  <a:pt x="1421840" y="125825"/>
                  <a:pt x="1409981" y="127931"/>
                  <a:pt x="1390922" y="131729"/>
                </a:cubicBezTo>
                <a:lnTo>
                  <a:pt x="1392041" y="168050"/>
                </a:lnTo>
                <a:cubicBezTo>
                  <a:pt x="1399542" y="167344"/>
                  <a:pt x="1405786" y="165676"/>
                  <a:pt x="1410771" y="163044"/>
                </a:cubicBezTo>
                <a:cubicBezTo>
                  <a:pt x="1415756" y="160412"/>
                  <a:pt x="1421141" y="161942"/>
                  <a:pt x="1426927" y="167632"/>
                </a:cubicBezTo>
                <a:cubicBezTo>
                  <a:pt x="1432712" y="173323"/>
                  <a:pt x="1431051" y="178030"/>
                  <a:pt x="1421942" y="181754"/>
                </a:cubicBezTo>
                <a:cubicBezTo>
                  <a:pt x="1412833" y="185477"/>
                  <a:pt x="1402920" y="187339"/>
                  <a:pt x="1392204" y="187339"/>
                </a:cubicBezTo>
                <a:lnTo>
                  <a:pt x="1393302" y="220384"/>
                </a:lnTo>
                <a:cubicBezTo>
                  <a:pt x="1397589" y="220506"/>
                  <a:pt x="1403979" y="218834"/>
                  <a:pt x="1412470" y="215368"/>
                </a:cubicBezTo>
                <a:cubicBezTo>
                  <a:pt x="1420962" y="211902"/>
                  <a:pt x="1426655" y="212085"/>
                  <a:pt x="1429552" y="215917"/>
                </a:cubicBezTo>
                <a:cubicBezTo>
                  <a:pt x="1432448" y="219749"/>
                  <a:pt x="1434581" y="219505"/>
                  <a:pt x="1435951" y="215185"/>
                </a:cubicBezTo>
                <a:cubicBezTo>
                  <a:pt x="1437321" y="210864"/>
                  <a:pt x="1438220" y="196187"/>
                  <a:pt x="1438647" y="171153"/>
                </a:cubicBezTo>
                <a:cubicBezTo>
                  <a:pt x="1439074" y="146118"/>
                  <a:pt x="1438321" y="132133"/>
                  <a:pt x="1436388" y="129196"/>
                </a:cubicBezTo>
                <a:cubicBezTo>
                  <a:pt x="1434455" y="126259"/>
                  <a:pt x="1431159" y="124997"/>
                  <a:pt x="1426499" y="125411"/>
                </a:cubicBezTo>
                <a:close/>
                <a:moveTo>
                  <a:pt x="179039" y="105623"/>
                </a:moveTo>
                <a:cubicBezTo>
                  <a:pt x="174441" y="107237"/>
                  <a:pt x="168296" y="108743"/>
                  <a:pt x="160604" y="110140"/>
                </a:cubicBezTo>
                <a:lnTo>
                  <a:pt x="159567" y="127843"/>
                </a:lnTo>
                <a:lnTo>
                  <a:pt x="159567" y="152728"/>
                </a:lnTo>
                <a:cubicBezTo>
                  <a:pt x="162456" y="152104"/>
                  <a:pt x="169211" y="150652"/>
                  <a:pt x="179833" y="148373"/>
                </a:cubicBezTo>
                <a:lnTo>
                  <a:pt x="179833" y="123427"/>
                </a:lnTo>
                <a:cubicBezTo>
                  <a:pt x="179833" y="116902"/>
                  <a:pt x="179568" y="110968"/>
                  <a:pt x="179039" y="105623"/>
                </a:cubicBezTo>
                <a:close/>
                <a:moveTo>
                  <a:pt x="5216776" y="98962"/>
                </a:moveTo>
                <a:cubicBezTo>
                  <a:pt x="5221772" y="99486"/>
                  <a:pt x="5226241" y="101242"/>
                  <a:pt x="5230182" y="104229"/>
                </a:cubicBezTo>
                <a:cubicBezTo>
                  <a:pt x="5238064" y="110205"/>
                  <a:pt x="5237714" y="115102"/>
                  <a:pt x="5229134" y="118920"/>
                </a:cubicBezTo>
                <a:cubicBezTo>
                  <a:pt x="5220554" y="122739"/>
                  <a:pt x="5206176" y="126795"/>
                  <a:pt x="5185997" y="131088"/>
                </a:cubicBezTo>
                <a:cubicBezTo>
                  <a:pt x="5165819" y="135381"/>
                  <a:pt x="5150366" y="137959"/>
                  <a:pt x="5139636" y="138820"/>
                </a:cubicBezTo>
                <a:cubicBezTo>
                  <a:pt x="5128905" y="139682"/>
                  <a:pt x="5120278" y="137803"/>
                  <a:pt x="5113753" y="133184"/>
                </a:cubicBezTo>
                <a:cubicBezTo>
                  <a:pt x="5107229" y="128565"/>
                  <a:pt x="5107035" y="125574"/>
                  <a:pt x="5113173" y="124211"/>
                </a:cubicBezTo>
                <a:cubicBezTo>
                  <a:pt x="5119312" y="122847"/>
                  <a:pt x="5132717" y="119154"/>
                  <a:pt x="5153391" y="113131"/>
                </a:cubicBezTo>
                <a:cubicBezTo>
                  <a:pt x="5172490" y="108980"/>
                  <a:pt x="5188093" y="104965"/>
                  <a:pt x="5200200" y="101086"/>
                </a:cubicBezTo>
                <a:cubicBezTo>
                  <a:pt x="5206254" y="99146"/>
                  <a:pt x="5211778" y="98438"/>
                  <a:pt x="5216776" y="98962"/>
                </a:cubicBezTo>
                <a:close/>
                <a:moveTo>
                  <a:pt x="223692" y="92835"/>
                </a:moveTo>
                <a:cubicBezTo>
                  <a:pt x="221433" y="93669"/>
                  <a:pt x="214105" y="95341"/>
                  <a:pt x="201706" y="97850"/>
                </a:cubicBezTo>
                <a:cubicBezTo>
                  <a:pt x="206807" y="102205"/>
                  <a:pt x="208058" y="106698"/>
                  <a:pt x="205460" y="111331"/>
                </a:cubicBezTo>
                <a:cubicBezTo>
                  <a:pt x="202863" y="115963"/>
                  <a:pt x="200757" y="126778"/>
                  <a:pt x="199143" y="143775"/>
                </a:cubicBezTo>
                <a:cubicBezTo>
                  <a:pt x="205979" y="143029"/>
                  <a:pt x="212416" y="141652"/>
                  <a:pt x="218452" y="139644"/>
                </a:cubicBezTo>
                <a:cubicBezTo>
                  <a:pt x="221654" y="125238"/>
                  <a:pt x="223892" y="113627"/>
                  <a:pt x="225167" y="104809"/>
                </a:cubicBezTo>
                <a:cubicBezTo>
                  <a:pt x="226442" y="95992"/>
                  <a:pt x="225951" y="92000"/>
                  <a:pt x="223692" y="92835"/>
                </a:cubicBezTo>
                <a:close/>
                <a:moveTo>
                  <a:pt x="4785445" y="86476"/>
                </a:moveTo>
                <a:cubicBezTo>
                  <a:pt x="4769913" y="88185"/>
                  <a:pt x="4756498" y="89725"/>
                  <a:pt x="4745198" y="91095"/>
                </a:cubicBezTo>
                <a:cubicBezTo>
                  <a:pt x="4748603" y="115376"/>
                  <a:pt x="4751390" y="132936"/>
                  <a:pt x="4753561" y="143775"/>
                </a:cubicBezTo>
                <a:cubicBezTo>
                  <a:pt x="4770639" y="142975"/>
                  <a:pt x="4781843" y="142276"/>
                  <a:pt x="4787175" y="141679"/>
                </a:cubicBezTo>
                <a:lnTo>
                  <a:pt x="4787175" y="126052"/>
                </a:lnTo>
                <a:cubicBezTo>
                  <a:pt x="4777326" y="126907"/>
                  <a:pt x="4769120" y="125435"/>
                  <a:pt x="4762554" y="121637"/>
                </a:cubicBezTo>
                <a:cubicBezTo>
                  <a:pt x="4755989" y="117838"/>
                  <a:pt x="4756355" y="114434"/>
                  <a:pt x="4763653" y="111422"/>
                </a:cubicBezTo>
                <a:cubicBezTo>
                  <a:pt x="4770951" y="108411"/>
                  <a:pt x="4778791" y="106206"/>
                  <a:pt x="4787175" y="104809"/>
                </a:cubicBezTo>
                <a:cubicBezTo>
                  <a:pt x="4787175" y="98027"/>
                  <a:pt x="4786598" y="91916"/>
                  <a:pt x="4785445" y="86476"/>
                </a:cubicBezTo>
                <a:close/>
                <a:moveTo>
                  <a:pt x="545133" y="85194"/>
                </a:moveTo>
                <a:lnTo>
                  <a:pt x="521021" y="92072"/>
                </a:lnTo>
                <a:lnTo>
                  <a:pt x="521021" y="110588"/>
                </a:lnTo>
                <a:lnTo>
                  <a:pt x="542752" y="106213"/>
                </a:lnTo>
                <a:close/>
                <a:moveTo>
                  <a:pt x="4838074" y="80097"/>
                </a:moveTo>
                <a:cubicBezTo>
                  <a:pt x="4831719" y="80945"/>
                  <a:pt x="4822044" y="81925"/>
                  <a:pt x="4809048" y="83037"/>
                </a:cubicBezTo>
                <a:cubicBezTo>
                  <a:pt x="4814149" y="84950"/>
                  <a:pt x="4816031" y="88087"/>
                  <a:pt x="4814695" y="92448"/>
                </a:cubicBezTo>
                <a:cubicBezTo>
                  <a:pt x="4813359" y="96809"/>
                  <a:pt x="4812324" y="99451"/>
                  <a:pt x="4811592" y="100373"/>
                </a:cubicBezTo>
                <a:cubicBezTo>
                  <a:pt x="4817018" y="99587"/>
                  <a:pt x="4822630" y="98752"/>
                  <a:pt x="4828430" y="97871"/>
                </a:cubicBezTo>
                <a:cubicBezTo>
                  <a:pt x="4834229" y="96989"/>
                  <a:pt x="4838193" y="99292"/>
                  <a:pt x="4840322" y="104779"/>
                </a:cubicBezTo>
                <a:cubicBezTo>
                  <a:pt x="4842453" y="110266"/>
                  <a:pt x="4839407" y="114535"/>
                  <a:pt x="4831186" y="117588"/>
                </a:cubicBezTo>
                <a:cubicBezTo>
                  <a:pt x="4822966" y="120640"/>
                  <a:pt x="4816434" y="122471"/>
                  <a:pt x="4811592" y="123081"/>
                </a:cubicBezTo>
                <a:lnTo>
                  <a:pt x="4811592" y="137406"/>
                </a:lnTo>
                <a:cubicBezTo>
                  <a:pt x="4824194" y="136565"/>
                  <a:pt x="4833547" y="136145"/>
                  <a:pt x="4839651" y="136145"/>
                </a:cubicBezTo>
                <a:cubicBezTo>
                  <a:pt x="4842174" y="132373"/>
                  <a:pt x="4845338" y="122603"/>
                  <a:pt x="4849143" y="106834"/>
                </a:cubicBezTo>
                <a:cubicBezTo>
                  <a:pt x="4852948" y="91064"/>
                  <a:pt x="4853644" y="82454"/>
                  <a:pt x="4851229" y="81003"/>
                </a:cubicBezTo>
                <a:cubicBezTo>
                  <a:pt x="4848814" y="79551"/>
                  <a:pt x="4844430" y="79249"/>
                  <a:pt x="4838074" y="80097"/>
                </a:cubicBezTo>
                <a:close/>
                <a:moveTo>
                  <a:pt x="2447667" y="66856"/>
                </a:moveTo>
                <a:cubicBezTo>
                  <a:pt x="2449126" y="65872"/>
                  <a:pt x="2451635" y="66061"/>
                  <a:pt x="2455192" y="67421"/>
                </a:cubicBezTo>
                <a:cubicBezTo>
                  <a:pt x="2462307" y="70140"/>
                  <a:pt x="2468930" y="73477"/>
                  <a:pt x="2475062" y="77432"/>
                </a:cubicBezTo>
                <a:cubicBezTo>
                  <a:pt x="2481193" y="81386"/>
                  <a:pt x="2482929" y="85822"/>
                  <a:pt x="2480271" y="90739"/>
                </a:cubicBezTo>
                <a:cubicBezTo>
                  <a:pt x="2477612" y="95656"/>
                  <a:pt x="2473834" y="103548"/>
                  <a:pt x="2468937" y="114413"/>
                </a:cubicBezTo>
                <a:cubicBezTo>
                  <a:pt x="2487779" y="112799"/>
                  <a:pt x="2504695" y="109418"/>
                  <a:pt x="2519684" y="104270"/>
                </a:cubicBezTo>
                <a:cubicBezTo>
                  <a:pt x="2534673" y="99122"/>
                  <a:pt x="2546560" y="99539"/>
                  <a:pt x="2555343" y="105521"/>
                </a:cubicBezTo>
                <a:cubicBezTo>
                  <a:pt x="2564126" y="111504"/>
                  <a:pt x="2563770" y="116411"/>
                  <a:pt x="2554275" y="120243"/>
                </a:cubicBezTo>
                <a:cubicBezTo>
                  <a:pt x="2544780" y="124075"/>
                  <a:pt x="2534514" y="126839"/>
                  <a:pt x="2523479" y="128535"/>
                </a:cubicBezTo>
                <a:cubicBezTo>
                  <a:pt x="2512443" y="130230"/>
                  <a:pt x="2501354" y="131732"/>
                  <a:pt x="2490211" y="133042"/>
                </a:cubicBezTo>
                <a:cubicBezTo>
                  <a:pt x="2479067" y="134351"/>
                  <a:pt x="2471046" y="133723"/>
                  <a:pt x="2466149" y="131159"/>
                </a:cubicBezTo>
                <a:cubicBezTo>
                  <a:pt x="2464603" y="136504"/>
                  <a:pt x="2460846" y="147519"/>
                  <a:pt x="2454877" y="164204"/>
                </a:cubicBezTo>
                <a:cubicBezTo>
                  <a:pt x="2508310" y="159226"/>
                  <a:pt x="2538210" y="155003"/>
                  <a:pt x="2544579" y="151538"/>
                </a:cubicBezTo>
                <a:cubicBezTo>
                  <a:pt x="2550948" y="148072"/>
                  <a:pt x="2558694" y="148394"/>
                  <a:pt x="2567816" y="152504"/>
                </a:cubicBezTo>
                <a:cubicBezTo>
                  <a:pt x="2576939" y="156614"/>
                  <a:pt x="2583806" y="161386"/>
                  <a:pt x="2588418" y="166819"/>
                </a:cubicBezTo>
                <a:cubicBezTo>
                  <a:pt x="2593030" y="172251"/>
                  <a:pt x="2593180" y="177518"/>
                  <a:pt x="2588866" y="182618"/>
                </a:cubicBezTo>
                <a:cubicBezTo>
                  <a:pt x="2584552" y="187719"/>
                  <a:pt x="2581330" y="203905"/>
                  <a:pt x="2579201" y="231178"/>
                </a:cubicBezTo>
                <a:cubicBezTo>
                  <a:pt x="2577071" y="258451"/>
                  <a:pt x="2568684" y="278818"/>
                  <a:pt x="2554041" y="292282"/>
                </a:cubicBezTo>
                <a:cubicBezTo>
                  <a:pt x="2539398" y="305745"/>
                  <a:pt x="2530539" y="307939"/>
                  <a:pt x="2527467" y="298864"/>
                </a:cubicBezTo>
                <a:cubicBezTo>
                  <a:pt x="2524394" y="289789"/>
                  <a:pt x="2518527" y="280612"/>
                  <a:pt x="2509866" y="271334"/>
                </a:cubicBezTo>
                <a:cubicBezTo>
                  <a:pt x="2501205" y="262055"/>
                  <a:pt x="2501364" y="258518"/>
                  <a:pt x="2510344" y="260723"/>
                </a:cubicBezTo>
                <a:cubicBezTo>
                  <a:pt x="2519325" y="262927"/>
                  <a:pt x="2526019" y="264843"/>
                  <a:pt x="2530428" y="266471"/>
                </a:cubicBezTo>
                <a:cubicBezTo>
                  <a:pt x="2534836" y="268099"/>
                  <a:pt x="2539286" y="265016"/>
                  <a:pt x="2543776" y="257223"/>
                </a:cubicBezTo>
                <a:cubicBezTo>
                  <a:pt x="2548265" y="249430"/>
                  <a:pt x="2551786" y="234142"/>
                  <a:pt x="2554336" y="211359"/>
                </a:cubicBezTo>
                <a:cubicBezTo>
                  <a:pt x="2556886" y="188577"/>
                  <a:pt x="2555747" y="176324"/>
                  <a:pt x="2550918" y="174601"/>
                </a:cubicBezTo>
                <a:cubicBezTo>
                  <a:pt x="2546088" y="172879"/>
                  <a:pt x="2536932" y="172852"/>
                  <a:pt x="2523448" y="174520"/>
                </a:cubicBezTo>
                <a:cubicBezTo>
                  <a:pt x="2509965" y="176189"/>
                  <a:pt x="2494924" y="178301"/>
                  <a:pt x="2478328" y="180858"/>
                </a:cubicBezTo>
                <a:cubicBezTo>
                  <a:pt x="2461731" y="183415"/>
                  <a:pt x="2449427" y="186413"/>
                  <a:pt x="2441417" y="189852"/>
                </a:cubicBezTo>
                <a:cubicBezTo>
                  <a:pt x="2433407" y="193291"/>
                  <a:pt x="2428089" y="190880"/>
                  <a:pt x="2425464" y="182618"/>
                </a:cubicBezTo>
                <a:cubicBezTo>
                  <a:pt x="2422840" y="174357"/>
                  <a:pt x="2423894" y="168016"/>
                  <a:pt x="2428629" y="163593"/>
                </a:cubicBezTo>
                <a:cubicBezTo>
                  <a:pt x="2433363" y="159171"/>
                  <a:pt x="2437833" y="148122"/>
                  <a:pt x="2442038" y="130447"/>
                </a:cubicBezTo>
                <a:cubicBezTo>
                  <a:pt x="2446243" y="112772"/>
                  <a:pt x="2448345" y="100645"/>
                  <a:pt x="2448345" y="94066"/>
                </a:cubicBezTo>
                <a:cubicBezTo>
                  <a:pt x="2448345" y="86890"/>
                  <a:pt x="2447708" y="79975"/>
                  <a:pt x="2446433" y="73321"/>
                </a:cubicBezTo>
                <a:cubicBezTo>
                  <a:pt x="2445795" y="69994"/>
                  <a:pt x="2446207" y="67839"/>
                  <a:pt x="2447667" y="66856"/>
                </a:cubicBezTo>
                <a:close/>
                <a:moveTo>
                  <a:pt x="237630" y="66525"/>
                </a:moveTo>
                <a:cubicBezTo>
                  <a:pt x="241008" y="66437"/>
                  <a:pt x="244653" y="67410"/>
                  <a:pt x="248567" y="69445"/>
                </a:cubicBezTo>
                <a:cubicBezTo>
                  <a:pt x="256394" y="73515"/>
                  <a:pt x="263095" y="77652"/>
                  <a:pt x="268670" y="81857"/>
                </a:cubicBezTo>
                <a:cubicBezTo>
                  <a:pt x="274246" y="86062"/>
                  <a:pt x="273296" y="91058"/>
                  <a:pt x="265822" y="96843"/>
                </a:cubicBezTo>
                <a:cubicBezTo>
                  <a:pt x="258347" y="102629"/>
                  <a:pt x="250168" y="116122"/>
                  <a:pt x="241282" y="137325"/>
                </a:cubicBezTo>
                <a:cubicBezTo>
                  <a:pt x="248947" y="147960"/>
                  <a:pt x="249021" y="153847"/>
                  <a:pt x="241506" y="154986"/>
                </a:cubicBezTo>
                <a:cubicBezTo>
                  <a:pt x="233991" y="156126"/>
                  <a:pt x="223502" y="158127"/>
                  <a:pt x="210039" y="160989"/>
                </a:cubicBezTo>
                <a:cubicBezTo>
                  <a:pt x="196575" y="163851"/>
                  <a:pt x="179670" y="167310"/>
                  <a:pt x="159322" y="171366"/>
                </a:cubicBezTo>
                <a:cubicBezTo>
                  <a:pt x="157762" y="195404"/>
                  <a:pt x="159383" y="212024"/>
                  <a:pt x="164186" y="221228"/>
                </a:cubicBezTo>
                <a:cubicBezTo>
                  <a:pt x="168987" y="230432"/>
                  <a:pt x="178385" y="236424"/>
                  <a:pt x="192377" y="239205"/>
                </a:cubicBezTo>
                <a:cubicBezTo>
                  <a:pt x="206369" y="241986"/>
                  <a:pt x="222396" y="242376"/>
                  <a:pt x="240458" y="240375"/>
                </a:cubicBezTo>
                <a:cubicBezTo>
                  <a:pt x="258520" y="238374"/>
                  <a:pt x="269532" y="233237"/>
                  <a:pt x="273493" y="224962"/>
                </a:cubicBezTo>
                <a:cubicBezTo>
                  <a:pt x="277454" y="216687"/>
                  <a:pt x="281842" y="204492"/>
                  <a:pt x="286658" y="188377"/>
                </a:cubicBezTo>
                <a:cubicBezTo>
                  <a:pt x="291473" y="172262"/>
                  <a:pt x="294254" y="173730"/>
                  <a:pt x="295000" y="192782"/>
                </a:cubicBezTo>
                <a:cubicBezTo>
                  <a:pt x="295746" y="211834"/>
                  <a:pt x="297832" y="225586"/>
                  <a:pt x="301257" y="234037"/>
                </a:cubicBezTo>
                <a:cubicBezTo>
                  <a:pt x="304682" y="242488"/>
                  <a:pt x="301447" y="249148"/>
                  <a:pt x="291551" y="254018"/>
                </a:cubicBezTo>
                <a:cubicBezTo>
                  <a:pt x="281655" y="258888"/>
                  <a:pt x="266714" y="262401"/>
                  <a:pt x="246726" y="264558"/>
                </a:cubicBezTo>
                <a:cubicBezTo>
                  <a:pt x="226737" y="266715"/>
                  <a:pt x="206980" y="265806"/>
                  <a:pt x="187453" y="261832"/>
                </a:cubicBezTo>
                <a:cubicBezTo>
                  <a:pt x="167926" y="257857"/>
                  <a:pt x="154541" y="249291"/>
                  <a:pt x="147297" y="236133"/>
                </a:cubicBezTo>
                <a:cubicBezTo>
                  <a:pt x="140053" y="222975"/>
                  <a:pt x="137069" y="202457"/>
                  <a:pt x="138344" y="174581"/>
                </a:cubicBezTo>
                <a:cubicBezTo>
                  <a:pt x="139619" y="146705"/>
                  <a:pt x="139633" y="128830"/>
                  <a:pt x="138385" y="120955"/>
                </a:cubicBezTo>
                <a:cubicBezTo>
                  <a:pt x="137137" y="113081"/>
                  <a:pt x="135648" y="106410"/>
                  <a:pt x="133919" y="100943"/>
                </a:cubicBezTo>
                <a:cubicBezTo>
                  <a:pt x="132189" y="95476"/>
                  <a:pt x="134329" y="92743"/>
                  <a:pt x="140338" y="92743"/>
                </a:cubicBezTo>
                <a:cubicBezTo>
                  <a:pt x="143743" y="92743"/>
                  <a:pt x="147283" y="92736"/>
                  <a:pt x="150959" y="92723"/>
                </a:cubicBezTo>
                <a:cubicBezTo>
                  <a:pt x="154636" y="92709"/>
                  <a:pt x="163107" y="91254"/>
                  <a:pt x="176374" y="88358"/>
                </a:cubicBezTo>
                <a:cubicBezTo>
                  <a:pt x="189640" y="85462"/>
                  <a:pt x="200191" y="82780"/>
                  <a:pt x="208025" y="80311"/>
                </a:cubicBezTo>
                <a:cubicBezTo>
                  <a:pt x="215858" y="77842"/>
                  <a:pt x="222617" y="74396"/>
                  <a:pt x="228301" y="69974"/>
                </a:cubicBezTo>
                <a:cubicBezTo>
                  <a:pt x="231143" y="67763"/>
                  <a:pt x="234253" y="66613"/>
                  <a:pt x="237630" y="66525"/>
                </a:cubicBezTo>
                <a:close/>
                <a:moveTo>
                  <a:pt x="5703755" y="61792"/>
                </a:moveTo>
                <a:cubicBezTo>
                  <a:pt x="5706497" y="61058"/>
                  <a:pt x="5711179" y="61510"/>
                  <a:pt x="5717803" y="63148"/>
                </a:cubicBezTo>
                <a:cubicBezTo>
                  <a:pt x="5731049" y="66423"/>
                  <a:pt x="5736847" y="74322"/>
                  <a:pt x="5735199" y="86842"/>
                </a:cubicBezTo>
                <a:cubicBezTo>
                  <a:pt x="5733551" y="99363"/>
                  <a:pt x="5726935" y="100882"/>
                  <a:pt x="5715350" y="91400"/>
                </a:cubicBezTo>
                <a:cubicBezTo>
                  <a:pt x="5708296" y="81715"/>
                  <a:pt x="5703630" y="73766"/>
                  <a:pt x="5701351" y="67553"/>
                </a:cubicBezTo>
                <a:cubicBezTo>
                  <a:pt x="5700211" y="64446"/>
                  <a:pt x="5701013" y="62526"/>
                  <a:pt x="5703755" y="61792"/>
                </a:cubicBezTo>
                <a:close/>
                <a:moveTo>
                  <a:pt x="1722305" y="61792"/>
                </a:moveTo>
                <a:cubicBezTo>
                  <a:pt x="1725047" y="61058"/>
                  <a:pt x="1729730" y="61510"/>
                  <a:pt x="1736353" y="63148"/>
                </a:cubicBezTo>
                <a:cubicBezTo>
                  <a:pt x="1749599" y="66423"/>
                  <a:pt x="1755398" y="74322"/>
                  <a:pt x="1753750" y="86842"/>
                </a:cubicBezTo>
                <a:cubicBezTo>
                  <a:pt x="1752102" y="99363"/>
                  <a:pt x="1745485" y="100882"/>
                  <a:pt x="1733901" y="91400"/>
                </a:cubicBezTo>
                <a:cubicBezTo>
                  <a:pt x="1726847" y="81715"/>
                  <a:pt x="1722180" y="73766"/>
                  <a:pt x="1719901" y="67553"/>
                </a:cubicBezTo>
                <a:cubicBezTo>
                  <a:pt x="1718762" y="64446"/>
                  <a:pt x="1719563" y="62526"/>
                  <a:pt x="1722305" y="61792"/>
                </a:cubicBezTo>
                <a:close/>
                <a:moveTo>
                  <a:pt x="2105440" y="59472"/>
                </a:moveTo>
                <a:cubicBezTo>
                  <a:pt x="2108253" y="58928"/>
                  <a:pt x="2111186" y="59224"/>
                  <a:pt x="2114238" y="60360"/>
                </a:cubicBezTo>
                <a:cubicBezTo>
                  <a:pt x="2120342" y="62632"/>
                  <a:pt x="2127125" y="65827"/>
                  <a:pt x="2134585" y="69944"/>
                </a:cubicBezTo>
                <a:cubicBezTo>
                  <a:pt x="2142046" y="74061"/>
                  <a:pt x="2142056" y="79504"/>
                  <a:pt x="2134616" y="86273"/>
                </a:cubicBezTo>
                <a:cubicBezTo>
                  <a:pt x="2127176" y="93042"/>
                  <a:pt x="2119399" y="107990"/>
                  <a:pt x="2111288" y="131119"/>
                </a:cubicBezTo>
                <a:cubicBezTo>
                  <a:pt x="2116402" y="142500"/>
                  <a:pt x="2114567" y="148970"/>
                  <a:pt x="2105783" y="150530"/>
                </a:cubicBezTo>
                <a:cubicBezTo>
                  <a:pt x="2097000" y="152090"/>
                  <a:pt x="2080963" y="155543"/>
                  <a:pt x="2057672" y="160887"/>
                </a:cubicBezTo>
                <a:cubicBezTo>
                  <a:pt x="2059340" y="167358"/>
                  <a:pt x="2059954" y="175209"/>
                  <a:pt x="2059513" y="184440"/>
                </a:cubicBezTo>
                <a:cubicBezTo>
                  <a:pt x="2059072" y="193671"/>
                  <a:pt x="2058228" y="203034"/>
                  <a:pt x="2056980" y="212529"/>
                </a:cubicBezTo>
                <a:cubicBezTo>
                  <a:pt x="2055732" y="222025"/>
                  <a:pt x="2057912" y="224518"/>
                  <a:pt x="2063522" y="220007"/>
                </a:cubicBezTo>
                <a:cubicBezTo>
                  <a:pt x="2069131" y="215497"/>
                  <a:pt x="2078070" y="209325"/>
                  <a:pt x="2090340" y="201491"/>
                </a:cubicBezTo>
                <a:cubicBezTo>
                  <a:pt x="2102609" y="193657"/>
                  <a:pt x="2106686" y="193776"/>
                  <a:pt x="2102569" y="201847"/>
                </a:cubicBezTo>
                <a:cubicBezTo>
                  <a:pt x="2098452" y="209918"/>
                  <a:pt x="2088963" y="221811"/>
                  <a:pt x="2074102" y="237526"/>
                </a:cubicBezTo>
                <a:cubicBezTo>
                  <a:pt x="2059242" y="253242"/>
                  <a:pt x="2049356" y="264768"/>
                  <a:pt x="2044446" y="272107"/>
                </a:cubicBezTo>
                <a:cubicBezTo>
                  <a:pt x="2039535" y="279446"/>
                  <a:pt x="2034102" y="278259"/>
                  <a:pt x="2028147" y="268546"/>
                </a:cubicBezTo>
                <a:cubicBezTo>
                  <a:pt x="2022192" y="258834"/>
                  <a:pt x="2020724" y="251261"/>
                  <a:pt x="2023742" y="245828"/>
                </a:cubicBezTo>
                <a:cubicBezTo>
                  <a:pt x="2026760" y="240395"/>
                  <a:pt x="2029527" y="234115"/>
                  <a:pt x="2032044" y="226986"/>
                </a:cubicBezTo>
                <a:cubicBezTo>
                  <a:pt x="2034560" y="219858"/>
                  <a:pt x="2036029" y="207677"/>
                  <a:pt x="2036449" y="190442"/>
                </a:cubicBezTo>
                <a:cubicBezTo>
                  <a:pt x="2036870" y="173208"/>
                  <a:pt x="2034526" y="161240"/>
                  <a:pt x="2029419" y="154539"/>
                </a:cubicBezTo>
                <a:cubicBezTo>
                  <a:pt x="2024312" y="147838"/>
                  <a:pt x="2024810" y="143944"/>
                  <a:pt x="2030914" y="142859"/>
                </a:cubicBezTo>
                <a:cubicBezTo>
                  <a:pt x="2037019" y="141774"/>
                  <a:pt x="2041909" y="141655"/>
                  <a:pt x="2045585" y="142503"/>
                </a:cubicBezTo>
                <a:cubicBezTo>
                  <a:pt x="2049261" y="143351"/>
                  <a:pt x="2055705" y="142771"/>
                  <a:pt x="2064915" y="140763"/>
                </a:cubicBezTo>
                <a:cubicBezTo>
                  <a:pt x="2074126" y="138756"/>
                  <a:pt x="2082380" y="135927"/>
                  <a:pt x="2089678" y="132278"/>
                </a:cubicBezTo>
                <a:cubicBezTo>
                  <a:pt x="2092921" y="115227"/>
                  <a:pt x="2094755" y="103544"/>
                  <a:pt x="2095182" y="97230"/>
                </a:cubicBezTo>
                <a:cubicBezTo>
                  <a:pt x="2095610" y="90915"/>
                  <a:pt x="2094511" y="87961"/>
                  <a:pt x="2091886" y="88368"/>
                </a:cubicBezTo>
                <a:cubicBezTo>
                  <a:pt x="2089261" y="88775"/>
                  <a:pt x="2082424" y="91329"/>
                  <a:pt x="2071376" y="96029"/>
                </a:cubicBezTo>
                <a:cubicBezTo>
                  <a:pt x="2060327" y="100730"/>
                  <a:pt x="2049936" y="99814"/>
                  <a:pt x="2040203" y="93282"/>
                </a:cubicBezTo>
                <a:cubicBezTo>
                  <a:pt x="2030470" y="86751"/>
                  <a:pt x="2031186" y="82915"/>
                  <a:pt x="2042350" y="81776"/>
                </a:cubicBezTo>
                <a:cubicBezTo>
                  <a:pt x="2053514" y="80636"/>
                  <a:pt x="2064186" y="78439"/>
                  <a:pt x="2074367" y="75183"/>
                </a:cubicBezTo>
                <a:cubicBezTo>
                  <a:pt x="2084547" y="71928"/>
                  <a:pt x="2092212" y="68075"/>
                  <a:pt x="2097360" y="63626"/>
                </a:cubicBezTo>
                <a:cubicBezTo>
                  <a:pt x="2099934" y="61401"/>
                  <a:pt x="2102627" y="60017"/>
                  <a:pt x="2105440" y="59472"/>
                </a:cubicBezTo>
                <a:close/>
                <a:moveTo>
                  <a:pt x="5791323" y="43712"/>
                </a:moveTo>
                <a:cubicBezTo>
                  <a:pt x="5792149" y="43484"/>
                  <a:pt x="5792989" y="43563"/>
                  <a:pt x="5793841" y="43950"/>
                </a:cubicBezTo>
                <a:cubicBezTo>
                  <a:pt x="5797253" y="45496"/>
                  <a:pt x="5802113" y="48514"/>
                  <a:pt x="5808420" y="53004"/>
                </a:cubicBezTo>
                <a:cubicBezTo>
                  <a:pt x="5815731" y="59027"/>
                  <a:pt x="5816509" y="63483"/>
                  <a:pt x="5810750" y="66373"/>
                </a:cubicBezTo>
                <a:cubicBezTo>
                  <a:pt x="5804992" y="69262"/>
                  <a:pt x="5794536" y="75675"/>
                  <a:pt x="5779384" y="85611"/>
                </a:cubicBezTo>
                <a:cubicBezTo>
                  <a:pt x="5764231" y="95548"/>
                  <a:pt x="5760512" y="94846"/>
                  <a:pt x="5768223" y="83505"/>
                </a:cubicBezTo>
                <a:cubicBezTo>
                  <a:pt x="5775935" y="72165"/>
                  <a:pt x="5781280" y="62351"/>
                  <a:pt x="5784257" y="54062"/>
                </a:cubicBezTo>
                <a:cubicBezTo>
                  <a:pt x="5786491" y="47846"/>
                  <a:pt x="5788845" y="44396"/>
                  <a:pt x="5791323" y="43712"/>
                </a:cubicBezTo>
                <a:close/>
                <a:moveTo>
                  <a:pt x="1809874" y="43712"/>
                </a:moveTo>
                <a:cubicBezTo>
                  <a:pt x="1810699" y="43484"/>
                  <a:pt x="1811539" y="43563"/>
                  <a:pt x="1812392" y="43950"/>
                </a:cubicBezTo>
                <a:cubicBezTo>
                  <a:pt x="1815803" y="45496"/>
                  <a:pt x="1820663" y="48514"/>
                  <a:pt x="1826971" y="53004"/>
                </a:cubicBezTo>
                <a:cubicBezTo>
                  <a:pt x="1834282" y="59027"/>
                  <a:pt x="1835059" y="63483"/>
                  <a:pt x="1829300" y="66373"/>
                </a:cubicBezTo>
                <a:cubicBezTo>
                  <a:pt x="1823542" y="69262"/>
                  <a:pt x="1813087" y="75675"/>
                  <a:pt x="1797935" y="85611"/>
                </a:cubicBezTo>
                <a:cubicBezTo>
                  <a:pt x="1782783" y="95548"/>
                  <a:pt x="1779062" y="94846"/>
                  <a:pt x="1786774" y="83505"/>
                </a:cubicBezTo>
                <a:cubicBezTo>
                  <a:pt x="1794486" y="72165"/>
                  <a:pt x="1799830" y="62351"/>
                  <a:pt x="1802808" y="54062"/>
                </a:cubicBezTo>
                <a:cubicBezTo>
                  <a:pt x="1805041" y="47846"/>
                  <a:pt x="1807396" y="44396"/>
                  <a:pt x="1809874" y="43712"/>
                </a:cubicBezTo>
                <a:close/>
                <a:moveTo>
                  <a:pt x="3911979" y="39766"/>
                </a:moveTo>
                <a:cubicBezTo>
                  <a:pt x="3921700" y="39523"/>
                  <a:pt x="3930085" y="42281"/>
                  <a:pt x="3937136" y="48039"/>
                </a:cubicBezTo>
                <a:cubicBezTo>
                  <a:pt x="3946536" y="55717"/>
                  <a:pt x="3950046" y="61276"/>
                  <a:pt x="3947666" y="64714"/>
                </a:cubicBezTo>
                <a:cubicBezTo>
                  <a:pt x="3945285" y="68153"/>
                  <a:pt x="3937936" y="69872"/>
                  <a:pt x="3925619" y="69872"/>
                </a:cubicBezTo>
                <a:cubicBezTo>
                  <a:pt x="3915486" y="69872"/>
                  <a:pt x="3900524" y="70296"/>
                  <a:pt x="3880732" y="71144"/>
                </a:cubicBezTo>
                <a:cubicBezTo>
                  <a:pt x="3860941" y="71992"/>
                  <a:pt x="3837622" y="74173"/>
                  <a:pt x="3810777" y="77686"/>
                </a:cubicBezTo>
                <a:cubicBezTo>
                  <a:pt x="3820137" y="83424"/>
                  <a:pt x="3823898" y="87890"/>
                  <a:pt x="3822060" y="91085"/>
                </a:cubicBezTo>
                <a:cubicBezTo>
                  <a:pt x="3820222" y="94279"/>
                  <a:pt x="3815613" y="105535"/>
                  <a:pt x="3808234" y="124852"/>
                </a:cubicBezTo>
                <a:cubicBezTo>
                  <a:pt x="3810296" y="124702"/>
                  <a:pt x="3817787" y="124021"/>
                  <a:pt x="3830708" y="122807"/>
                </a:cubicBezTo>
                <a:cubicBezTo>
                  <a:pt x="3843628" y="121593"/>
                  <a:pt x="3852686" y="119677"/>
                  <a:pt x="3857882" y="117058"/>
                </a:cubicBezTo>
                <a:cubicBezTo>
                  <a:pt x="3863077" y="114440"/>
                  <a:pt x="3869541" y="115193"/>
                  <a:pt x="3877273" y="119317"/>
                </a:cubicBezTo>
                <a:cubicBezTo>
                  <a:pt x="3885005" y="123441"/>
                  <a:pt x="3891177" y="128006"/>
                  <a:pt x="3895790" y="133011"/>
                </a:cubicBezTo>
                <a:cubicBezTo>
                  <a:pt x="3900401" y="138017"/>
                  <a:pt x="3900106" y="143314"/>
                  <a:pt x="3894904" y="148902"/>
                </a:cubicBezTo>
                <a:cubicBezTo>
                  <a:pt x="3889702" y="154491"/>
                  <a:pt x="3885853" y="164580"/>
                  <a:pt x="3883357" y="179170"/>
                </a:cubicBezTo>
                <a:cubicBezTo>
                  <a:pt x="3880861" y="193759"/>
                  <a:pt x="3875903" y="211522"/>
                  <a:pt x="3868483" y="232460"/>
                </a:cubicBezTo>
                <a:cubicBezTo>
                  <a:pt x="3861063" y="253398"/>
                  <a:pt x="3849672" y="268777"/>
                  <a:pt x="3834309" y="278598"/>
                </a:cubicBezTo>
                <a:cubicBezTo>
                  <a:pt x="3818947" y="288419"/>
                  <a:pt x="3810757" y="288311"/>
                  <a:pt x="3809740" y="278272"/>
                </a:cubicBezTo>
                <a:cubicBezTo>
                  <a:pt x="3808722" y="268234"/>
                  <a:pt x="3802869" y="257142"/>
                  <a:pt x="3792180" y="244994"/>
                </a:cubicBezTo>
                <a:cubicBezTo>
                  <a:pt x="3781490" y="232846"/>
                  <a:pt x="3783589" y="229754"/>
                  <a:pt x="3798477" y="235715"/>
                </a:cubicBezTo>
                <a:cubicBezTo>
                  <a:pt x="3813365" y="241677"/>
                  <a:pt x="3823023" y="243777"/>
                  <a:pt x="3827452" y="242013"/>
                </a:cubicBezTo>
                <a:cubicBezTo>
                  <a:pt x="3831881" y="240250"/>
                  <a:pt x="3836802" y="232497"/>
                  <a:pt x="3842214" y="218756"/>
                </a:cubicBezTo>
                <a:cubicBezTo>
                  <a:pt x="3847627" y="205014"/>
                  <a:pt x="3852229" y="190846"/>
                  <a:pt x="3856020" y="176250"/>
                </a:cubicBezTo>
                <a:cubicBezTo>
                  <a:pt x="3859812" y="161654"/>
                  <a:pt x="3861009" y="151554"/>
                  <a:pt x="3859612" y="145952"/>
                </a:cubicBezTo>
                <a:cubicBezTo>
                  <a:pt x="3858214" y="140350"/>
                  <a:pt x="3853911" y="138179"/>
                  <a:pt x="3846701" y="139441"/>
                </a:cubicBezTo>
                <a:cubicBezTo>
                  <a:pt x="3839491" y="140702"/>
                  <a:pt x="3832230" y="142405"/>
                  <a:pt x="3824919" y="144548"/>
                </a:cubicBezTo>
                <a:cubicBezTo>
                  <a:pt x="3817607" y="146691"/>
                  <a:pt x="3810017" y="144785"/>
                  <a:pt x="3802150" y="138830"/>
                </a:cubicBezTo>
                <a:cubicBezTo>
                  <a:pt x="3794838" y="156153"/>
                  <a:pt x="3787072" y="171526"/>
                  <a:pt x="3778852" y="184948"/>
                </a:cubicBezTo>
                <a:cubicBezTo>
                  <a:pt x="3770631" y="198371"/>
                  <a:pt x="3761997" y="210033"/>
                  <a:pt x="3752949" y="219936"/>
                </a:cubicBezTo>
                <a:cubicBezTo>
                  <a:pt x="3743901" y="229838"/>
                  <a:pt x="3733874" y="238534"/>
                  <a:pt x="3722866" y="246022"/>
                </a:cubicBezTo>
                <a:cubicBezTo>
                  <a:pt x="3711857" y="253509"/>
                  <a:pt x="3700110" y="259434"/>
                  <a:pt x="3687623" y="263795"/>
                </a:cubicBezTo>
                <a:cubicBezTo>
                  <a:pt x="3675137" y="268156"/>
                  <a:pt x="3676873" y="263076"/>
                  <a:pt x="3692832" y="248555"/>
                </a:cubicBezTo>
                <a:cubicBezTo>
                  <a:pt x="3708792" y="234033"/>
                  <a:pt x="3723506" y="218142"/>
                  <a:pt x="3736977" y="200880"/>
                </a:cubicBezTo>
                <a:cubicBezTo>
                  <a:pt x="3750447" y="183619"/>
                  <a:pt x="3761414" y="165889"/>
                  <a:pt x="3769879" y="147692"/>
                </a:cubicBezTo>
                <a:cubicBezTo>
                  <a:pt x="3778343" y="129494"/>
                  <a:pt x="3784057" y="114312"/>
                  <a:pt x="3787021" y="102144"/>
                </a:cubicBezTo>
                <a:cubicBezTo>
                  <a:pt x="3789985" y="89976"/>
                  <a:pt x="3790586" y="83051"/>
                  <a:pt x="3788822" y="81369"/>
                </a:cubicBezTo>
                <a:cubicBezTo>
                  <a:pt x="3751749" y="86483"/>
                  <a:pt x="3727491" y="90101"/>
                  <a:pt x="3716049" y="92224"/>
                </a:cubicBezTo>
                <a:cubicBezTo>
                  <a:pt x="3704607" y="94347"/>
                  <a:pt x="3695328" y="93313"/>
                  <a:pt x="3688214" y="89121"/>
                </a:cubicBezTo>
                <a:cubicBezTo>
                  <a:pt x="3681099" y="84930"/>
                  <a:pt x="3676527" y="80223"/>
                  <a:pt x="3674499" y="75000"/>
                </a:cubicBezTo>
                <a:cubicBezTo>
                  <a:pt x="3672471" y="69777"/>
                  <a:pt x="3674445" y="67600"/>
                  <a:pt x="3680420" y="68468"/>
                </a:cubicBezTo>
                <a:cubicBezTo>
                  <a:pt x="3686396" y="69337"/>
                  <a:pt x="3699662" y="68930"/>
                  <a:pt x="3720220" y="67248"/>
                </a:cubicBezTo>
                <a:cubicBezTo>
                  <a:pt x="3740778" y="65565"/>
                  <a:pt x="3768834" y="61760"/>
                  <a:pt x="3804388" y="55833"/>
                </a:cubicBezTo>
                <a:cubicBezTo>
                  <a:pt x="3855189" y="48942"/>
                  <a:pt x="3887664" y="44000"/>
                  <a:pt x="3901812" y="41009"/>
                </a:cubicBezTo>
                <a:cubicBezTo>
                  <a:pt x="3905349" y="40262"/>
                  <a:pt x="3908738" y="39847"/>
                  <a:pt x="3911979" y="39766"/>
                </a:cubicBezTo>
                <a:close/>
                <a:moveTo>
                  <a:pt x="5847350" y="35986"/>
                </a:moveTo>
                <a:cubicBezTo>
                  <a:pt x="5850547" y="36279"/>
                  <a:pt x="5855457" y="38096"/>
                  <a:pt x="5862077" y="41437"/>
                </a:cubicBezTo>
                <a:cubicBezTo>
                  <a:pt x="5875316" y="48117"/>
                  <a:pt x="5879949" y="54408"/>
                  <a:pt x="5875974" y="60309"/>
                </a:cubicBezTo>
                <a:cubicBezTo>
                  <a:pt x="5871999" y="66210"/>
                  <a:pt x="5868110" y="74440"/>
                  <a:pt x="5864305" y="85001"/>
                </a:cubicBezTo>
                <a:cubicBezTo>
                  <a:pt x="5860500" y="95561"/>
                  <a:pt x="5853612" y="108343"/>
                  <a:pt x="5843642" y="123346"/>
                </a:cubicBezTo>
                <a:cubicBezTo>
                  <a:pt x="5860381" y="120131"/>
                  <a:pt x="5875669" y="115071"/>
                  <a:pt x="5889505" y="108167"/>
                </a:cubicBezTo>
                <a:cubicBezTo>
                  <a:pt x="5903341" y="101262"/>
                  <a:pt x="5914478" y="101042"/>
                  <a:pt x="5922916" y="107505"/>
                </a:cubicBezTo>
                <a:cubicBezTo>
                  <a:pt x="5931353" y="113969"/>
                  <a:pt x="5930441" y="119290"/>
                  <a:pt x="5920179" y="123468"/>
                </a:cubicBezTo>
                <a:cubicBezTo>
                  <a:pt x="5909917" y="127646"/>
                  <a:pt x="5892917" y="131512"/>
                  <a:pt x="5869178" y="135066"/>
                </a:cubicBezTo>
                <a:cubicBezTo>
                  <a:pt x="5881943" y="137494"/>
                  <a:pt x="5886803" y="143381"/>
                  <a:pt x="5883757" y="152728"/>
                </a:cubicBezTo>
                <a:cubicBezTo>
                  <a:pt x="5880711" y="162074"/>
                  <a:pt x="5878121" y="172306"/>
                  <a:pt x="5875985" y="183422"/>
                </a:cubicBezTo>
                <a:cubicBezTo>
                  <a:pt x="5873848" y="194539"/>
                  <a:pt x="5869876" y="206859"/>
                  <a:pt x="5864071" y="220384"/>
                </a:cubicBezTo>
                <a:cubicBezTo>
                  <a:pt x="5871260" y="228889"/>
                  <a:pt x="5879627" y="237086"/>
                  <a:pt x="5889170" y="244974"/>
                </a:cubicBezTo>
                <a:cubicBezTo>
                  <a:pt x="5898713" y="252862"/>
                  <a:pt x="5908629" y="258861"/>
                  <a:pt x="5918918" y="262971"/>
                </a:cubicBezTo>
                <a:cubicBezTo>
                  <a:pt x="5929207" y="267081"/>
                  <a:pt x="5938597" y="271483"/>
                  <a:pt x="5947089" y="276177"/>
                </a:cubicBezTo>
                <a:cubicBezTo>
                  <a:pt x="5955581" y="280870"/>
                  <a:pt x="5951246" y="284051"/>
                  <a:pt x="5934087" y="285720"/>
                </a:cubicBezTo>
                <a:cubicBezTo>
                  <a:pt x="5916927" y="287388"/>
                  <a:pt x="5903973" y="287541"/>
                  <a:pt x="5895223" y="286178"/>
                </a:cubicBezTo>
                <a:cubicBezTo>
                  <a:pt x="5886473" y="284814"/>
                  <a:pt x="5880088" y="281006"/>
                  <a:pt x="5876066" y="274752"/>
                </a:cubicBezTo>
                <a:cubicBezTo>
                  <a:pt x="5872043" y="268499"/>
                  <a:pt x="5863229" y="255537"/>
                  <a:pt x="5849624" y="235868"/>
                </a:cubicBezTo>
                <a:cubicBezTo>
                  <a:pt x="5843805" y="243831"/>
                  <a:pt x="5836944" y="250447"/>
                  <a:pt x="5829043" y="255717"/>
                </a:cubicBezTo>
                <a:cubicBezTo>
                  <a:pt x="5821141" y="260987"/>
                  <a:pt x="5811571" y="264955"/>
                  <a:pt x="5800332" y="267621"/>
                </a:cubicBezTo>
                <a:cubicBezTo>
                  <a:pt x="5797523" y="268287"/>
                  <a:pt x="5795353" y="268640"/>
                  <a:pt x="5793822" y="268679"/>
                </a:cubicBezTo>
                <a:lnTo>
                  <a:pt x="5792198" y="268178"/>
                </a:lnTo>
                <a:lnTo>
                  <a:pt x="5791653" y="277672"/>
                </a:lnTo>
                <a:cubicBezTo>
                  <a:pt x="5789347" y="287256"/>
                  <a:pt x="5784620" y="288467"/>
                  <a:pt x="5777471" y="281304"/>
                </a:cubicBezTo>
                <a:cubicBezTo>
                  <a:pt x="5770323" y="274142"/>
                  <a:pt x="5763818" y="267936"/>
                  <a:pt x="5757958" y="262686"/>
                </a:cubicBezTo>
                <a:cubicBezTo>
                  <a:pt x="5745600" y="272657"/>
                  <a:pt x="5733537" y="279819"/>
                  <a:pt x="5721770" y="284173"/>
                </a:cubicBezTo>
                <a:cubicBezTo>
                  <a:pt x="5710002" y="288528"/>
                  <a:pt x="5697553" y="291142"/>
                  <a:pt x="5684422" y="292017"/>
                </a:cubicBezTo>
                <a:cubicBezTo>
                  <a:pt x="5671291" y="292892"/>
                  <a:pt x="5669785" y="290369"/>
                  <a:pt x="5679905" y="284448"/>
                </a:cubicBezTo>
                <a:cubicBezTo>
                  <a:pt x="5690024" y="278527"/>
                  <a:pt x="5700421" y="273101"/>
                  <a:pt x="5711097" y="268170"/>
                </a:cubicBezTo>
                <a:cubicBezTo>
                  <a:pt x="5721773" y="263239"/>
                  <a:pt x="5731431" y="256982"/>
                  <a:pt x="5740073" y="249399"/>
                </a:cubicBezTo>
                <a:cubicBezTo>
                  <a:pt x="5731051" y="243417"/>
                  <a:pt x="5724327" y="239334"/>
                  <a:pt x="5719898" y="237150"/>
                </a:cubicBezTo>
                <a:cubicBezTo>
                  <a:pt x="5715469" y="234966"/>
                  <a:pt x="5714333" y="231755"/>
                  <a:pt x="5716489" y="227515"/>
                </a:cubicBezTo>
                <a:cubicBezTo>
                  <a:pt x="5718647" y="223276"/>
                  <a:pt x="5720545" y="218396"/>
                  <a:pt x="5722187" y="212875"/>
                </a:cubicBezTo>
                <a:cubicBezTo>
                  <a:pt x="5703467" y="215371"/>
                  <a:pt x="5690655" y="218549"/>
                  <a:pt x="5683751" y="222408"/>
                </a:cubicBezTo>
                <a:cubicBezTo>
                  <a:pt x="5676845" y="226267"/>
                  <a:pt x="5668543" y="223490"/>
                  <a:pt x="5658845" y="214076"/>
                </a:cubicBezTo>
                <a:cubicBezTo>
                  <a:pt x="5649145" y="204662"/>
                  <a:pt x="5650397" y="200389"/>
                  <a:pt x="5662599" y="201257"/>
                </a:cubicBezTo>
                <a:cubicBezTo>
                  <a:pt x="5674801" y="202125"/>
                  <a:pt x="5696081" y="200165"/>
                  <a:pt x="5726439" y="195376"/>
                </a:cubicBezTo>
                <a:cubicBezTo>
                  <a:pt x="5728719" y="185840"/>
                  <a:pt x="5729007" y="177199"/>
                  <a:pt x="5727305" y="169454"/>
                </a:cubicBezTo>
                <a:cubicBezTo>
                  <a:pt x="5725602" y="161708"/>
                  <a:pt x="5730733" y="160724"/>
                  <a:pt x="5742697" y="166503"/>
                </a:cubicBezTo>
                <a:cubicBezTo>
                  <a:pt x="5754661" y="172282"/>
                  <a:pt x="5759667" y="176935"/>
                  <a:pt x="5757714" y="180462"/>
                </a:cubicBezTo>
                <a:cubicBezTo>
                  <a:pt x="5755761" y="183989"/>
                  <a:pt x="5752905" y="187509"/>
                  <a:pt x="5749147" y="191022"/>
                </a:cubicBezTo>
                <a:lnTo>
                  <a:pt x="5767501" y="188947"/>
                </a:lnTo>
                <a:cubicBezTo>
                  <a:pt x="5768789" y="185230"/>
                  <a:pt x="5769221" y="180818"/>
                  <a:pt x="5768793" y="175710"/>
                </a:cubicBezTo>
                <a:cubicBezTo>
                  <a:pt x="5768366" y="170603"/>
                  <a:pt x="5771882" y="170156"/>
                  <a:pt x="5779343" y="174367"/>
                </a:cubicBezTo>
                <a:cubicBezTo>
                  <a:pt x="5786804" y="178579"/>
                  <a:pt x="5791725" y="182205"/>
                  <a:pt x="5794106" y="185243"/>
                </a:cubicBezTo>
                <a:cubicBezTo>
                  <a:pt x="5796487" y="188282"/>
                  <a:pt x="5796527" y="192253"/>
                  <a:pt x="5794228" y="197157"/>
                </a:cubicBezTo>
                <a:cubicBezTo>
                  <a:pt x="5791929" y="202061"/>
                  <a:pt x="5789080" y="208979"/>
                  <a:pt x="5785682" y="217911"/>
                </a:cubicBezTo>
                <a:cubicBezTo>
                  <a:pt x="5782284" y="226844"/>
                  <a:pt x="5777769" y="235665"/>
                  <a:pt x="5772141" y="244373"/>
                </a:cubicBezTo>
                <a:cubicBezTo>
                  <a:pt x="5777444" y="247778"/>
                  <a:pt x="5782599" y="251783"/>
                  <a:pt x="5787605" y="256389"/>
                </a:cubicBezTo>
                <a:lnTo>
                  <a:pt x="5792347" y="265120"/>
                </a:lnTo>
                <a:lnTo>
                  <a:pt x="5797321" y="260560"/>
                </a:lnTo>
                <a:cubicBezTo>
                  <a:pt x="5806551" y="253187"/>
                  <a:pt x="5814501" y="246167"/>
                  <a:pt x="5821168" y="239500"/>
                </a:cubicBezTo>
                <a:cubicBezTo>
                  <a:pt x="5827835" y="232833"/>
                  <a:pt x="5833569" y="226156"/>
                  <a:pt x="5838371" y="219468"/>
                </a:cubicBezTo>
                <a:cubicBezTo>
                  <a:pt x="5832661" y="210284"/>
                  <a:pt x="5827140" y="202210"/>
                  <a:pt x="5821809" y="195244"/>
                </a:cubicBezTo>
                <a:cubicBezTo>
                  <a:pt x="5816477" y="188278"/>
                  <a:pt x="5811737" y="181903"/>
                  <a:pt x="5807586" y="176117"/>
                </a:cubicBezTo>
                <a:cubicBezTo>
                  <a:pt x="5803435" y="170332"/>
                  <a:pt x="5804683" y="166900"/>
                  <a:pt x="5811330" y="165822"/>
                </a:cubicBezTo>
                <a:cubicBezTo>
                  <a:pt x="5817977" y="164743"/>
                  <a:pt x="5822975" y="166306"/>
                  <a:pt x="5826326" y="170512"/>
                </a:cubicBezTo>
                <a:cubicBezTo>
                  <a:pt x="5829677" y="174717"/>
                  <a:pt x="5836927" y="185386"/>
                  <a:pt x="5848077" y="202518"/>
                </a:cubicBezTo>
                <a:cubicBezTo>
                  <a:pt x="5851835" y="193728"/>
                  <a:pt x="5854351" y="183232"/>
                  <a:pt x="5855627" y="171030"/>
                </a:cubicBezTo>
                <a:cubicBezTo>
                  <a:pt x="5856901" y="158829"/>
                  <a:pt x="5857207" y="147668"/>
                  <a:pt x="5856542" y="137549"/>
                </a:cubicBezTo>
                <a:cubicBezTo>
                  <a:pt x="5852161" y="138403"/>
                  <a:pt x="5846239" y="138403"/>
                  <a:pt x="5838779" y="137549"/>
                </a:cubicBezTo>
                <a:cubicBezTo>
                  <a:pt x="5829215" y="148848"/>
                  <a:pt x="5819095" y="157208"/>
                  <a:pt x="5808420" y="162627"/>
                </a:cubicBezTo>
                <a:cubicBezTo>
                  <a:pt x="5797744" y="168046"/>
                  <a:pt x="5797755" y="163376"/>
                  <a:pt x="5808451" y="148618"/>
                </a:cubicBezTo>
                <a:cubicBezTo>
                  <a:pt x="5819147" y="133859"/>
                  <a:pt x="5828087" y="115766"/>
                  <a:pt x="5835269" y="94340"/>
                </a:cubicBezTo>
                <a:cubicBezTo>
                  <a:pt x="5842451" y="72914"/>
                  <a:pt x="5845629" y="59824"/>
                  <a:pt x="5844801" y="55070"/>
                </a:cubicBezTo>
                <a:cubicBezTo>
                  <a:pt x="5843973" y="50315"/>
                  <a:pt x="5843337" y="45184"/>
                  <a:pt x="5842889" y="39677"/>
                </a:cubicBezTo>
                <a:cubicBezTo>
                  <a:pt x="5842665" y="36923"/>
                  <a:pt x="5844152" y="35693"/>
                  <a:pt x="5847350" y="35986"/>
                </a:cubicBezTo>
                <a:close/>
                <a:moveTo>
                  <a:pt x="1865901" y="35986"/>
                </a:moveTo>
                <a:cubicBezTo>
                  <a:pt x="1869099" y="36279"/>
                  <a:pt x="1874007" y="38096"/>
                  <a:pt x="1880627" y="41437"/>
                </a:cubicBezTo>
                <a:cubicBezTo>
                  <a:pt x="1893867" y="48117"/>
                  <a:pt x="1898499" y="54408"/>
                  <a:pt x="1894525" y="60309"/>
                </a:cubicBezTo>
                <a:cubicBezTo>
                  <a:pt x="1890550" y="66210"/>
                  <a:pt x="1886660" y="74440"/>
                  <a:pt x="1882855" y="85001"/>
                </a:cubicBezTo>
                <a:cubicBezTo>
                  <a:pt x="1879050" y="95561"/>
                  <a:pt x="1872163" y="108343"/>
                  <a:pt x="1862192" y="123346"/>
                </a:cubicBezTo>
                <a:cubicBezTo>
                  <a:pt x="1878931" y="120131"/>
                  <a:pt x="1894219" y="115071"/>
                  <a:pt x="1908056" y="108167"/>
                </a:cubicBezTo>
                <a:cubicBezTo>
                  <a:pt x="1921892" y="101262"/>
                  <a:pt x="1933029" y="101042"/>
                  <a:pt x="1941466" y="107505"/>
                </a:cubicBezTo>
                <a:cubicBezTo>
                  <a:pt x="1949904" y="113969"/>
                  <a:pt x="1948992" y="119290"/>
                  <a:pt x="1938730" y="123468"/>
                </a:cubicBezTo>
                <a:cubicBezTo>
                  <a:pt x="1928468" y="127646"/>
                  <a:pt x="1911467" y="131512"/>
                  <a:pt x="1887729" y="135066"/>
                </a:cubicBezTo>
                <a:cubicBezTo>
                  <a:pt x="1900493" y="137494"/>
                  <a:pt x="1905353" y="143381"/>
                  <a:pt x="1902308" y="152728"/>
                </a:cubicBezTo>
                <a:cubicBezTo>
                  <a:pt x="1899262" y="162074"/>
                  <a:pt x="1896671" y="172306"/>
                  <a:pt x="1894535" y="183422"/>
                </a:cubicBezTo>
                <a:cubicBezTo>
                  <a:pt x="1892398" y="194539"/>
                  <a:pt x="1888427" y="206859"/>
                  <a:pt x="1882621" y="220384"/>
                </a:cubicBezTo>
                <a:cubicBezTo>
                  <a:pt x="1889811" y="228889"/>
                  <a:pt x="1898177" y="237086"/>
                  <a:pt x="1907720" y="244974"/>
                </a:cubicBezTo>
                <a:cubicBezTo>
                  <a:pt x="1917263" y="252862"/>
                  <a:pt x="1927179" y="258861"/>
                  <a:pt x="1937468" y="262971"/>
                </a:cubicBezTo>
                <a:cubicBezTo>
                  <a:pt x="1947757" y="267081"/>
                  <a:pt x="1957148" y="271483"/>
                  <a:pt x="1965639" y="276177"/>
                </a:cubicBezTo>
                <a:cubicBezTo>
                  <a:pt x="1974131" y="280870"/>
                  <a:pt x="1969797" y="284051"/>
                  <a:pt x="1952637" y="285720"/>
                </a:cubicBezTo>
                <a:cubicBezTo>
                  <a:pt x="1935478" y="287388"/>
                  <a:pt x="1922523" y="287541"/>
                  <a:pt x="1913774" y="286178"/>
                </a:cubicBezTo>
                <a:cubicBezTo>
                  <a:pt x="1905024" y="284814"/>
                  <a:pt x="1898638" y="281006"/>
                  <a:pt x="1894616" y="274752"/>
                </a:cubicBezTo>
                <a:cubicBezTo>
                  <a:pt x="1890594" y="268499"/>
                  <a:pt x="1881780" y="255537"/>
                  <a:pt x="1868174" y="235868"/>
                </a:cubicBezTo>
                <a:cubicBezTo>
                  <a:pt x="1862355" y="243831"/>
                  <a:pt x="1855495" y="250447"/>
                  <a:pt x="1847593" y="255717"/>
                </a:cubicBezTo>
                <a:cubicBezTo>
                  <a:pt x="1839691" y="260987"/>
                  <a:pt x="1830121" y="264955"/>
                  <a:pt x="1818883" y="267621"/>
                </a:cubicBezTo>
                <a:cubicBezTo>
                  <a:pt x="1816073" y="268287"/>
                  <a:pt x="1813903" y="268640"/>
                  <a:pt x="1812373" y="268679"/>
                </a:cubicBezTo>
                <a:lnTo>
                  <a:pt x="1810749" y="268178"/>
                </a:lnTo>
                <a:lnTo>
                  <a:pt x="1810204" y="277672"/>
                </a:lnTo>
                <a:cubicBezTo>
                  <a:pt x="1807898" y="287256"/>
                  <a:pt x="1803171" y="288467"/>
                  <a:pt x="1796022" y="281304"/>
                </a:cubicBezTo>
                <a:cubicBezTo>
                  <a:pt x="1788873" y="274142"/>
                  <a:pt x="1782369" y="267936"/>
                  <a:pt x="1776509" y="262686"/>
                </a:cubicBezTo>
                <a:cubicBezTo>
                  <a:pt x="1764151" y="272657"/>
                  <a:pt x="1752088" y="279819"/>
                  <a:pt x="1740320" y="284173"/>
                </a:cubicBezTo>
                <a:cubicBezTo>
                  <a:pt x="1728553" y="288528"/>
                  <a:pt x="1716103" y="291142"/>
                  <a:pt x="1702972" y="292017"/>
                </a:cubicBezTo>
                <a:cubicBezTo>
                  <a:pt x="1689841" y="292892"/>
                  <a:pt x="1688336" y="290369"/>
                  <a:pt x="1698455" y="284448"/>
                </a:cubicBezTo>
                <a:cubicBezTo>
                  <a:pt x="1708575" y="278527"/>
                  <a:pt x="1718972" y="273101"/>
                  <a:pt x="1729648" y="268170"/>
                </a:cubicBezTo>
                <a:cubicBezTo>
                  <a:pt x="1740324" y="263239"/>
                  <a:pt x="1749982" y="256982"/>
                  <a:pt x="1758623" y="249399"/>
                </a:cubicBezTo>
                <a:cubicBezTo>
                  <a:pt x="1749602" y="243417"/>
                  <a:pt x="1742877" y="239334"/>
                  <a:pt x="1738448" y="237150"/>
                </a:cubicBezTo>
                <a:cubicBezTo>
                  <a:pt x="1734019" y="234966"/>
                  <a:pt x="1732883" y="231755"/>
                  <a:pt x="1735040" y="227515"/>
                </a:cubicBezTo>
                <a:cubicBezTo>
                  <a:pt x="1737197" y="223276"/>
                  <a:pt x="1739096" y="218396"/>
                  <a:pt x="1740737" y="212875"/>
                </a:cubicBezTo>
                <a:cubicBezTo>
                  <a:pt x="1722018" y="215371"/>
                  <a:pt x="1709206" y="218549"/>
                  <a:pt x="1702301" y="222408"/>
                </a:cubicBezTo>
                <a:cubicBezTo>
                  <a:pt x="1695396" y="226267"/>
                  <a:pt x="1687094" y="223490"/>
                  <a:pt x="1677395" y="214076"/>
                </a:cubicBezTo>
                <a:cubicBezTo>
                  <a:pt x="1667697" y="204662"/>
                  <a:pt x="1668948" y="200389"/>
                  <a:pt x="1681150" y="201257"/>
                </a:cubicBezTo>
                <a:cubicBezTo>
                  <a:pt x="1693351" y="202125"/>
                  <a:pt x="1714632" y="200165"/>
                  <a:pt x="1744990" y="195376"/>
                </a:cubicBezTo>
                <a:cubicBezTo>
                  <a:pt x="1747269" y="185840"/>
                  <a:pt x="1747557" y="177199"/>
                  <a:pt x="1745855" y="169454"/>
                </a:cubicBezTo>
                <a:cubicBezTo>
                  <a:pt x="1744152" y="161708"/>
                  <a:pt x="1749284" y="160724"/>
                  <a:pt x="1761248" y="166503"/>
                </a:cubicBezTo>
                <a:cubicBezTo>
                  <a:pt x="1773212" y="172282"/>
                  <a:pt x="1778218" y="176935"/>
                  <a:pt x="1776264" y="180462"/>
                </a:cubicBezTo>
                <a:cubicBezTo>
                  <a:pt x="1774311" y="183989"/>
                  <a:pt x="1771456" y="187509"/>
                  <a:pt x="1767698" y="191022"/>
                </a:cubicBezTo>
                <a:lnTo>
                  <a:pt x="1786052" y="188947"/>
                </a:lnTo>
                <a:cubicBezTo>
                  <a:pt x="1787340" y="185230"/>
                  <a:pt x="1787771" y="180818"/>
                  <a:pt x="1787344" y="175710"/>
                </a:cubicBezTo>
                <a:cubicBezTo>
                  <a:pt x="1786916" y="170603"/>
                  <a:pt x="1790433" y="170156"/>
                  <a:pt x="1797894" y="174367"/>
                </a:cubicBezTo>
                <a:cubicBezTo>
                  <a:pt x="1805355" y="178579"/>
                  <a:pt x="1810275" y="182205"/>
                  <a:pt x="1812656" y="185243"/>
                </a:cubicBezTo>
                <a:cubicBezTo>
                  <a:pt x="1815037" y="188282"/>
                  <a:pt x="1815078" y="192253"/>
                  <a:pt x="1812778" y="197157"/>
                </a:cubicBezTo>
                <a:cubicBezTo>
                  <a:pt x="1810479" y="202061"/>
                  <a:pt x="1807630" y="208979"/>
                  <a:pt x="1804232" y="217911"/>
                </a:cubicBezTo>
                <a:cubicBezTo>
                  <a:pt x="1800834" y="226844"/>
                  <a:pt x="1796320" y="235665"/>
                  <a:pt x="1790691" y="244373"/>
                </a:cubicBezTo>
                <a:cubicBezTo>
                  <a:pt x="1795995" y="247778"/>
                  <a:pt x="1801150" y="251783"/>
                  <a:pt x="1806155" y="256389"/>
                </a:cubicBezTo>
                <a:lnTo>
                  <a:pt x="1810898" y="265120"/>
                </a:lnTo>
                <a:lnTo>
                  <a:pt x="1815871" y="260560"/>
                </a:lnTo>
                <a:cubicBezTo>
                  <a:pt x="1825102" y="253187"/>
                  <a:pt x="1833051" y="246167"/>
                  <a:pt x="1839718" y="239500"/>
                </a:cubicBezTo>
                <a:cubicBezTo>
                  <a:pt x="1846385" y="232833"/>
                  <a:pt x="1852120" y="226156"/>
                  <a:pt x="1856922" y="219468"/>
                </a:cubicBezTo>
                <a:cubicBezTo>
                  <a:pt x="1851211" y="210284"/>
                  <a:pt x="1845690" y="202210"/>
                  <a:pt x="1840359" y="195244"/>
                </a:cubicBezTo>
                <a:cubicBezTo>
                  <a:pt x="1835028" y="188278"/>
                  <a:pt x="1830287" y="181903"/>
                  <a:pt x="1826136" y="176117"/>
                </a:cubicBezTo>
                <a:cubicBezTo>
                  <a:pt x="1821986" y="170332"/>
                  <a:pt x="1823234" y="166900"/>
                  <a:pt x="1829880" y="165822"/>
                </a:cubicBezTo>
                <a:cubicBezTo>
                  <a:pt x="1836527" y="164743"/>
                  <a:pt x="1841526" y="166306"/>
                  <a:pt x="1844877" y="170512"/>
                </a:cubicBezTo>
                <a:cubicBezTo>
                  <a:pt x="1848227" y="174717"/>
                  <a:pt x="1855478" y="185386"/>
                  <a:pt x="1866628" y="202518"/>
                </a:cubicBezTo>
                <a:cubicBezTo>
                  <a:pt x="1870386" y="193728"/>
                  <a:pt x="1872902" y="183232"/>
                  <a:pt x="1874177" y="171030"/>
                </a:cubicBezTo>
                <a:cubicBezTo>
                  <a:pt x="1875452" y="158829"/>
                  <a:pt x="1875757" y="147668"/>
                  <a:pt x="1875093" y="137549"/>
                </a:cubicBezTo>
                <a:cubicBezTo>
                  <a:pt x="1870711" y="138403"/>
                  <a:pt x="1864790" y="138403"/>
                  <a:pt x="1857329" y="137549"/>
                </a:cubicBezTo>
                <a:cubicBezTo>
                  <a:pt x="1847766" y="148848"/>
                  <a:pt x="1837646" y="157208"/>
                  <a:pt x="1826971" y="162627"/>
                </a:cubicBezTo>
                <a:cubicBezTo>
                  <a:pt x="1816295" y="168046"/>
                  <a:pt x="1816305" y="163376"/>
                  <a:pt x="1827001" y="148618"/>
                </a:cubicBezTo>
                <a:cubicBezTo>
                  <a:pt x="1837697" y="133859"/>
                  <a:pt x="1846637" y="115766"/>
                  <a:pt x="1853819" y="94340"/>
                </a:cubicBezTo>
                <a:cubicBezTo>
                  <a:pt x="1861002" y="72914"/>
                  <a:pt x="1864180" y="59824"/>
                  <a:pt x="1863352" y="55070"/>
                </a:cubicBezTo>
                <a:cubicBezTo>
                  <a:pt x="1862525" y="50315"/>
                  <a:pt x="1861887" y="45184"/>
                  <a:pt x="1861440" y="39677"/>
                </a:cubicBezTo>
                <a:cubicBezTo>
                  <a:pt x="1861216" y="36923"/>
                  <a:pt x="1862703" y="35693"/>
                  <a:pt x="1865901" y="35986"/>
                </a:cubicBezTo>
                <a:close/>
                <a:moveTo>
                  <a:pt x="5137235" y="35282"/>
                </a:moveTo>
                <a:cubicBezTo>
                  <a:pt x="5143583" y="35282"/>
                  <a:pt x="5152034" y="36597"/>
                  <a:pt x="5162588" y="39229"/>
                </a:cubicBezTo>
                <a:cubicBezTo>
                  <a:pt x="5173806" y="41114"/>
                  <a:pt x="5182186" y="45859"/>
                  <a:pt x="5187727" y="53462"/>
                </a:cubicBezTo>
                <a:cubicBezTo>
                  <a:pt x="5193268" y="61065"/>
                  <a:pt x="5193889" y="68468"/>
                  <a:pt x="5189589" y="75671"/>
                </a:cubicBezTo>
                <a:cubicBezTo>
                  <a:pt x="5185289" y="82875"/>
                  <a:pt x="5177160" y="82478"/>
                  <a:pt x="5165202" y="74481"/>
                </a:cubicBezTo>
                <a:cubicBezTo>
                  <a:pt x="5153245" y="66485"/>
                  <a:pt x="5143454" y="57952"/>
                  <a:pt x="5135831" y="48884"/>
                </a:cubicBezTo>
                <a:cubicBezTo>
                  <a:pt x="5128207" y="39816"/>
                  <a:pt x="5128675" y="35282"/>
                  <a:pt x="5137235" y="35282"/>
                </a:cubicBezTo>
                <a:close/>
                <a:moveTo>
                  <a:pt x="740882" y="31324"/>
                </a:moveTo>
                <a:cubicBezTo>
                  <a:pt x="742547" y="30605"/>
                  <a:pt x="745150" y="30703"/>
                  <a:pt x="748691" y="31619"/>
                </a:cubicBezTo>
                <a:cubicBezTo>
                  <a:pt x="755772" y="33450"/>
                  <a:pt x="761754" y="36187"/>
                  <a:pt x="766637" y="39829"/>
                </a:cubicBezTo>
                <a:cubicBezTo>
                  <a:pt x="771520" y="43471"/>
                  <a:pt x="772168" y="48223"/>
                  <a:pt x="768580" y="54083"/>
                </a:cubicBezTo>
                <a:cubicBezTo>
                  <a:pt x="764992" y="59943"/>
                  <a:pt x="758586" y="70629"/>
                  <a:pt x="749362" y="86140"/>
                </a:cubicBezTo>
                <a:cubicBezTo>
                  <a:pt x="740138" y="101652"/>
                  <a:pt x="733633" y="111738"/>
                  <a:pt x="729849" y="116397"/>
                </a:cubicBezTo>
                <a:cubicBezTo>
                  <a:pt x="726064" y="121057"/>
                  <a:pt x="724572" y="123387"/>
                  <a:pt x="725372" y="123387"/>
                </a:cubicBezTo>
                <a:lnTo>
                  <a:pt x="734305" y="123387"/>
                </a:lnTo>
                <a:cubicBezTo>
                  <a:pt x="737886" y="123387"/>
                  <a:pt x="744641" y="123034"/>
                  <a:pt x="754571" y="122329"/>
                </a:cubicBezTo>
                <a:cubicBezTo>
                  <a:pt x="765694" y="104843"/>
                  <a:pt x="771256" y="92865"/>
                  <a:pt x="771256" y="86395"/>
                </a:cubicBezTo>
                <a:cubicBezTo>
                  <a:pt x="771256" y="76139"/>
                  <a:pt x="774644" y="72606"/>
                  <a:pt x="781420" y="75794"/>
                </a:cubicBezTo>
                <a:cubicBezTo>
                  <a:pt x="788195" y="78981"/>
                  <a:pt x="794181" y="82735"/>
                  <a:pt x="799376" y="87056"/>
                </a:cubicBezTo>
                <a:cubicBezTo>
                  <a:pt x="804572" y="91376"/>
                  <a:pt x="805281" y="94954"/>
                  <a:pt x="801503" y="97789"/>
                </a:cubicBezTo>
                <a:cubicBezTo>
                  <a:pt x="797725" y="100624"/>
                  <a:pt x="793893" y="104104"/>
                  <a:pt x="790006" y="108228"/>
                </a:cubicBezTo>
                <a:cubicBezTo>
                  <a:pt x="786120" y="112351"/>
                  <a:pt x="779588" y="122027"/>
                  <a:pt x="770412" y="137253"/>
                </a:cubicBezTo>
                <a:cubicBezTo>
                  <a:pt x="761235" y="152480"/>
                  <a:pt x="755375" y="162013"/>
                  <a:pt x="752831" y="165852"/>
                </a:cubicBezTo>
                <a:cubicBezTo>
                  <a:pt x="750288" y="169691"/>
                  <a:pt x="746791" y="173357"/>
                  <a:pt x="742342" y="176850"/>
                </a:cubicBezTo>
                <a:cubicBezTo>
                  <a:pt x="737893" y="180343"/>
                  <a:pt x="739205" y="181286"/>
                  <a:pt x="746279" y="179678"/>
                </a:cubicBezTo>
                <a:cubicBezTo>
                  <a:pt x="753353" y="178071"/>
                  <a:pt x="760027" y="176596"/>
                  <a:pt x="766301" y="175253"/>
                </a:cubicBezTo>
                <a:cubicBezTo>
                  <a:pt x="772575" y="173910"/>
                  <a:pt x="780741" y="172797"/>
                  <a:pt x="790800" y="171916"/>
                </a:cubicBezTo>
                <a:cubicBezTo>
                  <a:pt x="800858" y="171034"/>
                  <a:pt x="796409" y="175222"/>
                  <a:pt x="777452" y="184480"/>
                </a:cubicBezTo>
                <a:cubicBezTo>
                  <a:pt x="758495" y="193738"/>
                  <a:pt x="745248" y="200877"/>
                  <a:pt x="737713" y="205896"/>
                </a:cubicBezTo>
                <a:cubicBezTo>
                  <a:pt x="730178" y="210915"/>
                  <a:pt x="724243" y="214398"/>
                  <a:pt x="719909" y="216345"/>
                </a:cubicBezTo>
                <a:cubicBezTo>
                  <a:pt x="715575" y="218291"/>
                  <a:pt x="711346" y="214920"/>
                  <a:pt x="707222" y="206232"/>
                </a:cubicBezTo>
                <a:cubicBezTo>
                  <a:pt x="703098" y="197543"/>
                  <a:pt x="703498" y="191327"/>
                  <a:pt x="708423" y="187583"/>
                </a:cubicBezTo>
                <a:cubicBezTo>
                  <a:pt x="713347" y="183839"/>
                  <a:pt x="719132" y="178023"/>
                  <a:pt x="725779" y="170135"/>
                </a:cubicBezTo>
                <a:cubicBezTo>
                  <a:pt x="732426" y="162247"/>
                  <a:pt x="740348" y="151385"/>
                  <a:pt x="749545" y="137549"/>
                </a:cubicBezTo>
                <a:cubicBezTo>
                  <a:pt x="727922" y="142459"/>
                  <a:pt x="715100" y="146454"/>
                  <a:pt x="711078" y="149533"/>
                </a:cubicBezTo>
                <a:cubicBezTo>
                  <a:pt x="707056" y="152613"/>
                  <a:pt x="702888" y="149784"/>
                  <a:pt x="698575" y="141048"/>
                </a:cubicBezTo>
                <a:cubicBezTo>
                  <a:pt x="694261" y="132312"/>
                  <a:pt x="694545" y="126317"/>
                  <a:pt x="699429" y="123061"/>
                </a:cubicBezTo>
                <a:cubicBezTo>
                  <a:pt x="704312" y="119805"/>
                  <a:pt x="708829" y="115058"/>
                  <a:pt x="712980" y="108818"/>
                </a:cubicBezTo>
                <a:cubicBezTo>
                  <a:pt x="717131" y="102578"/>
                  <a:pt x="721923" y="93828"/>
                  <a:pt x="727356" y="82569"/>
                </a:cubicBezTo>
                <a:cubicBezTo>
                  <a:pt x="732789" y="71310"/>
                  <a:pt x="736143" y="61900"/>
                  <a:pt x="737418" y="54337"/>
                </a:cubicBezTo>
                <a:cubicBezTo>
                  <a:pt x="738693" y="46774"/>
                  <a:pt x="739120" y="40640"/>
                  <a:pt x="738700" y="35933"/>
                </a:cubicBezTo>
                <a:cubicBezTo>
                  <a:pt x="738489" y="33579"/>
                  <a:pt x="739217" y="32043"/>
                  <a:pt x="740882" y="31324"/>
                </a:cubicBezTo>
                <a:close/>
                <a:moveTo>
                  <a:pt x="4122546" y="29175"/>
                </a:moveTo>
                <a:cubicBezTo>
                  <a:pt x="4126224" y="28668"/>
                  <a:pt x="4130343" y="29116"/>
                  <a:pt x="4134904" y="30520"/>
                </a:cubicBezTo>
                <a:cubicBezTo>
                  <a:pt x="4144027" y="33328"/>
                  <a:pt x="4149979" y="38496"/>
                  <a:pt x="4152759" y="46025"/>
                </a:cubicBezTo>
                <a:cubicBezTo>
                  <a:pt x="4155540" y="53554"/>
                  <a:pt x="4155364" y="61845"/>
                  <a:pt x="4152230" y="70900"/>
                </a:cubicBezTo>
                <a:cubicBezTo>
                  <a:pt x="4149097" y="79955"/>
                  <a:pt x="4144451" y="88450"/>
                  <a:pt x="4138292" y="96385"/>
                </a:cubicBezTo>
                <a:cubicBezTo>
                  <a:pt x="4132134" y="104321"/>
                  <a:pt x="4123767" y="112528"/>
                  <a:pt x="4113194" y="121006"/>
                </a:cubicBezTo>
                <a:cubicBezTo>
                  <a:pt x="4102619" y="129484"/>
                  <a:pt x="4095749" y="132875"/>
                  <a:pt x="4092581" y="131180"/>
                </a:cubicBezTo>
                <a:cubicBezTo>
                  <a:pt x="4089414" y="129484"/>
                  <a:pt x="4091734" y="124380"/>
                  <a:pt x="4099540" y="115868"/>
                </a:cubicBezTo>
                <a:cubicBezTo>
                  <a:pt x="4107347" y="107356"/>
                  <a:pt x="4112895" y="100428"/>
                  <a:pt x="4116185" y="95083"/>
                </a:cubicBezTo>
                <a:cubicBezTo>
                  <a:pt x="4119474" y="89738"/>
                  <a:pt x="4123215" y="84319"/>
                  <a:pt x="4127406" y="78825"/>
                </a:cubicBezTo>
                <a:cubicBezTo>
                  <a:pt x="4119308" y="78825"/>
                  <a:pt x="4113241" y="76031"/>
                  <a:pt x="4109205" y="70442"/>
                </a:cubicBezTo>
                <a:cubicBezTo>
                  <a:pt x="4105170" y="64853"/>
                  <a:pt x="4103369" y="58518"/>
                  <a:pt x="4103803" y="51437"/>
                </a:cubicBezTo>
                <a:cubicBezTo>
                  <a:pt x="4104237" y="44357"/>
                  <a:pt x="4107249" y="38398"/>
                  <a:pt x="4112837" y="33562"/>
                </a:cubicBezTo>
                <a:cubicBezTo>
                  <a:pt x="4115632" y="31144"/>
                  <a:pt x="4118868" y="29682"/>
                  <a:pt x="4122546" y="29175"/>
                </a:cubicBezTo>
                <a:close/>
                <a:moveTo>
                  <a:pt x="4056151" y="29175"/>
                </a:moveTo>
                <a:cubicBezTo>
                  <a:pt x="4059829" y="28668"/>
                  <a:pt x="4063949" y="29116"/>
                  <a:pt x="4068510" y="30520"/>
                </a:cubicBezTo>
                <a:cubicBezTo>
                  <a:pt x="4077633" y="33328"/>
                  <a:pt x="4083584" y="38496"/>
                  <a:pt x="4086365" y="46025"/>
                </a:cubicBezTo>
                <a:cubicBezTo>
                  <a:pt x="4089146" y="53554"/>
                  <a:pt x="4088970" y="61845"/>
                  <a:pt x="4085836" y="70900"/>
                </a:cubicBezTo>
                <a:cubicBezTo>
                  <a:pt x="4082703" y="79955"/>
                  <a:pt x="4078056" y="88450"/>
                  <a:pt x="4071898" y="96385"/>
                </a:cubicBezTo>
                <a:cubicBezTo>
                  <a:pt x="4065739" y="104321"/>
                  <a:pt x="4057373" y="112528"/>
                  <a:pt x="4046799" y="121006"/>
                </a:cubicBezTo>
                <a:cubicBezTo>
                  <a:pt x="4036225" y="129484"/>
                  <a:pt x="4029354" y="132875"/>
                  <a:pt x="4026187" y="131180"/>
                </a:cubicBezTo>
                <a:cubicBezTo>
                  <a:pt x="4023020" y="129484"/>
                  <a:pt x="4025339" y="124380"/>
                  <a:pt x="4033146" y="115868"/>
                </a:cubicBezTo>
                <a:cubicBezTo>
                  <a:pt x="4040952" y="107356"/>
                  <a:pt x="4046501" y="100428"/>
                  <a:pt x="4049790" y="95083"/>
                </a:cubicBezTo>
                <a:cubicBezTo>
                  <a:pt x="4053080" y="89738"/>
                  <a:pt x="4056820" y="84319"/>
                  <a:pt x="4061012" y="78825"/>
                </a:cubicBezTo>
                <a:cubicBezTo>
                  <a:pt x="4052914" y="78825"/>
                  <a:pt x="4046847" y="76031"/>
                  <a:pt x="4042811" y="70442"/>
                </a:cubicBezTo>
                <a:cubicBezTo>
                  <a:pt x="4038775" y="64853"/>
                  <a:pt x="4036975" y="58518"/>
                  <a:pt x="4037409" y="51437"/>
                </a:cubicBezTo>
                <a:cubicBezTo>
                  <a:pt x="4037843" y="44357"/>
                  <a:pt x="4040854" y="38398"/>
                  <a:pt x="4046443" y="33562"/>
                </a:cubicBezTo>
                <a:cubicBezTo>
                  <a:pt x="4049237" y="31144"/>
                  <a:pt x="4052474" y="29682"/>
                  <a:pt x="4056151" y="29175"/>
                </a:cubicBezTo>
                <a:close/>
                <a:moveTo>
                  <a:pt x="3214435" y="28976"/>
                </a:moveTo>
                <a:cubicBezTo>
                  <a:pt x="3218067" y="29443"/>
                  <a:pt x="3222223" y="30798"/>
                  <a:pt x="3226903" y="33043"/>
                </a:cubicBezTo>
                <a:cubicBezTo>
                  <a:pt x="3236263" y="37533"/>
                  <a:pt x="3244154" y="42417"/>
                  <a:pt x="3250577" y="47694"/>
                </a:cubicBezTo>
                <a:cubicBezTo>
                  <a:pt x="3257000" y="52970"/>
                  <a:pt x="3258483" y="58427"/>
                  <a:pt x="3255023" y="64063"/>
                </a:cubicBezTo>
                <a:cubicBezTo>
                  <a:pt x="3251564" y="69699"/>
                  <a:pt x="3249438" y="76109"/>
                  <a:pt x="3248644" y="83292"/>
                </a:cubicBezTo>
                <a:cubicBezTo>
                  <a:pt x="3247851" y="90474"/>
                  <a:pt x="3247454" y="106410"/>
                  <a:pt x="3247454" y="131098"/>
                </a:cubicBezTo>
                <a:cubicBezTo>
                  <a:pt x="3247454" y="156424"/>
                  <a:pt x="3248075" y="180323"/>
                  <a:pt x="3249316" y="202793"/>
                </a:cubicBezTo>
                <a:cubicBezTo>
                  <a:pt x="3250557" y="225264"/>
                  <a:pt x="3251832" y="241420"/>
                  <a:pt x="3253141" y="251261"/>
                </a:cubicBezTo>
                <a:cubicBezTo>
                  <a:pt x="3254450" y="261103"/>
                  <a:pt x="3250462" y="273128"/>
                  <a:pt x="3241177" y="287337"/>
                </a:cubicBezTo>
                <a:cubicBezTo>
                  <a:pt x="3231891" y="301547"/>
                  <a:pt x="3224953" y="302700"/>
                  <a:pt x="3220361" y="290796"/>
                </a:cubicBezTo>
                <a:cubicBezTo>
                  <a:pt x="3215769" y="278893"/>
                  <a:pt x="3206983" y="268228"/>
                  <a:pt x="3194001" y="258800"/>
                </a:cubicBezTo>
                <a:cubicBezTo>
                  <a:pt x="3181019" y="249372"/>
                  <a:pt x="3182043" y="246361"/>
                  <a:pt x="3197073" y="249766"/>
                </a:cubicBezTo>
                <a:cubicBezTo>
                  <a:pt x="3212103" y="253170"/>
                  <a:pt x="3220188" y="250576"/>
                  <a:pt x="3221328" y="241983"/>
                </a:cubicBezTo>
                <a:cubicBezTo>
                  <a:pt x="3222467" y="233389"/>
                  <a:pt x="3223037" y="222384"/>
                  <a:pt x="3223037" y="208969"/>
                </a:cubicBezTo>
                <a:cubicBezTo>
                  <a:pt x="3223037" y="194630"/>
                  <a:pt x="3222406" y="167470"/>
                  <a:pt x="3221145" y="127487"/>
                </a:cubicBezTo>
                <a:cubicBezTo>
                  <a:pt x="3219883" y="87504"/>
                  <a:pt x="3217051" y="64928"/>
                  <a:pt x="3212650" y="59760"/>
                </a:cubicBezTo>
                <a:cubicBezTo>
                  <a:pt x="3208248" y="54591"/>
                  <a:pt x="3201777" y="52217"/>
                  <a:pt x="3193238" y="52638"/>
                </a:cubicBezTo>
                <a:cubicBezTo>
                  <a:pt x="3184699" y="53059"/>
                  <a:pt x="3170425" y="54442"/>
                  <a:pt x="3150416" y="56789"/>
                </a:cubicBezTo>
                <a:cubicBezTo>
                  <a:pt x="3162326" y="60709"/>
                  <a:pt x="3166793" y="65725"/>
                  <a:pt x="3163815" y="71836"/>
                </a:cubicBezTo>
                <a:cubicBezTo>
                  <a:pt x="3160838" y="77947"/>
                  <a:pt x="3159349" y="88307"/>
                  <a:pt x="3159349" y="102917"/>
                </a:cubicBezTo>
                <a:cubicBezTo>
                  <a:pt x="3165874" y="102089"/>
                  <a:pt x="3170954" y="101676"/>
                  <a:pt x="3174589" y="101676"/>
                </a:cubicBezTo>
                <a:cubicBezTo>
                  <a:pt x="3180043" y="101676"/>
                  <a:pt x="3185038" y="104175"/>
                  <a:pt x="3189575" y="109174"/>
                </a:cubicBezTo>
                <a:cubicBezTo>
                  <a:pt x="3194113" y="114173"/>
                  <a:pt x="3191040" y="118205"/>
                  <a:pt x="3180358" y="121270"/>
                </a:cubicBezTo>
                <a:cubicBezTo>
                  <a:pt x="3169675" y="124336"/>
                  <a:pt x="3162618" y="126446"/>
                  <a:pt x="3159186" y="127599"/>
                </a:cubicBezTo>
                <a:lnTo>
                  <a:pt x="3158067" y="157835"/>
                </a:lnTo>
                <a:cubicBezTo>
                  <a:pt x="3168404" y="155366"/>
                  <a:pt x="3176865" y="153684"/>
                  <a:pt x="3183451" y="152789"/>
                </a:cubicBezTo>
                <a:cubicBezTo>
                  <a:pt x="3190036" y="151894"/>
                  <a:pt x="3195113" y="154369"/>
                  <a:pt x="3198681" y="160216"/>
                </a:cubicBezTo>
                <a:cubicBezTo>
                  <a:pt x="3202248" y="166062"/>
                  <a:pt x="3199725" y="170535"/>
                  <a:pt x="3191112" y="173635"/>
                </a:cubicBezTo>
                <a:cubicBezTo>
                  <a:pt x="3182498" y="176735"/>
                  <a:pt x="3171483" y="180150"/>
                  <a:pt x="3158067" y="183880"/>
                </a:cubicBezTo>
                <a:cubicBezTo>
                  <a:pt x="3158067" y="203224"/>
                  <a:pt x="3156721" y="223239"/>
                  <a:pt x="3154028" y="243926"/>
                </a:cubicBezTo>
                <a:cubicBezTo>
                  <a:pt x="3151335" y="264612"/>
                  <a:pt x="3147534" y="275251"/>
                  <a:pt x="3142623" y="275841"/>
                </a:cubicBezTo>
                <a:cubicBezTo>
                  <a:pt x="3137713" y="276431"/>
                  <a:pt x="3134779" y="270568"/>
                  <a:pt x="3133823" y="258250"/>
                </a:cubicBezTo>
                <a:cubicBezTo>
                  <a:pt x="3132867" y="245933"/>
                  <a:pt x="3132816" y="222296"/>
                  <a:pt x="3133670" y="187339"/>
                </a:cubicBezTo>
                <a:cubicBezTo>
                  <a:pt x="3126467" y="189048"/>
                  <a:pt x="3119678" y="189903"/>
                  <a:pt x="3113302" y="189903"/>
                </a:cubicBezTo>
                <a:cubicBezTo>
                  <a:pt x="3107632" y="189903"/>
                  <a:pt x="3101097" y="187909"/>
                  <a:pt x="3093698" y="183921"/>
                </a:cubicBezTo>
                <a:cubicBezTo>
                  <a:pt x="3086298" y="179933"/>
                  <a:pt x="3086267" y="176952"/>
                  <a:pt x="3093606" y="174978"/>
                </a:cubicBezTo>
                <a:cubicBezTo>
                  <a:pt x="3100944" y="173004"/>
                  <a:pt x="3114720" y="169298"/>
                  <a:pt x="3134932" y="163858"/>
                </a:cubicBezTo>
                <a:lnTo>
                  <a:pt x="3134932" y="131159"/>
                </a:lnTo>
                <a:cubicBezTo>
                  <a:pt x="3125396" y="133723"/>
                  <a:pt x="3116202" y="132821"/>
                  <a:pt x="3107351" y="128453"/>
                </a:cubicBezTo>
                <a:cubicBezTo>
                  <a:pt x="3098500" y="124085"/>
                  <a:pt x="3097564" y="120884"/>
                  <a:pt x="3104543" y="118849"/>
                </a:cubicBezTo>
                <a:cubicBezTo>
                  <a:pt x="3111522" y="116814"/>
                  <a:pt x="3121652" y="114318"/>
                  <a:pt x="3134932" y="111361"/>
                </a:cubicBezTo>
                <a:cubicBezTo>
                  <a:pt x="3134932" y="92574"/>
                  <a:pt x="3133840" y="75766"/>
                  <a:pt x="3131656" y="60940"/>
                </a:cubicBezTo>
                <a:cubicBezTo>
                  <a:pt x="3117155" y="62649"/>
                  <a:pt x="3104220" y="64209"/>
                  <a:pt x="3092853" y="65620"/>
                </a:cubicBezTo>
                <a:cubicBezTo>
                  <a:pt x="3092026" y="124058"/>
                  <a:pt x="3090540" y="162291"/>
                  <a:pt x="3088397" y="180319"/>
                </a:cubicBezTo>
                <a:cubicBezTo>
                  <a:pt x="3086253" y="198347"/>
                  <a:pt x="3082344" y="216975"/>
                  <a:pt x="3076667" y="236204"/>
                </a:cubicBezTo>
                <a:cubicBezTo>
                  <a:pt x="3070990" y="255432"/>
                  <a:pt x="3059280" y="270612"/>
                  <a:pt x="3041536" y="281742"/>
                </a:cubicBezTo>
                <a:cubicBezTo>
                  <a:pt x="3023793" y="292872"/>
                  <a:pt x="3020683" y="290647"/>
                  <a:pt x="3032207" y="275068"/>
                </a:cubicBezTo>
                <a:cubicBezTo>
                  <a:pt x="3043731" y="259488"/>
                  <a:pt x="3052456" y="237933"/>
                  <a:pt x="3058384" y="210403"/>
                </a:cubicBezTo>
                <a:cubicBezTo>
                  <a:pt x="3064312" y="182873"/>
                  <a:pt x="3067276" y="159843"/>
                  <a:pt x="3067276" y="141313"/>
                </a:cubicBezTo>
                <a:lnTo>
                  <a:pt x="3067276" y="88958"/>
                </a:lnTo>
                <a:cubicBezTo>
                  <a:pt x="3067276" y="73738"/>
                  <a:pt x="3064933" y="62259"/>
                  <a:pt x="3060246" y="54520"/>
                </a:cubicBezTo>
                <a:cubicBezTo>
                  <a:pt x="3055559" y="46781"/>
                  <a:pt x="3059015" y="44190"/>
                  <a:pt x="3070613" y="46747"/>
                </a:cubicBezTo>
                <a:cubicBezTo>
                  <a:pt x="3082211" y="49304"/>
                  <a:pt x="3096370" y="49528"/>
                  <a:pt x="3113089" y="47419"/>
                </a:cubicBezTo>
                <a:cubicBezTo>
                  <a:pt x="3129808" y="45309"/>
                  <a:pt x="3148032" y="42576"/>
                  <a:pt x="3167763" y="39219"/>
                </a:cubicBezTo>
                <a:cubicBezTo>
                  <a:pt x="3187493" y="35861"/>
                  <a:pt x="3199942" y="32870"/>
                  <a:pt x="3205111" y="30245"/>
                </a:cubicBezTo>
                <a:cubicBezTo>
                  <a:pt x="3207695" y="28933"/>
                  <a:pt x="3210803" y="28510"/>
                  <a:pt x="3214435" y="28976"/>
                </a:cubicBezTo>
                <a:close/>
                <a:moveTo>
                  <a:pt x="876005" y="28676"/>
                </a:moveTo>
                <a:cubicBezTo>
                  <a:pt x="880360" y="28400"/>
                  <a:pt x="886050" y="28913"/>
                  <a:pt x="893077" y="30215"/>
                </a:cubicBezTo>
                <a:cubicBezTo>
                  <a:pt x="909002" y="32209"/>
                  <a:pt x="916694" y="39531"/>
                  <a:pt x="916151" y="52180"/>
                </a:cubicBezTo>
                <a:cubicBezTo>
                  <a:pt x="915608" y="64830"/>
                  <a:pt x="906432" y="65535"/>
                  <a:pt x="888621" y="54296"/>
                </a:cubicBezTo>
                <a:cubicBezTo>
                  <a:pt x="870810" y="43058"/>
                  <a:pt x="863587" y="35583"/>
                  <a:pt x="866951" y="31873"/>
                </a:cubicBezTo>
                <a:cubicBezTo>
                  <a:pt x="868633" y="30018"/>
                  <a:pt x="871651" y="28953"/>
                  <a:pt x="876005" y="28676"/>
                </a:cubicBezTo>
                <a:close/>
                <a:moveTo>
                  <a:pt x="2574554" y="28669"/>
                </a:moveTo>
                <a:cubicBezTo>
                  <a:pt x="2577869" y="28713"/>
                  <a:pt x="2580998" y="29543"/>
                  <a:pt x="2583942" y="31161"/>
                </a:cubicBezTo>
                <a:cubicBezTo>
                  <a:pt x="2589829" y="34396"/>
                  <a:pt x="2597242" y="40616"/>
                  <a:pt x="2606182" y="49820"/>
                </a:cubicBezTo>
                <a:cubicBezTo>
                  <a:pt x="2615121" y="59024"/>
                  <a:pt x="2613856" y="64646"/>
                  <a:pt x="2602387" y="66688"/>
                </a:cubicBezTo>
                <a:cubicBezTo>
                  <a:pt x="2590918" y="68730"/>
                  <a:pt x="2578977" y="73603"/>
                  <a:pt x="2566565" y="81308"/>
                </a:cubicBezTo>
                <a:cubicBezTo>
                  <a:pt x="2554153" y="89013"/>
                  <a:pt x="2549866" y="88301"/>
                  <a:pt x="2553705" y="79171"/>
                </a:cubicBezTo>
                <a:cubicBezTo>
                  <a:pt x="2557544" y="70042"/>
                  <a:pt x="2560522" y="63541"/>
                  <a:pt x="2562638" y="59668"/>
                </a:cubicBezTo>
                <a:cubicBezTo>
                  <a:pt x="2564754" y="55795"/>
                  <a:pt x="2564954" y="53764"/>
                  <a:pt x="2563238" y="53574"/>
                </a:cubicBezTo>
                <a:cubicBezTo>
                  <a:pt x="2561522" y="53384"/>
                  <a:pt x="2546699" y="54992"/>
                  <a:pt x="2518768" y="58396"/>
                </a:cubicBezTo>
                <a:cubicBezTo>
                  <a:pt x="2490838" y="61801"/>
                  <a:pt x="2468578" y="64355"/>
                  <a:pt x="2451988" y="66057"/>
                </a:cubicBezTo>
                <a:cubicBezTo>
                  <a:pt x="2435397" y="67760"/>
                  <a:pt x="2424057" y="68611"/>
                  <a:pt x="2417966" y="68611"/>
                </a:cubicBezTo>
                <a:cubicBezTo>
                  <a:pt x="2412432" y="83614"/>
                  <a:pt x="2405137" y="94812"/>
                  <a:pt x="2396083" y="102205"/>
                </a:cubicBezTo>
                <a:cubicBezTo>
                  <a:pt x="2387028" y="109598"/>
                  <a:pt x="2381134" y="108760"/>
                  <a:pt x="2378400" y="99692"/>
                </a:cubicBezTo>
                <a:cubicBezTo>
                  <a:pt x="2375667" y="90624"/>
                  <a:pt x="2377108" y="82797"/>
                  <a:pt x="2382724" y="76211"/>
                </a:cubicBezTo>
                <a:cubicBezTo>
                  <a:pt x="2388340" y="69625"/>
                  <a:pt x="2392881" y="63086"/>
                  <a:pt x="2396347" y="56596"/>
                </a:cubicBezTo>
                <a:cubicBezTo>
                  <a:pt x="2399813" y="50105"/>
                  <a:pt x="2403482" y="44499"/>
                  <a:pt x="2407355" y="39778"/>
                </a:cubicBezTo>
                <a:cubicBezTo>
                  <a:pt x="2411228" y="35058"/>
                  <a:pt x="2414969" y="39514"/>
                  <a:pt x="2418577" y="53147"/>
                </a:cubicBezTo>
                <a:cubicBezTo>
                  <a:pt x="2421453" y="53147"/>
                  <a:pt x="2431440" y="52312"/>
                  <a:pt x="2448539" y="50644"/>
                </a:cubicBezTo>
                <a:cubicBezTo>
                  <a:pt x="2465638" y="48975"/>
                  <a:pt x="2480488" y="47273"/>
                  <a:pt x="2493090" y="45537"/>
                </a:cubicBezTo>
                <a:cubicBezTo>
                  <a:pt x="2505692" y="43800"/>
                  <a:pt x="2518826" y="41691"/>
                  <a:pt x="2532493" y="39209"/>
                </a:cubicBezTo>
                <a:cubicBezTo>
                  <a:pt x="2546159" y="36726"/>
                  <a:pt x="2556679" y="33956"/>
                  <a:pt x="2564052" y="30897"/>
                </a:cubicBezTo>
                <a:cubicBezTo>
                  <a:pt x="2567738" y="29367"/>
                  <a:pt x="2571239" y="28624"/>
                  <a:pt x="2574554" y="28669"/>
                </a:cubicBezTo>
                <a:close/>
                <a:moveTo>
                  <a:pt x="2856536" y="27610"/>
                </a:moveTo>
                <a:cubicBezTo>
                  <a:pt x="2866764" y="27610"/>
                  <a:pt x="2875507" y="29791"/>
                  <a:pt x="2882764" y="34152"/>
                </a:cubicBezTo>
                <a:cubicBezTo>
                  <a:pt x="2890021" y="38513"/>
                  <a:pt x="2893368" y="44919"/>
                  <a:pt x="2892806" y="53371"/>
                </a:cubicBezTo>
                <a:cubicBezTo>
                  <a:pt x="2892243" y="61822"/>
                  <a:pt x="2882445" y="62479"/>
                  <a:pt x="2863414" y="55344"/>
                </a:cubicBezTo>
                <a:cubicBezTo>
                  <a:pt x="2853470" y="47192"/>
                  <a:pt x="2847061" y="40531"/>
                  <a:pt x="2844185" y="35363"/>
                </a:cubicBezTo>
                <a:cubicBezTo>
                  <a:pt x="2841309" y="30195"/>
                  <a:pt x="2845426" y="27610"/>
                  <a:pt x="2856536" y="27610"/>
                </a:cubicBezTo>
                <a:close/>
                <a:moveTo>
                  <a:pt x="3594826" y="26254"/>
                </a:moveTo>
                <a:cubicBezTo>
                  <a:pt x="3596206" y="26100"/>
                  <a:pt x="3597357" y="26274"/>
                  <a:pt x="3598277" y="26776"/>
                </a:cubicBezTo>
                <a:cubicBezTo>
                  <a:pt x="3601960" y="28784"/>
                  <a:pt x="3599617" y="33891"/>
                  <a:pt x="3591247" y="42098"/>
                </a:cubicBezTo>
                <a:cubicBezTo>
                  <a:pt x="3582877" y="50305"/>
                  <a:pt x="3576631" y="57298"/>
                  <a:pt x="3572507" y="63076"/>
                </a:cubicBezTo>
                <a:cubicBezTo>
                  <a:pt x="3568383" y="68855"/>
                  <a:pt x="3564775" y="74905"/>
                  <a:pt x="3561682" y="81226"/>
                </a:cubicBezTo>
                <a:cubicBezTo>
                  <a:pt x="3570757" y="80372"/>
                  <a:pt x="3577492" y="83088"/>
                  <a:pt x="3581887" y="89376"/>
                </a:cubicBezTo>
                <a:cubicBezTo>
                  <a:pt x="3586282" y="95663"/>
                  <a:pt x="3588008" y="102205"/>
                  <a:pt x="3587066" y="109001"/>
                </a:cubicBezTo>
                <a:cubicBezTo>
                  <a:pt x="3586123" y="115797"/>
                  <a:pt x="3582409" y="121616"/>
                  <a:pt x="3575925" y="126459"/>
                </a:cubicBezTo>
                <a:cubicBezTo>
                  <a:pt x="3569441" y="131302"/>
                  <a:pt x="3561977" y="132557"/>
                  <a:pt x="3553533" y="130223"/>
                </a:cubicBezTo>
                <a:cubicBezTo>
                  <a:pt x="3545089" y="127890"/>
                  <a:pt x="3539201" y="122844"/>
                  <a:pt x="3535871" y="115085"/>
                </a:cubicBezTo>
                <a:cubicBezTo>
                  <a:pt x="3532541" y="107326"/>
                  <a:pt x="3532402" y="98549"/>
                  <a:pt x="3535454" y="88755"/>
                </a:cubicBezTo>
                <a:cubicBezTo>
                  <a:pt x="3538506" y="78961"/>
                  <a:pt x="3543301" y="69920"/>
                  <a:pt x="3549840" y="61632"/>
                </a:cubicBezTo>
                <a:cubicBezTo>
                  <a:pt x="3556378" y="53343"/>
                  <a:pt x="3565165" y="44960"/>
                  <a:pt x="3576200" y="36482"/>
                </a:cubicBezTo>
                <a:cubicBezTo>
                  <a:pt x="3584476" y="30123"/>
                  <a:pt x="3590685" y="26714"/>
                  <a:pt x="3594826" y="26254"/>
                </a:cubicBezTo>
                <a:close/>
                <a:moveTo>
                  <a:pt x="3525873" y="26254"/>
                </a:moveTo>
                <a:cubicBezTo>
                  <a:pt x="3527255" y="26100"/>
                  <a:pt x="3528407" y="26274"/>
                  <a:pt x="3529329" y="26776"/>
                </a:cubicBezTo>
                <a:cubicBezTo>
                  <a:pt x="3533019" y="28784"/>
                  <a:pt x="3530679" y="33891"/>
                  <a:pt x="3522309" y="42098"/>
                </a:cubicBezTo>
                <a:cubicBezTo>
                  <a:pt x="3513940" y="50305"/>
                  <a:pt x="3507693" y="57294"/>
                  <a:pt x="3503569" y="63066"/>
                </a:cubicBezTo>
                <a:cubicBezTo>
                  <a:pt x="3499445" y="68838"/>
                  <a:pt x="3495830" y="74891"/>
                  <a:pt x="3492724" y="81226"/>
                </a:cubicBezTo>
                <a:cubicBezTo>
                  <a:pt x="3501799" y="80372"/>
                  <a:pt x="3508537" y="83085"/>
                  <a:pt x="3512939" y="89365"/>
                </a:cubicBezTo>
                <a:cubicBezTo>
                  <a:pt x="3517341" y="95646"/>
                  <a:pt x="3519067" y="102188"/>
                  <a:pt x="3518118" y="108991"/>
                </a:cubicBezTo>
                <a:cubicBezTo>
                  <a:pt x="3517168" y="115794"/>
                  <a:pt x="3513455" y="121616"/>
                  <a:pt x="3506978" y="126459"/>
                </a:cubicBezTo>
                <a:cubicBezTo>
                  <a:pt x="3500500" y="131302"/>
                  <a:pt x="3493039" y="132557"/>
                  <a:pt x="3484595" y="130223"/>
                </a:cubicBezTo>
                <a:cubicBezTo>
                  <a:pt x="3476151" y="127890"/>
                  <a:pt x="3470263" y="122844"/>
                  <a:pt x="3466933" y="115085"/>
                </a:cubicBezTo>
                <a:cubicBezTo>
                  <a:pt x="3463603" y="107326"/>
                  <a:pt x="3463461" y="98549"/>
                  <a:pt x="3466506" y="88755"/>
                </a:cubicBezTo>
                <a:cubicBezTo>
                  <a:pt x="3469551" y="78961"/>
                  <a:pt x="3474343" y="69920"/>
                  <a:pt x="3480882" y="61632"/>
                </a:cubicBezTo>
                <a:cubicBezTo>
                  <a:pt x="3487420" y="53343"/>
                  <a:pt x="3496207" y="44960"/>
                  <a:pt x="3507242" y="36482"/>
                </a:cubicBezTo>
                <a:cubicBezTo>
                  <a:pt x="3515518" y="30123"/>
                  <a:pt x="3521729" y="26714"/>
                  <a:pt x="3525873" y="26254"/>
                </a:cubicBezTo>
                <a:close/>
                <a:moveTo>
                  <a:pt x="4420045" y="25332"/>
                </a:moveTo>
                <a:cubicBezTo>
                  <a:pt x="4425241" y="24287"/>
                  <a:pt x="4432078" y="27661"/>
                  <a:pt x="4440556" y="35454"/>
                </a:cubicBezTo>
                <a:cubicBezTo>
                  <a:pt x="4449034" y="43248"/>
                  <a:pt x="4452045" y="48592"/>
                  <a:pt x="4449590" y="51488"/>
                </a:cubicBezTo>
                <a:cubicBezTo>
                  <a:pt x="4447135" y="54384"/>
                  <a:pt x="4444622" y="57549"/>
                  <a:pt x="4442051" y="60981"/>
                </a:cubicBezTo>
                <a:cubicBezTo>
                  <a:pt x="4439481" y="64412"/>
                  <a:pt x="4434465" y="71931"/>
                  <a:pt x="4427004" y="83536"/>
                </a:cubicBezTo>
                <a:cubicBezTo>
                  <a:pt x="4419543" y="95141"/>
                  <a:pt x="4414253" y="103643"/>
                  <a:pt x="4411133" y="109042"/>
                </a:cubicBezTo>
                <a:cubicBezTo>
                  <a:pt x="4422202" y="117316"/>
                  <a:pt x="4427099" y="124797"/>
                  <a:pt x="4425824" y="131485"/>
                </a:cubicBezTo>
                <a:cubicBezTo>
                  <a:pt x="4424549" y="138173"/>
                  <a:pt x="4423912" y="151236"/>
                  <a:pt x="4423912" y="170674"/>
                </a:cubicBezTo>
                <a:cubicBezTo>
                  <a:pt x="4423912" y="187699"/>
                  <a:pt x="4423684" y="206120"/>
                  <a:pt x="4423230" y="225938"/>
                </a:cubicBezTo>
                <a:cubicBezTo>
                  <a:pt x="4422775" y="245757"/>
                  <a:pt x="4421080" y="260665"/>
                  <a:pt x="4418143" y="270662"/>
                </a:cubicBezTo>
                <a:cubicBezTo>
                  <a:pt x="4415206" y="280660"/>
                  <a:pt x="4409875" y="279568"/>
                  <a:pt x="4402150" y="267387"/>
                </a:cubicBezTo>
                <a:cubicBezTo>
                  <a:pt x="4394424" y="255205"/>
                  <a:pt x="4392054" y="244702"/>
                  <a:pt x="4395038" y="235878"/>
                </a:cubicBezTo>
                <a:cubicBezTo>
                  <a:pt x="4398022" y="227054"/>
                  <a:pt x="4400149" y="213292"/>
                  <a:pt x="4401417" y="194593"/>
                </a:cubicBezTo>
                <a:cubicBezTo>
                  <a:pt x="4402685" y="175894"/>
                  <a:pt x="4403320" y="160684"/>
                  <a:pt x="4403320" y="148964"/>
                </a:cubicBezTo>
                <a:cubicBezTo>
                  <a:pt x="4403320" y="136850"/>
                  <a:pt x="4402194" y="127090"/>
                  <a:pt x="4399942" y="119683"/>
                </a:cubicBezTo>
                <a:cubicBezTo>
                  <a:pt x="4393905" y="129966"/>
                  <a:pt x="4386153" y="140055"/>
                  <a:pt x="4376685" y="149950"/>
                </a:cubicBezTo>
                <a:cubicBezTo>
                  <a:pt x="4367216" y="159846"/>
                  <a:pt x="4354818" y="168979"/>
                  <a:pt x="4339489" y="177348"/>
                </a:cubicBezTo>
                <a:cubicBezTo>
                  <a:pt x="4324161" y="185718"/>
                  <a:pt x="4322736" y="182890"/>
                  <a:pt x="4335216" y="168863"/>
                </a:cubicBezTo>
                <a:cubicBezTo>
                  <a:pt x="4347696" y="154837"/>
                  <a:pt x="4359270" y="140356"/>
                  <a:pt x="4369940" y="125421"/>
                </a:cubicBezTo>
                <a:cubicBezTo>
                  <a:pt x="4380608" y="110486"/>
                  <a:pt x="4389080" y="97369"/>
                  <a:pt x="4395354" y="86069"/>
                </a:cubicBezTo>
                <a:cubicBezTo>
                  <a:pt x="4401627" y="74769"/>
                  <a:pt x="4406653" y="64775"/>
                  <a:pt x="4410431" y="56087"/>
                </a:cubicBezTo>
                <a:cubicBezTo>
                  <a:pt x="4414209" y="47398"/>
                  <a:pt x="4415457" y="40362"/>
                  <a:pt x="4414175" y="34976"/>
                </a:cubicBezTo>
                <a:cubicBezTo>
                  <a:pt x="4412893" y="29591"/>
                  <a:pt x="4414850" y="26376"/>
                  <a:pt x="4420045" y="25332"/>
                </a:cubicBezTo>
                <a:close/>
                <a:moveTo>
                  <a:pt x="5068458" y="24312"/>
                </a:moveTo>
                <a:cubicBezTo>
                  <a:pt x="5069790" y="24324"/>
                  <a:pt x="5071415" y="24677"/>
                  <a:pt x="5073333" y="25372"/>
                </a:cubicBezTo>
                <a:cubicBezTo>
                  <a:pt x="5081004" y="28153"/>
                  <a:pt x="5087838" y="32294"/>
                  <a:pt x="5093833" y="37794"/>
                </a:cubicBezTo>
                <a:cubicBezTo>
                  <a:pt x="5099829" y="43295"/>
                  <a:pt x="5101209" y="47649"/>
                  <a:pt x="5097974" y="50858"/>
                </a:cubicBezTo>
                <a:cubicBezTo>
                  <a:pt x="5094738" y="54066"/>
                  <a:pt x="5089977" y="62374"/>
                  <a:pt x="5083690" y="75783"/>
                </a:cubicBezTo>
                <a:cubicBezTo>
                  <a:pt x="5077402" y="89192"/>
                  <a:pt x="5067185" y="109204"/>
                  <a:pt x="5053036" y="135819"/>
                </a:cubicBezTo>
                <a:cubicBezTo>
                  <a:pt x="5065801" y="144908"/>
                  <a:pt x="5071536" y="154776"/>
                  <a:pt x="5070240" y="165425"/>
                </a:cubicBezTo>
                <a:cubicBezTo>
                  <a:pt x="5068945" y="176073"/>
                  <a:pt x="5068080" y="193989"/>
                  <a:pt x="5067646" y="219173"/>
                </a:cubicBezTo>
                <a:cubicBezTo>
                  <a:pt x="5067211" y="244356"/>
                  <a:pt x="5065102" y="263863"/>
                  <a:pt x="5061318" y="277693"/>
                </a:cubicBezTo>
                <a:cubicBezTo>
                  <a:pt x="5057533" y="291522"/>
                  <a:pt x="5051988" y="292543"/>
                  <a:pt x="5044683" y="280755"/>
                </a:cubicBezTo>
                <a:cubicBezTo>
                  <a:pt x="5037378" y="268967"/>
                  <a:pt x="5035222" y="258674"/>
                  <a:pt x="5038213" y="249877"/>
                </a:cubicBezTo>
                <a:cubicBezTo>
                  <a:pt x="5041204" y="241080"/>
                  <a:pt x="5043120" y="230523"/>
                  <a:pt x="5043961" y="218206"/>
                </a:cubicBezTo>
                <a:cubicBezTo>
                  <a:pt x="5044802" y="205889"/>
                  <a:pt x="5045223" y="191748"/>
                  <a:pt x="5045223" y="175782"/>
                </a:cubicBezTo>
                <a:cubicBezTo>
                  <a:pt x="5045223" y="160304"/>
                  <a:pt x="5044951" y="150964"/>
                  <a:pt x="5044409" y="147763"/>
                </a:cubicBezTo>
                <a:cubicBezTo>
                  <a:pt x="5037369" y="158208"/>
                  <a:pt x="5029545" y="167517"/>
                  <a:pt x="5020938" y="175690"/>
                </a:cubicBezTo>
                <a:cubicBezTo>
                  <a:pt x="5012331" y="183863"/>
                  <a:pt x="5002523" y="190191"/>
                  <a:pt x="4991515" y="194674"/>
                </a:cubicBezTo>
                <a:cubicBezTo>
                  <a:pt x="4980507" y="199158"/>
                  <a:pt x="4980623" y="194790"/>
                  <a:pt x="4991861" y="181571"/>
                </a:cubicBezTo>
                <a:cubicBezTo>
                  <a:pt x="5003100" y="168351"/>
                  <a:pt x="5014196" y="153318"/>
                  <a:pt x="5025150" y="136470"/>
                </a:cubicBezTo>
                <a:cubicBezTo>
                  <a:pt x="5036104" y="119622"/>
                  <a:pt x="5045806" y="100278"/>
                  <a:pt x="5054257" y="78439"/>
                </a:cubicBezTo>
                <a:cubicBezTo>
                  <a:pt x="5062708" y="56599"/>
                  <a:pt x="5066082" y="41599"/>
                  <a:pt x="5064380" y="33440"/>
                </a:cubicBezTo>
                <a:cubicBezTo>
                  <a:pt x="5063103" y="27321"/>
                  <a:pt x="5064462" y="24278"/>
                  <a:pt x="5068458" y="24312"/>
                </a:cubicBezTo>
                <a:close/>
                <a:moveTo>
                  <a:pt x="812740" y="23635"/>
                </a:moveTo>
                <a:cubicBezTo>
                  <a:pt x="816263" y="23660"/>
                  <a:pt x="821216" y="24497"/>
                  <a:pt x="827599" y="26145"/>
                </a:cubicBezTo>
                <a:cubicBezTo>
                  <a:pt x="840363" y="29442"/>
                  <a:pt x="846108" y="34600"/>
                  <a:pt x="844833" y="41620"/>
                </a:cubicBezTo>
                <a:cubicBezTo>
                  <a:pt x="843558" y="48640"/>
                  <a:pt x="844446" y="64819"/>
                  <a:pt x="847499" y="90159"/>
                </a:cubicBezTo>
                <a:cubicBezTo>
                  <a:pt x="863424" y="84489"/>
                  <a:pt x="874245" y="79880"/>
                  <a:pt x="879963" y="76333"/>
                </a:cubicBezTo>
                <a:cubicBezTo>
                  <a:pt x="885681" y="72786"/>
                  <a:pt x="892426" y="73274"/>
                  <a:pt x="900199" y="77798"/>
                </a:cubicBezTo>
                <a:cubicBezTo>
                  <a:pt x="907971" y="82322"/>
                  <a:pt x="905180" y="87453"/>
                  <a:pt x="891826" y="93191"/>
                </a:cubicBezTo>
                <a:cubicBezTo>
                  <a:pt x="878471" y="98929"/>
                  <a:pt x="864719" y="105148"/>
                  <a:pt x="850571" y="111849"/>
                </a:cubicBezTo>
                <a:cubicBezTo>
                  <a:pt x="852212" y="118469"/>
                  <a:pt x="853969" y="125286"/>
                  <a:pt x="855841" y="132299"/>
                </a:cubicBezTo>
                <a:cubicBezTo>
                  <a:pt x="861158" y="130033"/>
                  <a:pt x="869837" y="125635"/>
                  <a:pt x="881876" y="119103"/>
                </a:cubicBezTo>
                <a:cubicBezTo>
                  <a:pt x="893915" y="112572"/>
                  <a:pt x="904051" y="111253"/>
                  <a:pt x="912285" y="115146"/>
                </a:cubicBezTo>
                <a:cubicBezTo>
                  <a:pt x="920519" y="119039"/>
                  <a:pt x="920027" y="123895"/>
                  <a:pt x="910810" y="129715"/>
                </a:cubicBezTo>
                <a:cubicBezTo>
                  <a:pt x="901593" y="135534"/>
                  <a:pt x="885345" y="143605"/>
                  <a:pt x="862067" y="153928"/>
                </a:cubicBezTo>
                <a:cubicBezTo>
                  <a:pt x="863681" y="161389"/>
                  <a:pt x="867527" y="172906"/>
                  <a:pt x="873604" y="188479"/>
                </a:cubicBezTo>
                <a:cubicBezTo>
                  <a:pt x="877226" y="183432"/>
                  <a:pt x="881716" y="176789"/>
                  <a:pt x="887074" y="168548"/>
                </a:cubicBezTo>
                <a:cubicBezTo>
                  <a:pt x="892433" y="160307"/>
                  <a:pt x="895112" y="154206"/>
                  <a:pt x="895112" y="150245"/>
                </a:cubicBezTo>
                <a:cubicBezTo>
                  <a:pt x="895112" y="142527"/>
                  <a:pt x="900884" y="142598"/>
                  <a:pt x="912427" y="150459"/>
                </a:cubicBezTo>
                <a:cubicBezTo>
                  <a:pt x="923971" y="158320"/>
                  <a:pt x="927207" y="164336"/>
                  <a:pt x="922133" y="168507"/>
                </a:cubicBezTo>
                <a:cubicBezTo>
                  <a:pt x="917060" y="172679"/>
                  <a:pt x="911983" y="177508"/>
                  <a:pt x="906903" y="182995"/>
                </a:cubicBezTo>
                <a:cubicBezTo>
                  <a:pt x="901823" y="188482"/>
                  <a:pt x="894115" y="196550"/>
                  <a:pt x="883778" y="207198"/>
                </a:cubicBezTo>
                <a:cubicBezTo>
                  <a:pt x="894481" y="223748"/>
                  <a:pt x="904645" y="236468"/>
                  <a:pt x="914269" y="245360"/>
                </a:cubicBezTo>
                <a:cubicBezTo>
                  <a:pt x="923893" y="254252"/>
                  <a:pt x="929550" y="258077"/>
                  <a:pt x="931239" y="256836"/>
                </a:cubicBezTo>
                <a:cubicBezTo>
                  <a:pt x="932928" y="255595"/>
                  <a:pt x="937781" y="247507"/>
                  <a:pt x="945798" y="232572"/>
                </a:cubicBezTo>
                <a:cubicBezTo>
                  <a:pt x="953815" y="217637"/>
                  <a:pt x="956758" y="219966"/>
                  <a:pt x="954629" y="239561"/>
                </a:cubicBezTo>
                <a:cubicBezTo>
                  <a:pt x="952499" y="259156"/>
                  <a:pt x="952712" y="274078"/>
                  <a:pt x="955270" y="284326"/>
                </a:cubicBezTo>
                <a:cubicBezTo>
                  <a:pt x="957826" y="294574"/>
                  <a:pt x="956107" y="299475"/>
                  <a:pt x="950111" y="299027"/>
                </a:cubicBezTo>
                <a:cubicBezTo>
                  <a:pt x="944115" y="298579"/>
                  <a:pt x="935570" y="294802"/>
                  <a:pt x="924473" y="287693"/>
                </a:cubicBezTo>
                <a:cubicBezTo>
                  <a:pt x="913377" y="280585"/>
                  <a:pt x="902413" y="270534"/>
                  <a:pt x="891581" y="257538"/>
                </a:cubicBezTo>
                <a:cubicBezTo>
                  <a:pt x="880750" y="244543"/>
                  <a:pt x="872200" y="231785"/>
                  <a:pt x="865933" y="219264"/>
                </a:cubicBezTo>
                <a:cubicBezTo>
                  <a:pt x="858812" y="226481"/>
                  <a:pt x="849828" y="233125"/>
                  <a:pt x="838983" y="239195"/>
                </a:cubicBezTo>
                <a:cubicBezTo>
                  <a:pt x="828138" y="245265"/>
                  <a:pt x="815203" y="250484"/>
                  <a:pt x="800180" y="254852"/>
                </a:cubicBezTo>
                <a:cubicBezTo>
                  <a:pt x="785157" y="259220"/>
                  <a:pt x="785496" y="255985"/>
                  <a:pt x="801197" y="245147"/>
                </a:cubicBezTo>
                <a:cubicBezTo>
                  <a:pt x="816899" y="234308"/>
                  <a:pt x="835432" y="219590"/>
                  <a:pt x="856797" y="200992"/>
                </a:cubicBezTo>
                <a:cubicBezTo>
                  <a:pt x="851805" y="190113"/>
                  <a:pt x="847112" y="176629"/>
                  <a:pt x="842717" y="160541"/>
                </a:cubicBezTo>
                <a:cubicBezTo>
                  <a:pt x="831824" y="164652"/>
                  <a:pt x="823156" y="167381"/>
                  <a:pt x="816712" y="168731"/>
                </a:cubicBezTo>
                <a:cubicBezTo>
                  <a:pt x="810269" y="170081"/>
                  <a:pt x="802361" y="169399"/>
                  <a:pt x="792987" y="166686"/>
                </a:cubicBezTo>
                <a:cubicBezTo>
                  <a:pt x="783614" y="163973"/>
                  <a:pt x="785476" y="160585"/>
                  <a:pt x="798573" y="156523"/>
                </a:cubicBezTo>
                <a:cubicBezTo>
                  <a:pt x="811670" y="152460"/>
                  <a:pt x="824696" y="147505"/>
                  <a:pt x="837650" y="141659"/>
                </a:cubicBezTo>
                <a:cubicBezTo>
                  <a:pt x="833513" y="132964"/>
                  <a:pt x="830800" y="125211"/>
                  <a:pt x="829511" y="118401"/>
                </a:cubicBezTo>
                <a:cubicBezTo>
                  <a:pt x="825021" y="119256"/>
                  <a:pt x="820524" y="119894"/>
                  <a:pt x="816021" y="120314"/>
                </a:cubicBezTo>
                <a:cubicBezTo>
                  <a:pt x="811517" y="120735"/>
                  <a:pt x="805911" y="119829"/>
                  <a:pt x="799203" y="117598"/>
                </a:cubicBezTo>
                <a:cubicBezTo>
                  <a:pt x="792495" y="115366"/>
                  <a:pt x="793096" y="112633"/>
                  <a:pt x="801004" y="109398"/>
                </a:cubicBezTo>
                <a:cubicBezTo>
                  <a:pt x="808913" y="106162"/>
                  <a:pt x="817296" y="102374"/>
                  <a:pt x="826154" y="98033"/>
                </a:cubicBezTo>
                <a:cubicBezTo>
                  <a:pt x="824458" y="88077"/>
                  <a:pt x="822369" y="77323"/>
                  <a:pt x="819887" y="65772"/>
                </a:cubicBezTo>
                <a:cubicBezTo>
                  <a:pt x="817404" y="54222"/>
                  <a:pt x="814213" y="45503"/>
                  <a:pt x="810313" y="39616"/>
                </a:cubicBezTo>
                <a:cubicBezTo>
                  <a:pt x="806413" y="33728"/>
                  <a:pt x="805128" y="29187"/>
                  <a:pt x="806457" y="25993"/>
                </a:cubicBezTo>
                <a:cubicBezTo>
                  <a:pt x="807122" y="24396"/>
                  <a:pt x="809216" y="23610"/>
                  <a:pt x="812740" y="23635"/>
                </a:cubicBezTo>
                <a:close/>
                <a:moveTo>
                  <a:pt x="2171905" y="21360"/>
                </a:moveTo>
                <a:cubicBezTo>
                  <a:pt x="2173489" y="21237"/>
                  <a:pt x="2175479" y="21455"/>
                  <a:pt x="2177875" y="22015"/>
                </a:cubicBezTo>
                <a:cubicBezTo>
                  <a:pt x="2187459" y="24253"/>
                  <a:pt x="2195995" y="27882"/>
                  <a:pt x="2203483" y="32901"/>
                </a:cubicBezTo>
                <a:cubicBezTo>
                  <a:pt x="2210970" y="37920"/>
                  <a:pt x="2211598" y="43824"/>
                  <a:pt x="2205365" y="50613"/>
                </a:cubicBezTo>
                <a:cubicBezTo>
                  <a:pt x="2199131" y="57403"/>
                  <a:pt x="2192193" y="68007"/>
                  <a:pt x="2184549" y="82427"/>
                </a:cubicBezTo>
                <a:cubicBezTo>
                  <a:pt x="2176905" y="96847"/>
                  <a:pt x="2169088" y="108363"/>
                  <a:pt x="2161098" y="116977"/>
                </a:cubicBezTo>
                <a:cubicBezTo>
                  <a:pt x="2175505" y="113694"/>
                  <a:pt x="2188093" y="110188"/>
                  <a:pt x="2198864" y="106457"/>
                </a:cubicBezTo>
                <a:cubicBezTo>
                  <a:pt x="2209634" y="102727"/>
                  <a:pt x="2220090" y="98651"/>
                  <a:pt x="2230229" y="94228"/>
                </a:cubicBezTo>
                <a:cubicBezTo>
                  <a:pt x="2240369" y="89806"/>
                  <a:pt x="2249895" y="90318"/>
                  <a:pt x="2258808" y="95765"/>
                </a:cubicBezTo>
                <a:cubicBezTo>
                  <a:pt x="2267720" y="101211"/>
                  <a:pt x="2265326" y="106963"/>
                  <a:pt x="2251625" y="113019"/>
                </a:cubicBezTo>
                <a:cubicBezTo>
                  <a:pt x="2237924" y="119076"/>
                  <a:pt x="2221789" y="123658"/>
                  <a:pt x="2203218" y="126764"/>
                </a:cubicBezTo>
                <a:cubicBezTo>
                  <a:pt x="2213432" y="130915"/>
                  <a:pt x="2217454" y="135426"/>
                  <a:pt x="2215284" y="140295"/>
                </a:cubicBezTo>
                <a:cubicBezTo>
                  <a:pt x="2213114" y="145165"/>
                  <a:pt x="2211394" y="152860"/>
                  <a:pt x="2210126" y="163380"/>
                </a:cubicBezTo>
                <a:cubicBezTo>
                  <a:pt x="2208858" y="173899"/>
                  <a:pt x="2205280" y="189381"/>
                  <a:pt x="2199393" y="209823"/>
                </a:cubicBezTo>
                <a:cubicBezTo>
                  <a:pt x="2213188" y="223456"/>
                  <a:pt x="2226082" y="233786"/>
                  <a:pt x="2238073" y="240813"/>
                </a:cubicBezTo>
                <a:cubicBezTo>
                  <a:pt x="2250065" y="247839"/>
                  <a:pt x="2265129" y="253387"/>
                  <a:pt x="2283265" y="257457"/>
                </a:cubicBezTo>
                <a:cubicBezTo>
                  <a:pt x="2301402" y="261526"/>
                  <a:pt x="2306550" y="265535"/>
                  <a:pt x="2298709" y="269482"/>
                </a:cubicBezTo>
                <a:cubicBezTo>
                  <a:pt x="2290869" y="273430"/>
                  <a:pt x="2277860" y="276261"/>
                  <a:pt x="2259682" y="277977"/>
                </a:cubicBezTo>
                <a:cubicBezTo>
                  <a:pt x="2241505" y="279693"/>
                  <a:pt x="2229181" y="277577"/>
                  <a:pt x="2222711" y="271629"/>
                </a:cubicBezTo>
                <a:cubicBezTo>
                  <a:pt x="2216240" y="265681"/>
                  <a:pt x="2203625" y="251203"/>
                  <a:pt x="2184864" y="228197"/>
                </a:cubicBezTo>
                <a:cubicBezTo>
                  <a:pt x="2171069" y="241572"/>
                  <a:pt x="2156927" y="250234"/>
                  <a:pt x="2142440" y="254181"/>
                </a:cubicBezTo>
                <a:cubicBezTo>
                  <a:pt x="2127952" y="258128"/>
                  <a:pt x="2113370" y="260319"/>
                  <a:pt x="2098692" y="260753"/>
                </a:cubicBezTo>
                <a:cubicBezTo>
                  <a:pt x="2084015" y="261187"/>
                  <a:pt x="2084256" y="258457"/>
                  <a:pt x="2099415" y="252563"/>
                </a:cubicBezTo>
                <a:cubicBezTo>
                  <a:pt x="2114574" y="246669"/>
                  <a:pt x="2127725" y="240833"/>
                  <a:pt x="2138869" y="235054"/>
                </a:cubicBezTo>
                <a:cubicBezTo>
                  <a:pt x="2150012" y="229275"/>
                  <a:pt x="2160773" y="221028"/>
                  <a:pt x="2171150" y="210312"/>
                </a:cubicBezTo>
                <a:cubicBezTo>
                  <a:pt x="2153922" y="181513"/>
                  <a:pt x="2139615" y="162803"/>
                  <a:pt x="2128227" y="154183"/>
                </a:cubicBezTo>
                <a:cubicBezTo>
                  <a:pt x="2116839" y="145562"/>
                  <a:pt x="2116280" y="141252"/>
                  <a:pt x="2126548" y="141252"/>
                </a:cubicBezTo>
                <a:cubicBezTo>
                  <a:pt x="2136424" y="141252"/>
                  <a:pt x="2145458" y="145799"/>
                  <a:pt x="2153651" y="154895"/>
                </a:cubicBezTo>
                <a:cubicBezTo>
                  <a:pt x="2161844" y="163990"/>
                  <a:pt x="2170519" y="175605"/>
                  <a:pt x="2179676" y="189740"/>
                </a:cubicBezTo>
                <a:cubicBezTo>
                  <a:pt x="2181656" y="180258"/>
                  <a:pt x="2183071" y="169932"/>
                  <a:pt x="2183918" y="158761"/>
                </a:cubicBezTo>
                <a:cubicBezTo>
                  <a:pt x="2184766" y="147590"/>
                  <a:pt x="2183901" y="138390"/>
                  <a:pt x="2181324" y="131159"/>
                </a:cubicBezTo>
                <a:cubicBezTo>
                  <a:pt x="2175695" y="132014"/>
                  <a:pt x="2171055" y="132441"/>
                  <a:pt x="2167406" y="132441"/>
                </a:cubicBezTo>
                <a:cubicBezTo>
                  <a:pt x="2163594" y="132441"/>
                  <a:pt x="2159247" y="132014"/>
                  <a:pt x="2154363" y="131159"/>
                </a:cubicBezTo>
                <a:cubicBezTo>
                  <a:pt x="2147893" y="136178"/>
                  <a:pt x="2142050" y="138925"/>
                  <a:pt x="2136834" y="139400"/>
                </a:cubicBezTo>
                <a:cubicBezTo>
                  <a:pt x="2131618" y="139875"/>
                  <a:pt x="2133297" y="133367"/>
                  <a:pt x="2141870" y="119877"/>
                </a:cubicBezTo>
                <a:cubicBezTo>
                  <a:pt x="2150443" y="106386"/>
                  <a:pt x="2157894" y="90485"/>
                  <a:pt x="2164222" y="72172"/>
                </a:cubicBezTo>
                <a:cubicBezTo>
                  <a:pt x="2170550" y="53859"/>
                  <a:pt x="2172012" y="40362"/>
                  <a:pt x="2168607" y="31680"/>
                </a:cubicBezTo>
                <a:cubicBezTo>
                  <a:pt x="2166053" y="25169"/>
                  <a:pt x="2167152" y="21729"/>
                  <a:pt x="2171905" y="21360"/>
                </a:cubicBezTo>
                <a:close/>
                <a:moveTo>
                  <a:pt x="1131472" y="20273"/>
                </a:moveTo>
                <a:cubicBezTo>
                  <a:pt x="1134465" y="19226"/>
                  <a:pt x="1140443" y="20421"/>
                  <a:pt x="1149406" y="23856"/>
                </a:cubicBezTo>
                <a:cubicBezTo>
                  <a:pt x="1167332" y="30727"/>
                  <a:pt x="1175214" y="37276"/>
                  <a:pt x="1173050" y="43502"/>
                </a:cubicBezTo>
                <a:cubicBezTo>
                  <a:pt x="1170886" y="49728"/>
                  <a:pt x="1169184" y="60095"/>
                  <a:pt x="1167942" y="74603"/>
                </a:cubicBezTo>
                <a:cubicBezTo>
                  <a:pt x="1166701" y="89111"/>
                  <a:pt x="1166081" y="104938"/>
                  <a:pt x="1166081" y="122084"/>
                </a:cubicBezTo>
                <a:cubicBezTo>
                  <a:pt x="1175549" y="120470"/>
                  <a:pt x="1184126" y="118656"/>
                  <a:pt x="1191810" y="116641"/>
                </a:cubicBezTo>
                <a:cubicBezTo>
                  <a:pt x="1199495" y="114627"/>
                  <a:pt x="1207997" y="112050"/>
                  <a:pt x="1217316" y="108909"/>
                </a:cubicBezTo>
                <a:cubicBezTo>
                  <a:pt x="1226635" y="105769"/>
                  <a:pt x="1236171" y="106647"/>
                  <a:pt x="1245925" y="111544"/>
                </a:cubicBezTo>
                <a:cubicBezTo>
                  <a:pt x="1255678" y="116441"/>
                  <a:pt x="1254979" y="121562"/>
                  <a:pt x="1243829" y="126907"/>
                </a:cubicBezTo>
                <a:cubicBezTo>
                  <a:pt x="1232678" y="132251"/>
                  <a:pt x="1219110" y="135788"/>
                  <a:pt x="1203123" y="137518"/>
                </a:cubicBezTo>
                <a:cubicBezTo>
                  <a:pt x="1187137" y="139248"/>
                  <a:pt x="1174708" y="140112"/>
                  <a:pt x="1165836" y="140112"/>
                </a:cubicBezTo>
                <a:cubicBezTo>
                  <a:pt x="1165104" y="155454"/>
                  <a:pt x="1164324" y="186898"/>
                  <a:pt x="1163497" y="234444"/>
                </a:cubicBezTo>
                <a:cubicBezTo>
                  <a:pt x="1186204" y="232775"/>
                  <a:pt x="1204704" y="231310"/>
                  <a:pt x="1218995" y="230049"/>
                </a:cubicBezTo>
                <a:cubicBezTo>
                  <a:pt x="1233285" y="228787"/>
                  <a:pt x="1244660" y="227288"/>
                  <a:pt x="1253118" y="225552"/>
                </a:cubicBezTo>
                <a:cubicBezTo>
                  <a:pt x="1261576" y="223816"/>
                  <a:pt x="1270460" y="224314"/>
                  <a:pt x="1279773" y="227047"/>
                </a:cubicBezTo>
                <a:cubicBezTo>
                  <a:pt x="1289085" y="229781"/>
                  <a:pt x="1296723" y="235763"/>
                  <a:pt x="1302684" y="244994"/>
                </a:cubicBezTo>
                <a:cubicBezTo>
                  <a:pt x="1308646" y="254225"/>
                  <a:pt x="1299673" y="257989"/>
                  <a:pt x="1275765" y="256287"/>
                </a:cubicBezTo>
                <a:cubicBezTo>
                  <a:pt x="1251856" y="254585"/>
                  <a:pt x="1230403" y="253947"/>
                  <a:pt x="1211405" y="254374"/>
                </a:cubicBezTo>
                <a:cubicBezTo>
                  <a:pt x="1192407" y="254802"/>
                  <a:pt x="1171110" y="256070"/>
                  <a:pt x="1147513" y="258179"/>
                </a:cubicBezTo>
                <a:cubicBezTo>
                  <a:pt x="1123917" y="260289"/>
                  <a:pt x="1102040" y="262625"/>
                  <a:pt x="1081882" y="265189"/>
                </a:cubicBezTo>
                <a:cubicBezTo>
                  <a:pt x="1061725" y="267753"/>
                  <a:pt x="1048421" y="269679"/>
                  <a:pt x="1041970" y="270968"/>
                </a:cubicBezTo>
                <a:cubicBezTo>
                  <a:pt x="1035520" y="272256"/>
                  <a:pt x="1027327" y="268411"/>
                  <a:pt x="1017391" y="259431"/>
                </a:cubicBezTo>
                <a:cubicBezTo>
                  <a:pt x="1007454" y="250451"/>
                  <a:pt x="1008468" y="245961"/>
                  <a:pt x="1020433" y="245961"/>
                </a:cubicBezTo>
                <a:cubicBezTo>
                  <a:pt x="1029955" y="245961"/>
                  <a:pt x="1045684" y="245116"/>
                  <a:pt x="1067619" y="243427"/>
                </a:cubicBezTo>
                <a:cubicBezTo>
                  <a:pt x="1089553" y="241738"/>
                  <a:pt x="1113808" y="239714"/>
                  <a:pt x="1140382" y="237353"/>
                </a:cubicBezTo>
                <a:lnTo>
                  <a:pt x="1140382" y="101716"/>
                </a:lnTo>
                <a:cubicBezTo>
                  <a:pt x="1140382" y="65050"/>
                  <a:pt x="1137404" y="41189"/>
                  <a:pt x="1131450" y="30134"/>
                </a:cubicBezTo>
                <a:cubicBezTo>
                  <a:pt x="1128471" y="24606"/>
                  <a:pt x="1128479" y="21319"/>
                  <a:pt x="1131472" y="20273"/>
                </a:cubicBezTo>
                <a:close/>
                <a:moveTo>
                  <a:pt x="5510327" y="18432"/>
                </a:moveTo>
                <a:cubicBezTo>
                  <a:pt x="5512113" y="18377"/>
                  <a:pt x="5514321" y="18741"/>
                  <a:pt x="5516951" y="19522"/>
                </a:cubicBezTo>
                <a:cubicBezTo>
                  <a:pt x="5527471" y="22649"/>
                  <a:pt x="5535369" y="26288"/>
                  <a:pt x="5540646" y="30439"/>
                </a:cubicBezTo>
                <a:cubicBezTo>
                  <a:pt x="5545922" y="34590"/>
                  <a:pt x="5546543" y="39148"/>
                  <a:pt x="5542508" y="44112"/>
                </a:cubicBezTo>
                <a:cubicBezTo>
                  <a:pt x="5538472" y="49077"/>
                  <a:pt x="5533704" y="57053"/>
                  <a:pt x="5528204" y="68041"/>
                </a:cubicBezTo>
                <a:cubicBezTo>
                  <a:pt x="5522703" y="79029"/>
                  <a:pt x="5514594" y="90234"/>
                  <a:pt x="5503878" y="101655"/>
                </a:cubicBezTo>
                <a:cubicBezTo>
                  <a:pt x="5530696" y="100909"/>
                  <a:pt x="5547276" y="98169"/>
                  <a:pt x="5553618" y="93435"/>
                </a:cubicBezTo>
                <a:cubicBezTo>
                  <a:pt x="5559959" y="88701"/>
                  <a:pt x="5567308" y="88158"/>
                  <a:pt x="5575664" y="91807"/>
                </a:cubicBezTo>
                <a:cubicBezTo>
                  <a:pt x="5584020" y="95456"/>
                  <a:pt x="5590745" y="100017"/>
                  <a:pt x="5595839" y="105491"/>
                </a:cubicBezTo>
                <a:cubicBezTo>
                  <a:pt x="5600932" y="110964"/>
                  <a:pt x="5601316" y="116058"/>
                  <a:pt x="5596988" y="120772"/>
                </a:cubicBezTo>
                <a:cubicBezTo>
                  <a:pt x="5592661" y="125486"/>
                  <a:pt x="5589660" y="136663"/>
                  <a:pt x="5587985" y="154305"/>
                </a:cubicBezTo>
                <a:cubicBezTo>
                  <a:pt x="5586309" y="171946"/>
                  <a:pt x="5584834" y="189689"/>
                  <a:pt x="5583559" y="207534"/>
                </a:cubicBezTo>
                <a:cubicBezTo>
                  <a:pt x="5582284" y="225379"/>
                  <a:pt x="5578519" y="240772"/>
                  <a:pt x="5572266" y="253713"/>
                </a:cubicBezTo>
                <a:cubicBezTo>
                  <a:pt x="5566012" y="266654"/>
                  <a:pt x="5556310" y="276492"/>
                  <a:pt x="5543159" y="283227"/>
                </a:cubicBezTo>
                <a:cubicBezTo>
                  <a:pt x="5530008" y="289962"/>
                  <a:pt x="5522934" y="288270"/>
                  <a:pt x="5521937" y="278150"/>
                </a:cubicBezTo>
                <a:cubicBezTo>
                  <a:pt x="5520940" y="268031"/>
                  <a:pt x="5515527" y="256514"/>
                  <a:pt x="5505699" y="243600"/>
                </a:cubicBezTo>
                <a:cubicBezTo>
                  <a:pt x="5495871" y="230686"/>
                  <a:pt x="5497200" y="227254"/>
                  <a:pt x="5509687" y="233304"/>
                </a:cubicBezTo>
                <a:cubicBezTo>
                  <a:pt x="5522174" y="239354"/>
                  <a:pt x="5530892" y="242759"/>
                  <a:pt x="5535844" y="243519"/>
                </a:cubicBezTo>
                <a:cubicBezTo>
                  <a:pt x="5540795" y="244278"/>
                  <a:pt x="5545404" y="239731"/>
                  <a:pt x="5549670" y="229876"/>
                </a:cubicBezTo>
                <a:cubicBezTo>
                  <a:pt x="5553936" y="220021"/>
                  <a:pt x="5556921" y="205096"/>
                  <a:pt x="5558623" y="185101"/>
                </a:cubicBezTo>
                <a:cubicBezTo>
                  <a:pt x="5560326" y="165106"/>
                  <a:pt x="5561177" y="148380"/>
                  <a:pt x="5561177" y="134924"/>
                </a:cubicBezTo>
                <a:cubicBezTo>
                  <a:pt x="5561177" y="122783"/>
                  <a:pt x="5560007" y="115929"/>
                  <a:pt x="5557667" y="114362"/>
                </a:cubicBezTo>
                <a:cubicBezTo>
                  <a:pt x="5555327" y="112796"/>
                  <a:pt x="5549511" y="113179"/>
                  <a:pt x="5540219" y="115512"/>
                </a:cubicBezTo>
                <a:lnTo>
                  <a:pt x="5513604" y="122186"/>
                </a:lnTo>
                <a:cubicBezTo>
                  <a:pt x="5507147" y="123068"/>
                  <a:pt x="5501409" y="120952"/>
                  <a:pt x="5496390" y="115838"/>
                </a:cubicBezTo>
                <a:cubicBezTo>
                  <a:pt x="5483408" y="130583"/>
                  <a:pt x="5469894" y="141930"/>
                  <a:pt x="5455848" y="149879"/>
                </a:cubicBezTo>
                <a:cubicBezTo>
                  <a:pt x="5452336" y="151866"/>
                  <a:pt x="5449692" y="153076"/>
                  <a:pt x="5447916" y="153507"/>
                </a:cubicBezTo>
                <a:lnTo>
                  <a:pt x="5446344" y="152908"/>
                </a:lnTo>
                <a:lnTo>
                  <a:pt x="5446042" y="158171"/>
                </a:lnTo>
                <a:cubicBezTo>
                  <a:pt x="5445847" y="165106"/>
                  <a:pt x="5445962" y="173679"/>
                  <a:pt x="5446386" y="183890"/>
                </a:cubicBezTo>
                <a:cubicBezTo>
                  <a:pt x="5447234" y="204312"/>
                  <a:pt x="5446562" y="219777"/>
                  <a:pt x="5444372" y="230283"/>
                </a:cubicBezTo>
                <a:cubicBezTo>
                  <a:pt x="5442180" y="240789"/>
                  <a:pt x="5439237" y="249240"/>
                  <a:pt x="5435541" y="255636"/>
                </a:cubicBezTo>
                <a:cubicBezTo>
                  <a:pt x="5431844" y="262032"/>
                  <a:pt x="5427886" y="262127"/>
                  <a:pt x="5423668" y="255921"/>
                </a:cubicBezTo>
                <a:cubicBezTo>
                  <a:pt x="5419449" y="249715"/>
                  <a:pt x="5416220" y="244560"/>
                  <a:pt x="5413982" y="240456"/>
                </a:cubicBezTo>
                <a:cubicBezTo>
                  <a:pt x="5411744" y="236353"/>
                  <a:pt x="5409557" y="234135"/>
                  <a:pt x="5407420" y="233803"/>
                </a:cubicBezTo>
                <a:cubicBezTo>
                  <a:pt x="5405284" y="233470"/>
                  <a:pt x="5394665" y="234864"/>
                  <a:pt x="5375566" y="237984"/>
                </a:cubicBezTo>
                <a:cubicBezTo>
                  <a:pt x="5371116" y="257002"/>
                  <a:pt x="5366040" y="262205"/>
                  <a:pt x="5360336" y="253591"/>
                </a:cubicBezTo>
                <a:cubicBezTo>
                  <a:pt x="5354632" y="244977"/>
                  <a:pt x="5351780" y="233508"/>
                  <a:pt x="5351780" y="219183"/>
                </a:cubicBezTo>
                <a:cubicBezTo>
                  <a:pt x="5351780" y="205686"/>
                  <a:pt x="5351363" y="188916"/>
                  <a:pt x="5350528" y="168874"/>
                </a:cubicBezTo>
                <a:cubicBezTo>
                  <a:pt x="5349694" y="148831"/>
                  <a:pt x="5346717" y="134323"/>
                  <a:pt x="5341596" y="125350"/>
                </a:cubicBezTo>
                <a:cubicBezTo>
                  <a:pt x="5336475" y="116377"/>
                  <a:pt x="5337346" y="111890"/>
                  <a:pt x="5344210" y="111890"/>
                </a:cubicBezTo>
                <a:cubicBezTo>
                  <a:pt x="5348741" y="111890"/>
                  <a:pt x="5354038" y="112304"/>
                  <a:pt x="5360102" y="113131"/>
                </a:cubicBezTo>
                <a:cubicBezTo>
                  <a:pt x="5366613" y="104952"/>
                  <a:pt x="5373877" y="92302"/>
                  <a:pt x="5381894" y="75183"/>
                </a:cubicBezTo>
                <a:cubicBezTo>
                  <a:pt x="5389911" y="58064"/>
                  <a:pt x="5392431" y="44577"/>
                  <a:pt x="5389453" y="34722"/>
                </a:cubicBezTo>
                <a:cubicBezTo>
                  <a:pt x="5386476" y="24867"/>
                  <a:pt x="5393974" y="23839"/>
                  <a:pt x="5411947" y="31639"/>
                </a:cubicBezTo>
                <a:cubicBezTo>
                  <a:pt x="5427276" y="39046"/>
                  <a:pt x="5432014" y="45567"/>
                  <a:pt x="5426161" y="51203"/>
                </a:cubicBezTo>
                <a:cubicBezTo>
                  <a:pt x="5420307" y="56840"/>
                  <a:pt x="5414003" y="64724"/>
                  <a:pt x="5407247" y="74858"/>
                </a:cubicBezTo>
                <a:cubicBezTo>
                  <a:pt x="5400492" y="84991"/>
                  <a:pt x="5390141" y="97749"/>
                  <a:pt x="5376197" y="113131"/>
                </a:cubicBezTo>
                <a:cubicBezTo>
                  <a:pt x="5392610" y="110771"/>
                  <a:pt x="5404018" y="106776"/>
                  <a:pt x="5410421" y="101147"/>
                </a:cubicBezTo>
                <a:cubicBezTo>
                  <a:pt x="5416824" y="95517"/>
                  <a:pt x="5423755" y="94520"/>
                  <a:pt x="5431217" y="98156"/>
                </a:cubicBezTo>
                <a:cubicBezTo>
                  <a:pt x="5438677" y="101791"/>
                  <a:pt x="5445206" y="105576"/>
                  <a:pt x="5450801" y="109510"/>
                </a:cubicBezTo>
                <a:cubicBezTo>
                  <a:pt x="5456397" y="113443"/>
                  <a:pt x="5457661" y="118059"/>
                  <a:pt x="5454596" y="123356"/>
                </a:cubicBezTo>
                <a:cubicBezTo>
                  <a:pt x="5451530" y="128653"/>
                  <a:pt x="5449184" y="134961"/>
                  <a:pt x="5447556" y="142279"/>
                </a:cubicBezTo>
                <a:cubicBezTo>
                  <a:pt x="5447149" y="144109"/>
                  <a:pt x="5446819" y="146348"/>
                  <a:pt x="5446567" y="148997"/>
                </a:cubicBezTo>
                <a:lnTo>
                  <a:pt x="5446547" y="149349"/>
                </a:lnTo>
                <a:lnTo>
                  <a:pt x="5447671" y="146762"/>
                </a:lnTo>
                <a:cubicBezTo>
                  <a:pt x="5449367" y="144082"/>
                  <a:pt x="5451929" y="140624"/>
                  <a:pt x="5455359" y="136389"/>
                </a:cubicBezTo>
                <a:cubicBezTo>
                  <a:pt x="5469080" y="119446"/>
                  <a:pt x="5481634" y="100078"/>
                  <a:pt x="5493023" y="78286"/>
                </a:cubicBezTo>
                <a:cubicBezTo>
                  <a:pt x="5504410" y="56494"/>
                  <a:pt x="5508615" y="40470"/>
                  <a:pt x="5505638" y="30215"/>
                </a:cubicBezTo>
                <a:cubicBezTo>
                  <a:pt x="5503405" y="22524"/>
                  <a:pt x="5504968" y="18596"/>
                  <a:pt x="5510327" y="18432"/>
                </a:cubicBezTo>
                <a:close/>
                <a:moveTo>
                  <a:pt x="1528877" y="18432"/>
                </a:moveTo>
                <a:cubicBezTo>
                  <a:pt x="1530663" y="18377"/>
                  <a:pt x="1532872" y="18741"/>
                  <a:pt x="1535502" y="19522"/>
                </a:cubicBezTo>
                <a:cubicBezTo>
                  <a:pt x="1546021" y="22649"/>
                  <a:pt x="1553919" y="26288"/>
                  <a:pt x="1559196" y="30439"/>
                </a:cubicBezTo>
                <a:cubicBezTo>
                  <a:pt x="1564473" y="34590"/>
                  <a:pt x="1565094" y="39148"/>
                  <a:pt x="1561058" y="44112"/>
                </a:cubicBezTo>
                <a:cubicBezTo>
                  <a:pt x="1557022" y="49077"/>
                  <a:pt x="1552254" y="57053"/>
                  <a:pt x="1546754" y="68041"/>
                </a:cubicBezTo>
                <a:cubicBezTo>
                  <a:pt x="1541253" y="79029"/>
                  <a:pt x="1533145" y="90234"/>
                  <a:pt x="1522428" y="101655"/>
                </a:cubicBezTo>
                <a:cubicBezTo>
                  <a:pt x="1549246" y="100909"/>
                  <a:pt x="1565826" y="98169"/>
                  <a:pt x="1572168" y="93435"/>
                </a:cubicBezTo>
                <a:cubicBezTo>
                  <a:pt x="1578510" y="88701"/>
                  <a:pt x="1585858" y="88158"/>
                  <a:pt x="1594215" y="91807"/>
                </a:cubicBezTo>
                <a:cubicBezTo>
                  <a:pt x="1602571" y="95456"/>
                  <a:pt x="1609295" y="100017"/>
                  <a:pt x="1614389" y="105491"/>
                </a:cubicBezTo>
                <a:cubicBezTo>
                  <a:pt x="1619483" y="110964"/>
                  <a:pt x="1619866" y="116058"/>
                  <a:pt x="1615539" y="120772"/>
                </a:cubicBezTo>
                <a:cubicBezTo>
                  <a:pt x="1611211" y="125486"/>
                  <a:pt x="1608210" y="136663"/>
                  <a:pt x="1606535" y="154305"/>
                </a:cubicBezTo>
                <a:cubicBezTo>
                  <a:pt x="1604860" y="171946"/>
                  <a:pt x="1603384" y="189689"/>
                  <a:pt x="1602109" y="207534"/>
                </a:cubicBezTo>
                <a:cubicBezTo>
                  <a:pt x="1600834" y="225379"/>
                  <a:pt x="1597070" y="240772"/>
                  <a:pt x="1590816" y="253713"/>
                </a:cubicBezTo>
                <a:cubicBezTo>
                  <a:pt x="1584563" y="266654"/>
                  <a:pt x="1574861" y="276492"/>
                  <a:pt x="1561709" y="283227"/>
                </a:cubicBezTo>
                <a:cubicBezTo>
                  <a:pt x="1548558" y="289962"/>
                  <a:pt x="1541484" y="288270"/>
                  <a:pt x="1540487" y="278150"/>
                </a:cubicBezTo>
                <a:cubicBezTo>
                  <a:pt x="1539490" y="268031"/>
                  <a:pt x="1534077" y="256514"/>
                  <a:pt x="1524249" y="243600"/>
                </a:cubicBezTo>
                <a:cubicBezTo>
                  <a:pt x="1514421" y="230686"/>
                  <a:pt x="1515751" y="227254"/>
                  <a:pt x="1528237" y="233304"/>
                </a:cubicBezTo>
                <a:cubicBezTo>
                  <a:pt x="1540724" y="239354"/>
                  <a:pt x="1549443" y="242759"/>
                  <a:pt x="1554394" y="243519"/>
                </a:cubicBezTo>
                <a:cubicBezTo>
                  <a:pt x="1559346" y="244278"/>
                  <a:pt x="1563954" y="239731"/>
                  <a:pt x="1568220" y="229876"/>
                </a:cubicBezTo>
                <a:cubicBezTo>
                  <a:pt x="1572487" y="220021"/>
                  <a:pt x="1575471" y="205096"/>
                  <a:pt x="1577173" y="185101"/>
                </a:cubicBezTo>
                <a:cubicBezTo>
                  <a:pt x="1578876" y="165106"/>
                  <a:pt x="1579727" y="148380"/>
                  <a:pt x="1579727" y="134924"/>
                </a:cubicBezTo>
                <a:cubicBezTo>
                  <a:pt x="1579727" y="122783"/>
                  <a:pt x="1578557" y="115929"/>
                  <a:pt x="1576217" y="114362"/>
                </a:cubicBezTo>
                <a:cubicBezTo>
                  <a:pt x="1573877" y="112796"/>
                  <a:pt x="1568061" y="113179"/>
                  <a:pt x="1558769" y="115512"/>
                </a:cubicBezTo>
                <a:lnTo>
                  <a:pt x="1532154" y="122186"/>
                </a:lnTo>
                <a:cubicBezTo>
                  <a:pt x="1525697" y="123068"/>
                  <a:pt x="1519959" y="120952"/>
                  <a:pt x="1514940" y="115838"/>
                </a:cubicBezTo>
                <a:cubicBezTo>
                  <a:pt x="1501959" y="130583"/>
                  <a:pt x="1488444" y="141930"/>
                  <a:pt x="1474398" y="149879"/>
                </a:cubicBezTo>
                <a:cubicBezTo>
                  <a:pt x="1470886" y="151866"/>
                  <a:pt x="1468242" y="153076"/>
                  <a:pt x="1466466" y="153507"/>
                </a:cubicBezTo>
                <a:lnTo>
                  <a:pt x="1464894" y="152908"/>
                </a:lnTo>
                <a:lnTo>
                  <a:pt x="1464593" y="158171"/>
                </a:lnTo>
                <a:cubicBezTo>
                  <a:pt x="1464398" y="165106"/>
                  <a:pt x="1464512" y="173679"/>
                  <a:pt x="1464936" y="183890"/>
                </a:cubicBezTo>
                <a:cubicBezTo>
                  <a:pt x="1465784" y="204312"/>
                  <a:pt x="1465112" y="219777"/>
                  <a:pt x="1462922" y="230283"/>
                </a:cubicBezTo>
                <a:cubicBezTo>
                  <a:pt x="1460731" y="240789"/>
                  <a:pt x="1457787" y="249240"/>
                  <a:pt x="1454091" y="255636"/>
                </a:cubicBezTo>
                <a:cubicBezTo>
                  <a:pt x="1450394" y="262032"/>
                  <a:pt x="1446437" y="262127"/>
                  <a:pt x="1442218" y="255921"/>
                </a:cubicBezTo>
                <a:cubicBezTo>
                  <a:pt x="1437999" y="249715"/>
                  <a:pt x="1434771" y="244560"/>
                  <a:pt x="1432533" y="240456"/>
                </a:cubicBezTo>
                <a:cubicBezTo>
                  <a:pt x="1430294" y="236353"/>
                  <a:pt x="1428107" y="234135"/>
                  <a:pt x="1425970" y="233803"/>
                </a:cubicBezTo>
                <a:cubicBezTo>
                  <a:pt x="1423834" y="233470"/>
                  <a:pt x="1413216" y="234864"/>
                  <a:pt x="1394116" y="237984"/>
                </a:cubicBezTo>
                <a:cubicBezTo>
                  <a:pt x="1389667" y="257002"/>
                  <a:pt x="1384590" y="262205"/>
                  <a:pt x="1378886" y="253591"/>
                </a:cubicBezTo>
                <a:cubicBezTo>
                  <a:pt x="1373182" y="244977"/>
                  <a:pt x="1370330" y="233508"/>
                  <a:pt x="1370330" y="219183"/>
                </a:cubicBezTo>
                <a:cubicBezTo>
                  <a:pt x="1370330" y="205686"/>
                  <a:pt x="1369913" y="188916"/>
                  <a:pt x="1369079" y="168874"/>
                </a:cubicBezTo>
                <a:cubicBezTo>
                  <a:pt x="1368244" y="148831"/>
                  <a:pt x="1365267" y="134323"/>
                  <a:pt x="1360146" y="125350"/>
                </a:cubicBezTo>
                <a:cubicBezTo>
                  <a:pt x="1355026" y="116377"/>
                  <a:pt x="1355897" y="111890"/>
                  <a:pt x="1362761" y="111890"/>
                </a:cubicBezTo>
                <a:cubicBezTo>
                  <a:pt x="1367291" y="111890"/>
                  <a:pt x="1372588" y="112304"/>
                  <a:pt x="1378652" y="113131"/>
                </a:cubicBezTo>
                <a:cubicBezTo>
                  <a:pt x="1385163" y="104952"/>
                  <a:pt x="1392427" y="92302"/>
                  <a:pt x="1400444" y="75183"/>
                </a:cubicBezTo>
                <a:cubicBezTo>
                  <a:pt x="1408461" y="58064"/>
                  <a:pt x="1410981" y="44577"/>
                  <a:pt x="1408004" y="34722"/>
                </a:cubicBezTo>
                <a:cubicBezTo>
                  <a:pt x="1405026" y="24867"/>
                  <a:pt x="1412524" y="23839"/>
                  <a:pt x="1430498" y="31639"/>
                </a:cubicBezTo>
                <a:cubicBezTo>
                  <a:pt x="1445826" y="39046"/>
                  <a:pt x="1450564" y="45567"/>
                  <a:pt x="1444710" y="51203"/>
                </a:cubicBezTo>
                <a:cubicBezTo>
                  <a:pt x="1438857" y="56840"/>
                  <a:pt x="1432553" y="64724"/>
                  <a:pt x="1425798" y="74858"/>
                </a:cubicBezTo>
                <a:cubicBezTo>
                  <a:pt x="1419042" y="84991"/>
                  <a:pt x="1408692" y="97749"/>
                  <a:pt x="1394747" y="113131"/>
                </a:cubicBezTo>
                <a:cubicBezTo>
                  <a:pt x="1411161" y="110771"/>
                  <a:pt x="1422569" y="106776"/>
                  <a:pt x="1428972" y="101147"/>
                </a:cubicBezTo>
                <a:cubicBezTo>
                  <a:pt x="1435374" y="95517"/>
                  <a:pt x="1442306" y="94520"/>
                  <a:pt x="1449767" y="98156"/>
                </a:cubicBezTo>
                <a:cubicBezTo>
                  <a:pt x="1457228" y="101791"/>
                  <a:pt x="1463756" y="105576"/>
                  <a:pt x="1469352" y="109510"/>
                </a:cubicBezTo>
                <a:cubicBezTo>
                  <a:pt x="1474947" y="113443"/>
                  <a:pt x="1476212" y="118059"/>
                  <a:pt x="1473146" y="123356"/>
                </a:cubicBezTo>
                <a:cubicBezTo>
                  <a:pt x="1470081" y="128653"/>
                  <a:pt x="1467734" y="134961"/>
                  <a:pt x="1466106" y="142279"/>
                </a:cubicBezTo>
                <a:cubicBezTo>
                  <a:pt x="1465699" y="144109"/>
                  <a:pt x="1465370" y="146348"/>
                  <a:pt x="1465117" y="148997"/>
                </a:cubicBezTo>
                <a:lnTo>
                  <a:pt x="1465097" y="149348"/>
                </a:lnTo>
                <a:lnTo>
                  <a:pt x="1466222" y="146762"/>
                </a:lnTo>
                <a:cubicBezTo>
                  <a:pt x="1467916" y="144082"/>
                  <a:pt x="1470479" y="140624"/>
                  <a:pt x="1473909" y="136389"/>
                </a:cubicBezTo>
                <a:cubicBezTo>
                  <a:pt x="1487630" y="119446"/>
                  <a:pt x="1500185" y="100078"/>
                  <a:pt x="1511573" y="78286"/>
                </a:cubicBezTo>
                <a:cubicBezTo>
                  <a:pt x="1522961" y="56494"/>
                  <a:pt x="1527166" y="40470"/>
                  <a:pt x="1524188" y="30215"/>
                </a:cubicBezTo>
                <a:cubicBezTo>
                  <a:pt x="1521955" y="22524"/>
                  <a:pt x="1523518" y="18596"/>
                  <a:pt x="1528877" y="18432"/>
                </a:cubicBezTo>
                <a:close/>
                <a:moveTo>
                  <a:pt x="5739137" y="15371"/>
                </a:moveTo>
                <a:cubicBezTo>
                  <a:pt x="5742771" y="14157"/>
                  <a:pt x="5749395" y="15982"/>
                  <a:pt x="5759006" y="20845"/>
                </a:cubicBezTo>
                <a:cubicBezTo>
                  <a:pt x="5768617" y="25708"/>
                  <a:pt x="5771930" y="31009"/>
                  <a:pt x="5768945" y="36747"/>
                </a:cubicBezTo>
                <a:cubicBezTo>
                  <a:pt x="5765961" y="42485"/>
                  <a:pt x="5764469" y="63266"/>
                  <a:pt x="5764469" y="99092"/>
                </a:cubicBezTo>
                <a:lnTo>
                  <a:pt x="5785305" y="95368"/>
                </a:lnTo>
                <a:cubicBezTo>
                  <a:pt x="5795289" y="92750"/>
                  <a:pt x="5802401" y="93886"/>
                  <a:pt x="5806640" y="98776"/>
                </a:cubicBezTo>
                <a:cubicBezTo>
                  <a:pt x="5810879" y="103666"/>
                  <a:pt x="5808644" y="107726"/>
                  <a:pt x="5799935" y="110954"/>
                </a:cubicBezTo>
                <a:cubicBezTo>
                  <a:pt x="5791227" y="114183"/>
                  <a:pt x="5778983" y="116930"/>
                  <a:pt x="5763207" y="119195"/>
                </a:cubicBezTo>
                <a:lnTo>
                  <a:pt x="5763207" y="123834"/>
                </a:lnTo>
                <a:cubicBezTo>
                  <a:pt x="5776243" y="125367"/>
                  <a:pt x="5786523" y="128765"/>
                  <a:pt x="5794045" y="134028"/>
                </a:cubicBezTo>
                <a:cubicBezTo>
                  <a:pt x="5801567" y="139292"/>
                  <a:pt x="5803896" y="146088"/>
                  <a:pt x="5801034" y="154417"/>
                </a:cubicBezTo>
                <a:cubicBezTo>
                  <a:pt x="5798171" y="162746"/>
                  <a:pt x="5791999" y="162312"/>
                  <a:pt x="5782517" y="153114"/>
                </a:cubicBezTo>
                <a:cubicBezTo>
                  <a:pt x="5773035" y="143917"/>
                  <a:pt x="5766599" y="137454"/>
                  <a:pt x="5763207" y="133723"/>
                </a:cubicBezTo>
                <a:cubicBezTo>
                  <a:pt x="5763207" y="141591"/>
                  <a:pt x="5761970" y="149730"/>
                  <a:pt x="5759495" y="158140"/>
                </a:cubicBezTo>
                <a:cubicBezTo>
                  <a:pt x="5757019" y="166551"/>
                  <a:pt x="5752949" y="167019"/>
                  <a:pt x="5747286" y="159544"/>
                </a:cubicBezTo>
                <a:cubicBezTo>
                  <a:pt x="5741623" y="152070"/>
                  <a:pt x="5739428" y="145660"/>
                  <a:pt x="5740703" y="140316"/>
                </a:cubicBezTo>
                <a:cubicBezTo>
                  <a:pt x="5741978" y="134971"/>
                  <a:pt x="5742581" y="130217"/>
                  <a:pt x="5742514" y="126052"/>
                </a:cubicBezTo>
                <a:cubicBezTo>
                  <a:pt x="5725585" y="151934"/>
                  <a:pt x="5707537" y="169047"/>
                  <a:pt x="5688369" y="177389"/>
                </a:cubicBezTo>
                <a:cubicBezTo>
                  <a:pt x="5669202" y="185732"/>
                  <a:pt x="5664634" y="185175"/>
                  <a:pt x="5674665" y="175721"/>
                </a:cubicBezTo>
                <a:cubicBezTo>
                  <a:pt x="5684697" y="166266"/>
                  <a:pt x="5694965" y="156075"/>
                  <a:pt x="5705471" y="145148"/>
                </a:cubicBezTo>
                <a:cubicBezTo>
                  <a:pt x="5715977" y="134222"/>
                  <a:pt x="5723251" y="126154"/>
                  <a:pt x="5727294" y="120945"/>
                </a:cubicBezTo>
                <a:cubicBezTo>
                  <a:pt x="5718829" y="125096"/>
                  <a:pt x="5711884" y="127626"/>
                  <a:pt x="5706459" y="128535"/>
                </a:cubicBezTo>
                <a:cubicBezTo>
                  <a:pt x="5701032" y="129443"/>
                  <a:pt x="5694423" y="126252"/>
                  <a:pt x="5686630" y="118961"/>
                </a:cubicBezTo>
                <a:cubicBezTo>
                  <a:pt x="5678837" y="111670"/>
                  <a:pt x="5680200" y="108458"/>
                  <a:pt x="5690719" y="109326"/>
                </a:cubicBezTo>
                <a:cubicBezTo>
                  <a:pt x="5701239" y="110195"/>
                  <a:pt x="5718538" y="108302"/>
                  <a:pt x="5742616" y="103649"/>
                </a:cubicBezTo>
                <a:lnTo>
                  <a:pt x="5742616" y="59597"/>
                </a:lnTo>
                <a:cubicBezTo>
                  <a:pt x="5742616" y="42505"/>
                  <a:pt x="5741127" y="31165"/>
                  <a:pt x="5738150" y="25576"/>
                </a:cubicBezTo>
                <a:cubicBezTo>
                  <a:pt x="5735172" y="19987"/>
                  <a:pt x="5735501" y="16585"/>
                  <a:pt x="5739137" y="15371"/>
                </a:cubicBezTo>
                <a:close/>
                <a:moveTo>
                  <a:pt x="1757687" y="15371"/>
                </a:moveTo>
                <a:cubicBezTo>
                  <a:pt x="1761323" y="14157"/>
                  <a:pt x="1767946" y="15982"/>
                  <a:pt x="1777557" y="20845"/>
                </a:cubicBezTo>
                <a:cubicBezTo>
                  <a:pt x="1787167" y="25708"/>
                  <a:pt x="1790481" y="31009"/>
                  <a:pt x="1787496" y="36747"/>
                </a:cubicBezTo>
                <a:cubicBezTo>
                  <a:pt x="1784512" y="42485"/>
                  <a:pt x="1783020" y="63266"/>
                  <a:pt x="1783020" y="99092"/>
                </a:cubicBezTo>
                <a:lnTo>
                  <a:pt x="1803856" y="95368"/>
                </a:lnTo>
                <a:cubicBezTo>
                  <a:pt x="1813840" y="92750"/>
                  <a:pt x="1820951" y="93886"/>
                  <a:pt x="1825190" y="98776"/>
                </a:cubicBezTo>
                <a:cubicBezTo>
                  <a:pt x="1829429" y="103666"/>
                  <a:pt x="1827195" y="107726"/>
                  <a:pt x="1818486" y="110954"/>
                </a:cubicBezTo>
                <a:cubicBezTo>
                  <a:pt x="1809777" y="114183"/>
                  <a:pt x="1797534" y="116930"/>
                  <a:pt x="1781758" y="119195"/>
                </a:cubicBezTo>
                <a:lnTo>
                  <a:pt x="1781758" y="123834"/>
                </a:lnTo>
                <a:cubicBezTo>
                  <a:pt x="1794794" y="125367"/>
                  <a:pt x="1805073" y="128765"/>
                  <a:pt x="1812595" y="134028"/>
                </a:cubicBezTo>
                <a:cubicBezTo>
                  <a:pt x="1820117" y="139292"/>
                  <a:pt x="1822447" y="146088"/>
                  <a:pt x="1819585" y="154417"/>
                </a:cubicBezTo>
                <a:cubicBezTo>
                  <a:pt x="1816722" y="162746"/>
                  <a:pt x="1810550" y="162312"/>
                  <a:pt x="1801068" y="153114"/>
                </a:cubicBezTo>
                <a:cubicBezTo>
                  <a:pt x="1791586" y="143917"/>
                  <a:pt x="1785150" y="137454"/>
                  <a:pt x="1781758" y="133723"/>
                </a:cubicBezTo>
                <a:cubicBezTo>
                  <a:pt x="1781758" y="141591"/>
                  <a:pt x="1780520" y="149730"/>
                  <a:pt x="1778045" y="158140"/>
                </a:cubicBezTo>
                <a:cubicBezTo>
                  <a:pt x="1775569" y="166551"/>
                  <a:pt x="1771500" y="167019"/>
                  <a:pt x="1765836" y="159544"/>
                </a:cubicBezTo>
                <a:cubicBezTo>
                  <a:pt x="1760173" y="152070"/>
                  <a:pt x="1757979" y="145660"/>
                  <a:pt x="1759254" y="140316"/>
                </a:cubicBezTo>
                <a:cubicBezTo>
                  <a:pt x="1760529" y="134971"/>
                  <a:pt x="1761133" y="130217"/>
                  <a:pt x="1761065" y="126052"/>
                </a:cubicBezTo>
                <a:cubicBezTo>
                  <a:pt x="1744136" y="151934"/>
                  <a:pt x="1726087" y="169047"/>
                  <a:pt x="1706920" y="177389"/>
                </a:cubicBezTo>
                <a:cubicBezTo>
                  <a:pt x="1687752" y="185732"/>
                  <a:pt x="1683184" y="185175"/>
                  <a:pt x="1693216" y="175721"/>
                </a:cubicBezTo>
                <a:cubicBezTo>
                  <a:pt x="1703247" y="166266"/>
                  <a:pt x="1713516" y="156075"/>
                  <a:pt x="1724022" y="145148"/>
                </a:cubicBezTo>
                <a:cubicBezTo>
                  <a:pt x="1734528" y="134222"/>
                  <a:pt x="1741802" y="126154"/>
                  <a:pt x="1745845" y="120945"/>
                </a:cubicBezTo>
                <a:cubicBezTo>
                  <a:pt x="1737380" y="125096"/>
                  <a:pt x="1730435" y="127626"/>
                  <a:pt x="1725009" y="128535"/>
                </a:cubicBezTo>
                <a:cubicBezTo>
                  <a:pt x="1719583" y="129443"/>
                  <a:pt x="1712973" y="126252"/>
                  <a:pt x="1705180" y="118961"/>
                </a:cubicBezTo>
                <a:cubicBezTo>
                  <a:pt x="1697387" y="111670"/>
                  <a:pt x="1698750" y="108458"/>
                  <a:pt x="1709270" y="109326"/>
                </a:cubicBezTo>
                <a:cubicBezTo>
                  <a:pt x="1719790" y="110195"/>
                  <a:pt x="1737088" y="108302"/>
                  <a:pt x="1761167" y="103649"/>
                </a:cubicBezTo>
                <a:lnTo>
                  <a:pt x="1761167" y="59597"/>
                </a:lnTo>
                <a:cubicBezTo>
                  <a:pt x="1761167" y="42505"/>
                  <a:pt x="1759678" y="31165"/>
                  <a:pt x="1756700" y="25576"/>
                </a:cubicBezTo>
                <a:cubicBezTo>
                  <a:pt x="1753723" y="19987"/>
                  <a:pt x="1754052" y="16585"/>
                  <a:pt x="1757687" y="15371"/>
                </a:cubicBezTo>
                <a:close/>
                <a:moveTo>
                  <a:pt x="398719" y="15017"/>
                </a:moveTo>
                <a:cubicBezTo>
                  <a:pt x="400125" y="14848"/>
                  <a:pt x="401961" y="15041"/>
                  <a:pt x="404226" y="15595"/>
                </a:cubicBezTo>
                <a:cubicBezTo>
                  <a:pt x="413287" y="17813"/>
                  <a:pt x="421827" y="20920"/>
                  <a:pt x="429844" y="24914"/>
                </a:cubicBezTo>
                <a:cubicBezTo>
                  <a:pt x="437861" y="28909"/>
                  <a:pt x="439298" y="34651"/>
                  <a:pt x="434157" y="42139"/>
                </a:cubicBezTo>
                <a:cubicBezTo>
                  <a:pt x="429016" y="49627"/>
                  <a:pt x="426052" y="69886"/>
                  <a:pt x="425266" y="102917"/>
                </a:cubicBezTo>
                <a:cubicBezTo>
                  <a:pt x="428481" y="100475"/>
                  <a:pt x="432848" y="98803"/>
                  <a:pt x="438369" y="97901"/>
                </a:cubicBezTo>
                <a:cubicBezTo>
                  <a:pt x="443890" y="96999"/>
                  <a:pt x="447770" y="98610"/>
                  <a:pt x="450008" y="102734"/>
                </a:cubicBezTo>
                <a:cubicBezTo>
                  <a:pt x="452247" y="106858"/>
                  <a:pt x="451778" y="110646"/>
                  <a:pt x="448604" y="114098"/>
                </a:cubicBezTo>
                <a:cubicBezTo>
                  <a:pt x="445430" y="117550"/>
                  <a:pt x="437596" y="121230"/>
                  <a:pt x="425103" y="125136"/>
                </a:cubicBezTo>
                <a:lnTo>
                  <a:pt x="423984" y="152748"/>
                </a:lnTo>
                <a:cubicBezTo>
                  <a:pt x="432475" y="152748"/>
                  <a:pt x="439685" y="154474"/>
                  <a:pt x="445613" y="157927"/>
                </a:cubicBezTo>
                <a:cubicBezTo>
                  <a:pt x="451541" y="161379"/>
                  <a:pt x="454739" y="167995"/>
                  <a:pt x="455207" y="177776"/>
                </a:cubicBezTo>
                <a:cubicBezTo>
                  <a:pt x="455675" y="187556"/>
                  <a:pt x="451232" y="190198"/>
                  <a:pt x="441879" y="185701"/>
                </a:cubicBezTo>
                <a:cubicBezTo>
                  <a:pt x="432526" y="181204"/>
                  <a:pt x="426561" y="175368"/>
                  <a:pt x="423984" y="168192"/>
                </a:cubicBezTo>
                <a:lnTo>
                  <a:pt x="423984" y="229398"/>
                </a:lnTo>
                <a:cubicBezTo>
                  <a:pt x="423984" y="248457"/>
                  <a:pt x="421766" y="265365"/>
                  <a:pt x="417330" y="280124"/>
                </a:cubicBezTo>
                <a:cubicBezTo>
                  <a:pt x="412894" y="294883"/>
                  <a:pt x="407549" y="295717"/>
                  <a:pt x="401296" y="282627"/>
                </a:cubicBezTo>
                <a:cubicBezTo>
                  <a:pt x="395043" y="269537"/>
                  <a:pt x="393194" y="258413"/>
                  <a:pt x="395751" y="249257"/>
                </a:cubicBezTo>
                <a:cubicBezTo>
                  <a:pt x="398308" y="240100"/>
                  <a:pt x="400011" y="229387"/>
                  <a:pt x="400859" y="217118"/>
                </a:cubicBezTo>
                <a:cubicBezTo>
                  <a:pt x="401706" y="204848"/>
                  <a:pt x="402558" y="185989"/>
                  <a:pt x="403412" y="160541"/>
                </a:cubicBezTo>
                <a:cubicBezTo>
                  <a:pt x="391000" y="190303"/>
                  <a:pt x="374278" y="213065"/>
                  <a:pt x="353245" y="228828"/>
                </a:cubicBezTo>
                <a:cubicBezTo>
                  <a:pt x="332212" y="244590"/>
                  <a:pt x="327302" y="245025"/>
                  <a:pt x="338514" y="230130"/>
                </a:cubicBezTo>
                <a:cubicBezTo>
                  <a:pt x="349725" y="215236"/>
                  <a:pt x="360394" y="198930"/>
                  <a:pt x="370520" y="181214"/>
                </a:cubicBezTo>
                <a:cubicBezTo>
                  <a:pt x="380647" y="163498"/>
                  <a:pt x="389908" y="146393"/>
                  <a:pt x="398305" y="129898"/>
                </a:cubicBezTo>
                <a:cubicBezTo>
                  <a:pt x="388660" y="134117"/>
                  <a:pt x="379310" y="136874"/>
                  <a:pt x="370256" y="138169"/>
                </a:cubicBezTo>
                <a:cubicBezTo>
                  <a:pt x="361201" y="139465"/>
                  <a:pt x="353184" y="137331"/>
                  <a:pt x="346205" y="131770"/>
                </a:cubicBezTo>
                <a:cubicBezTo>
                  <a:pt x="339226" y="126208"/>
                  <a:pt x="341939" y="122376"/>
                  <a:pt x="354344" y="120273"/>
                </a:cubicBezTo>
                <a:cubicBezTo>
                  <a:pt x="366749" y="118171"/>
                  <a:pt x="383532" y="113986"/>
                  <a:pt x="404694" y="107719"/>
                </a:cubicBezTo>
                <a:lnTo>
                  <a:pt x="404694" y="60858"/>
                </a:lnTo>
                <a:cubicBezTo>
                  <a:pt x="404694" y="47185"/>
                  <a:pt x="402351" y="35668"/>
                  <a:pt x="397664" y="26308"/>
                </a:cubicBezTo>
                <a:cubicBezTo>
                  <a:pt x="394149" y="19288"/>
                  <a:pt x="394500" y="15525"/>
                  <a:pt x="398719" y="15017"/>
                </a:cubicBezTo>
                <a:close/>
                <a:moveTo>
                  <a:pt x="79021" y="13621"/>
                </a:moveTo>
                <a:cubicBezTo>
                  <a:pt x="86719" y="14524"/>
                  <a:pt x="95044" y="17199"/>
                  <a:pt x="103997" y="21649"/>
                </a:cubicBezTo>
                <a:cubicBezTo>
                  <a:pt x="112950" y="26098"/>
                  <a:pt x="115494" y="31415"/>
                  <a:pt x="111628" y="37601"/>
                </a:cubicBezTo>
                <a:cubicBezTo>
                  <a:pt x="107762" y="43787"/>
                  <a:pt x="105442" y="60451"/>
                  <a:pt x="104669" y="87595"/>
                </a:cubicBezTo>
                <a:cubicBezTo>
                  <a:pt x="115046" y="82495"/>
                  <a:pt x="122748" y="81640"/>
                  <a:pt x="127773" y="85031"/>
                </a:cubicBezTo>
                <a:cubicBezTo>
                  <a:pt x="132799" y="88423"/>
                  <a:pt x="133569" y="92153"/>
                  <a:pt x="130083" y="96223"/>
                </a:cubicBezTo>
                <a:cubicBezTo>
                  <a:pt x="126597" y="100292"/>
                  <a:pt x="118125" y="106288"/>
                  <a:pt x="104669" y="114210"/>
                </a:cubicBezTo>
                <a:lnTo>
                  <a:pt x="104669" y="142513"/>
                </a:lnTo>
                <a:cubicBezTo>
                  <a:pt x="109023" y="137766"/>
                  <a:pt x="114578" y="133384"/>
                  <a:pt x="121334" y="129369"/>
                </a:cubicBezTo>
                <a:cubicBezTo>
                  <a:pt x="128089" y="125354"/>
                  <a:pt x="130500" y="126296"/>
                  <a:pt x="128567" y="132197"/>
                </a:cubicBezTo>
                <a:cubicBezTo>
                  <a:pt x="126634" y="138098"/>
                  <a:pt x="118668" y="147648"/>
                  <a:pt x="104669" y="160847"/>
                </a:cubicBezTo>
                <a:cubicBezTo>
                  <a:pt x="104669" y="195153"/>
                  <a:pt x="104872" y="219326"/>
                  <a:pt x="105279" y="233365"/>
                </a:cubicBezTo>
                <a:cubicBezTo>
                  <a:pt x="105686" y="247405"/>
                  <a:pt x="104774" y="258006"/>
                  <a:pt x="102542" y="265169"/>
                </a:cubicBezTo>
                <a:cubicBezTo>
                  <a:pt x="100311" y="272331"/>
                  <a:pt x="96333" y="279239"/>
                  <a:pt x="90609" y="285893"/>
                </a:cubicBezTo>
                <a:cubicBezTo>
                  <a:pt x="84884" y="292546"/>
                  <a:pt x="79713" y="291169"/>
                  <a:pt x="75093" y="281762"/>
                </a:cubicBezTo>
                <a:cubicBezTo>
                  <a:pt x="70475" y="272355"/>
                  <a:pt x="64007" y="263392"/>
                  <a:pt x="55692" y="254873"/>
                </a:cubicBezTo>
                <a:cubicBezTo>
                  <a:pt x="47377" y="246354"/>
                  <a:pt x="48133" y="242946"/>
                  <a:pt x="57961" y="244648"/>
                </a:cubicBezTo>
                <a:cubicBezTo>
                  <a:pt x="67789" y="246350"/>
                  <a:pt x="73642" y="247276"/>
                  <a:pt x="75521" y="247426"/>
                </a:cubicBezTo>
                <a:cubicBezTo>
                  <a:pt x="77400" y="247575"/>
                  <a:pt x="78658" y="246686"/>
                  <a:pt x="79295" y="244760"/>
                </a:cubicBezTo>
                <a:cubicBezTo>
                  <a:pt x="79933" y="242834"/>
                  <a:pt x="80465" y="234685"/>
                  <a:pt x="80892" y="220312"/>
                </a:cubicBezTo>
                <a:cubicBezTo>
                  <a:pt x="81320" y="205940"/>
                  <a:pt x="81533" y="191544"/>
                  <a:pt x="81533" y="177125"/>
                </a:cubicBezTo>
                <a:cubicBezTo>
                  <a:pt x="63845" y="193416"/>
                  <a:pt x="50174" y="206852"/>
                  <a:pt x="40523" y="217433"/>
                </a:cubicBezTo>
                <a:cubicBezTo>
                  <a:pt x="30871" y="228014"/>
                  <a:pt x="23370" y="231656"/>
                  <a:pt x="18018" y="228360"/>
                </a:cubicBezTo>
                <a:cubicBezTo>
                  <a:pt x="12667" y="225064"/>
                  <a:pt x="7655" y="220540"/>
                  <a:pt x="2982" y="214788"/>
                </a:cubicBezTo>
                <a:cubicBezTo>
                  <a:pt x="-1692" y="209036"/>
                  <a:pt x="-871" y="205587"/>
                  <a:pt x="5444" y="204441"/>
                </a:cubicBezTo>
                <a:cubicBezTo>
                  <a:pt x="11758" y="203295"/>
                  <a:pt x="18334" y="200911"/>
                  <a:pt x="25171" y="197289"/>
                </a:cubicBezTo>
                <a:cubicBezTo>
                  <a:pt x="32008" y="193667"/>
                  <a:pt x="50795" y="179817"/>
                  <a:pt x="81533" y="155739"/>
                </a:cubicBezTo>
                <a:lnTo>
                  <a:pt x="81533" y="119683"/>
                </a:lnTo>
                <a:cubicBezTo>
                  <a:pt x="66259" y="123929"/>
                  <a:pt x="53288" y="124485"/>
                  <a:pt x="42619" y="121352"/>
                </a:cubicBezTo>
                <a:cubicBezTo>
                  <a:pt x="31950" y="118218"/>
                  <a:pt x="33544" y="114430"/>
                  <a:pt x="47400" y="109988"/>
                </a:cubicBezTo>
                <a:cubicBezTo>
                  <a:pt x="61257" y="105545"/>
                  <a:pt x="72635" y="101099"/>
                  <a:pt x="81533" y="96650"/>
                </a:cubicBezTo>
                <a:cubicBezTo>
                  <a:pt x="81533" y="79802"/>
                  <a:pt x="81117" y="65783"/>
                  <a:pt x="80282" y="54591"/>
                </a:cubicBezTo>
                <a:cubicBezTo>
                  <a:pt x="79448" y="43400"/>
                  <a:pt x="77104" y="33549"/>
                  <a:pt x="73252" y="25036"/>
                </a:cubicBezTo>
                <a:cubicBezTo>
                  <a:pt x="69400" y="16524"/>
                  <a:pt x="71322" y="12719"/>
                  <a:pt x="79021" y="13621"/>
                </a:cubicBezTo>
                <a:close/>
                <a:moveTo>
                  <a:pt x="4737880" y="11597"/>
                </a:moveTo>
                <a:cubicBezTo>
                  <a:pt x="4739849" y="10630"/>
                  <a:pt x="4743258" y="10715"/>
                  <a:pt x="4748107" y="11851"/>
                </a:cubicBezTo>
                <a:cubicBezTo>
                  <a:pt x="4757807" y="14123"/>
                  <a:pt x="4766115" y="18254"/>
                  <a:pt x="4773033" y="24243"/>
                </a:cubicBezTo>
                <a:cubicBezTo>
                  <a:pt x="4779951" y="30232"/>
                  <a:pt x="4783638" y="36767"/>
                  <a:pt x="4784092" y="43848"/>
                </a:cubicBezTo>
                <a:cubicBezTo>
                  <a:pt x="4784547" y="50929"/>
                  <a:pt x="4782393" y="57036"/>
                  <a:pt x="4777631" y="62171"/>
                </a:cubicBezTo>
                <a:cubicBezTo>
                  <a:pt x="4772870" y="67305"/>
                  <a:pt x="4763470" y="61177"/>
                  <a:pt x="4749430" y="43787"/>
                </a:cubicBezTo>
                <a:cubicBezTo>
                  <a:pt x="4742498" y="32501"/>
                  <a:pt x="4738120" y="23789"/>
                  <a:pt x="4736296" y="17650"/>
                </a:cubicBezTo>
                <a:cubicBezTo>
                  <a:pt x="4735383" y="14581"/>
                  <a:pt x="4735912" y="12563"/>
                  <a:pt x="4737880" y="11597"/>
                </a:cubicBezTo>
                <a:close/>
                <a:moveTo>
                  <a:pt x="2778417" y="7782"/>
                </a:moveTo>
                <a:cubicBezTo>
                  <a:pt x="2779894" y="7510"/>
                  <a:pt x="2781852" y="7541"/>
                  <a:pt x="2784292" y="7873"/>
                </a:cubicBezTo>
                <a:cubicBezTo>
                  <a:pt x="2794052" y="9203"/>
                  <a:pt x="2802801" y="11376"/>
                  <a:pt x="2810540" y="14395"/>
                </a:cubicBezTo>
                <a:cubicBezTo>
                  <a:pt x="2818279" y="17413"/>
                  <a:pt x="2820660" y="22184"/>
                  <a:pt x="2817682" y="28709"/>
                </a:cubicBezTo>
                <a:cubicBezTo>
                  <a:pt x="2814705" y="35234"/>
                  <a:pt x="2817570" y="54863"/>
                  <a:pt x="2826279" y="87595"/>
                </a:cubicBezTo>
                <a:cubicBezTo>
                  <a:pt x="2837728" y="84380"/>
                  <a:pt x="2847607" y="81664"/>
                  <a:pt x="2855916" y="79446"/>
                </a:cubicBezTo>
                <a:cubicBezTo>
                  <a:pt x="2864224" y="77228"/>
                  <a:pt x="2870888" y="79517"/>
                  <a:pt x="2875907" y="86313"/>
                </a:cubicBezTo>
                <a:cubicBezTo>
                  <a:pt x="2880926" y="93109"/>
                  <a:pt x="2877565" y="98027"/>
                  <a:pt x="2865825" y="101065"/>
                </a:cubicBezTo>
                <a:cubicBezTo>
                  <a:pt x="2854084" y="104104"/>
                  <a:pt x="2843358" y="106932"/>
                  <a:pt x="2833645" y="109550"/>
                </a:cubicBezTo>
                <a:cubicBezTo>
                  <a:pt x="2838745" y="124879"/>
                  <a:pt x="2843805" y="139187"/>
                  <a:pt x="2848824" y="152473"/>
                </a:cubicBezTo>
                <a:cubicBezTo>
                  <a:pt x="2853843" y="165760"/>
                  <a:pt x="2858130" y="176480"/>
                  <a:pt x="2861684" y="184633"/>
                </a:cubicBezTo>
                <a:cubicBezTo>
                  <a:pt x="2866744" y="174161"/>
                  <a:pt x="2870545" y="164791"/>
                  <a:pt x="2873089" y="156523"/>
                </a:cubicBezTo>
                <a:cubicBezTo>
                  <a:pt x="2875632" y="148255"/>
                  <a:pt x="2875839" y="140021"/>
                  <a:pt x="2873709" y="131821"/>
                </a:cubicBezTo>
                <a:cubicBezTo>
                  <a:pt x="2871580" y="123621"/>
                  <a:pt x="2874588" y="121138"/>
                  <a:pt x="2882734" y="124373"/>
                </a:cubicBezTo>
                <a:cubicBezTo>
                  <a:pt x="2890879" y="127609"/>
                  <a:pt x="2897926" y="132177"/>
                  <a:pt x="2903875" y="138078"/>
                </a:cubicBezTo>
                <a:cubicBezTo>
                  <a:pt x="2909823" y="143978"/>
                  <a:pt x="2910149" y="149564"/>
                  <a:pt x="2904851" y="154834"/>
                </a:cubicBezTo>
                <a:cubicBezTo>
                  <a:pt x="2899554" y="160104"/>
                  <a:pt x="2895471" y="166846"/>
                  <a:pt x="2892602" y="175059"/>
                </a:cubicBezTo>
                <a:cubicBezTo>
                  <a:pt x="2889733" y="183273"/>
                  <a:pt x="2884548" y="194217"/>
                  <a:pt x="2877047" y="207890"/>
                </a:cubicBezTo>
                <a:cubicBezTo>
                  <a:pt x="2895346" y="234912"/>
                  <a:pt x="2908894" y="251410"/>
                  <a:pt x="2917691" y="257386"/>
                </a:cubicBezTo>
                <a:cubicBezTo>
                  <a:pt x="2926488" y="263361"/>
                  <a:pt x="2931680" y="263955"/>
                  <a:pt x="2933267" y="259166"/>
                </a:cubicBezTo>
                <a:cubicBezTo>
                  <a:pt x="2934854" y="254378"/>
                  <a:pt x="2938110" y="245866"/>
                  <a:pt x="2943034" y="233630"/>
                </a:cubicBezTo>
                <a:cubicBezTo>
                  <a:pt x="2947958" y="221394"/>
                  <a:pt x="2950732" y="226081"/>
                  <a:pt x="2951356" y="247690"/>
                </a:cubicBezTo>
                <a:cubicBezTo>
                  <a:pt x="2951980" y="269299"/>
                  <a:pt x="2953370" y="284434"/>
                  <a:pt x="2955527" y="293096"/>
                </a:cubicBezTo>
                <a:cubicBezTo>
                  <a:pt x="2957684" y="301757"/>
                  <a:pt x="2952248" y="304534"/>
                  <a:pt x="2939219" y="301428"/>
                </a:cubicBezTo>
                <a:cubicBezTo>
                  <a:pt x="2926189" y="298322"/>
                  <a:pt x="2912665" y="290193"/>
                  <a:pt x="2898645" y="277041"/>
                </a:cubicBezTo>
                <a:cubicBezTo>
                  <a:pt x="2884626" y="263890"/>
                  <a:pt x="2871240" y="246334"/>
                  <a:pt x="2858489" y="224372"/>
                </a:cubicBezTo>
                <a:cubicBezTo>
                  <a:pt x="2845874" y="240202"/>
                  <a:pt x="2832170" y="250332"/>
                  <a:pt x="2817377" y="254761"/>
                </a:cubicBezTo>
                <a:cubicBezTo>
                  <a:pt x="2802584" y="259190"/>
                  <a:pt x="2800811" y="256277"/>
                  <a:pt x="2812056" y="246022"/>
                </a:cubicBezTo>
                <a:cubicBezTo>
                  <a:pt x="2823302" y="235766"/>
                  <a:pt x="2835123" y="222181"/>
                  <a:pt x="2847522" y="205265"/>
                </a:cubicBezTo>
                <a:cubicBezTo>
                  <a:pt x="2840075" y="191782"/>
                  <a:pt x="2833370" y="177386"/>
                  <a:pt x="2827409" y="162078"/>
                </a:cubicBezTo>
                <a:cubicBezTo>
                  <a:pt x="2821447" y="146769"/>
                  <a:pt x="2815821" y="130936"/>
                  <a:pt x="2810530" y="114576"/>
                </a:cubicBezTo>
                <a:cubicBezTo>
                  <a:pt x="2795242" y="118713"/>
                  <a:pt x="2781074" y="122088"/>
                  <a:pt x="2768024" y="124699"/>
                </a:cubicBezTo>
                <a:cubicBezTo>
                  <a:pt x="2754974" y="127310"/>
                  <a:pt x="2745777" y="128914"/>
                  <a:pt x="2740433" y="129511"/>
                </a:cubicBezTo>
                <a:lnTo>
                  <a:pt x="2740433" y="176982"/>
                </a:lnTo>
                <a:cubicBezTo>
                  <a:pt x="2754771" y="173116"/>
                  <a:pt x="2764704" y="167894"/>
                  <a:pt x="2770232" y="161315"/>
                </a:cubicBezTo>
                <a:cubicBezTo>
                  <a:pt x="2775759" y="154735"/>
                  <a:pt x="2781240" y="152596"/>
                  <a:pt x="2786673" y="154895"/>
                </a:cubicBezTo>
                <a:cubicBezTo>
                  <a:pt x="2792105" y="157194"/>
                  <a:pt x="2798098" y="160083"/>
                  <a:pt x="2804650" y="163563"/>
                </a:cubicBezTo>
                <a:cubicBezTo>
                  <a:pt x="2811202" y="167042"/>
                  <a:pt x="2813172" y="171044"/>
                  <a:pt x="2810561" y="175568"/>
                </a:cubicBezTo>
                <a:cubicBezTo>
                  <a:pt x="2807949" y="180092"/>
                  <a:pt x="2806230" y="185664"/>
                  <a:pt x="2805403" y="192284"/>
                </a:cubicBezTo>
                <a:cubicBezTo>
                  <a:pt x="2804575" y="198903"/>
                  <a:pt x="2803734" y="209108"/>
                  <a:pt x="2802880" y="222897"/>
                </a:cubicBezTo>
                <a:cubicBezTo>
                  <a:pt x="2802025" y="236685"/>
                  <a:pt x="2798884" y="247419"/>
                  <a:pt x="2793459" y="255097"/>
                </a:cubicBezTo>
                <a:cubicBezTo>
                  <a:pt x="2788032" y="262774"/>
                  <a:pt x="2781904" y="268936"/>
                  <a:pt x="2775075" y="273582"/>
                </a:cubicBezTo>
                <a:cubicBezTo>
                  <a:pt x="2768244" y="278228"/>
                  <a:pt x="2763768" y="276831"/>
                  <a:pt x="2761645" y="269391"/>
                </a:cubicBezTo>
                <a:cubicBezTo>
                  <a:pt x="2759522" y="261950"/>
                  <a:pt x="2754154" y="252987"/>
                  <a:pt x="2745540" y="242501"/>
                </a:cubicBezTo>
                <a:cubicBezTo>
                  <a:pt x="2736926" y="232016"/>
                  <a:pt x="2738130" y="229113"/>
                  <a:pt x="2749152" y="233793"/>
                </a:cubicBezTo>
                <a:cubicBezTo>
                  <a:pt x="2760173" y="238473"/>
                  <a:pt x="2767003" y="240199"/>
                  <a:pt x="2769642" y="238971"/>
                </a:cubicBezTo>
                <a:cubicBezTo>
                  <a:pt x="2772280" y="237743"/>
                  <a:pt x="2774644" y="229259"/>
                  <a:pt x="2776733" y="213516"/>
                </a:cubicBezTo>
                <a:cubicBezTo>
                  <a:pt x="2778822" y="197774"/>
                  <a:pt x="2779592" y="188200"/>
                  <a:pt x="2779042" y="184796"/>
                </a:cubicBezTo>
                <a:cubicBezTo>
                  <a:pt x="2778493" y="181391"/>
                  <a:pt x="2776845" y="180492"/>
                  <a:pt x="2774098" y="182100"/>
                </a:cubicBezTo>
                <a:cubicBezTo>
                  <a:pt x="2771351" y="183707"/>
                  <a:pt x="2766020" y="185827"/>
                  <a:pt x="2758105" y="188458"/>
                </a:cubicBezTo>
                <a:cubicBezTo>
                  <a:pt x="2750189" y="191090"/>
                  <a:pt x="2744149" y="192711"/>
                  <a:pt x="2739985" y="193321"/>
                </a:cubicBezTo>
                <a:cubicBezTo>
                  <a:pt x="2737611" y="211553"/>
                  <a:pt x="2731548" y="227980"/>
                  <a:pt x="2721794" y="242603"/>
                </a:cubicBezTo>
                <a:cubicBezTo>
                  <a:pt x="2712041" y="257226"/>
                  <a:pt x="2699063" y="267420"/>
                  <a:pt x="2682859" y="273186"/>
                </a:cubicBezTo>
                <a:cubicBezTo>
                  <a:pt x="2666656" y="278951"/>
                  <a:pt x="2663315" y="277567"/>
                  <a:pt x="2672838" y="269035"/>
                </a:cubicBezTo>
                <a:cubicBezTo>
                  <a:pt x="2682361" y="260502"/>
                  <a:pt x="2691303" y="249121"/>
                  <a:pt x="2699666" y="234891"/>
                </a:cubicBezTo>
                <a:cubicBezTo>
                  <a:pt x="2708029" y="220662"/>
                  <a:pt x="2712845" y="205167"/>
                  <a:pt x="2714113" y="188407"/>
                </a:cubicBezTo>
                <a:cubicBezTo>
                  <a:pt x="2715381" y="171648"/>
                  <a:pt x="2715395" y="157933"/>
                  <a:pt x="2714154" y="147264"/>
                </a:cubicBezTo>
                <a:cubicBezTo>
                  <a:pt x="2712913" y="136596"/>
                  <a:pt x="2710359" y="127819"/>
                  <a:pt x="2706493" y="120935"/>
                </a:cubicBezTo>
                <a:cubicBezTo>
                  <a:pt x="2702627" y="114050"/>
                  <a:pt x="2704126" y="110608"/>
                  <a:pt x="2710990" y="110608"/>
                </a:cubicBezTo>
                <a:cubicBezTo>
                  <a:pt x="2716362" y="110608"/>
                  <a:pt x="2721940" y="111029"/>
                  <a:pt x="2727726" y="111870"/>
                </a:cubicBezTo>
                <a:cubicBezTo>
                  <a:pt x="2733511" y="112711"/>
                  <a:pt x="2743224" y="111673"/>
                  <a:pt x="2756863" y="108757"/>
                </a:cubicBezTo>
                <a:cubicBezTo>
                  <a:pt x="2770503" y="105840"/>
                  <a:pt x="2786256" y="101337"/>
                  <a:pt x="2804121" y="95246"/>
                </a:cubicBezTo>
                <a:cubicBezTo>
                  <a:pt x="2792441" y="52326"/>
                  <a:pt x="2783776" y="26702"/>
                  <a:pt x="2778127" y="18373"/>
                </a:cubicBezTo>
                <a:cubicBezTo>
                  <a:pt x="2773889" y="12126"/>
                  <a:pt x="2773986" y="8596"/>
                  <a:pt x="2778417" y="7782"/>
                </a:cubicBezTo>
                <a:close/>
                <a:moveTo>
                  <a:pt x="4503979" y="6202"/>
                </a:moveTo>
                <a:cubicBezTo>
                  <a:pt x="4506607" y="5766"/>
                  <a:pt x="4510870" y="7141"/>
                  <a:pt x="4516768" y="10325"/>
                </a:cubicBezTo>
                <a:cubicBezTo>
                  <a:pt x="4528562" y="16694"/>
                  <a:pt x="4535186" y="21869"/>
                  <a:pt x="4536637" y="25850"/>
                </a:cubicBezTo>
                <a:cubicBezTo>
                  <a:pt x="4538089" y="29832"/>
                  <a:pt x="4537376" y="32867"/>
                  <a:pt x="4534501" y="34956"/>
                </a:cubicBezTo>
                <a:cubicBezTo>
                  <a:pt x="4531625" y="37045"/>
                  <a:pt x="4526792" y="44669"/>
                  <a:pt x="4520003" y="57827"/>
                </a:cubicBezTo>
                <a:cubicBezTo>
                  <a:pt x="4513214" y="70985"/>
                  <a:pt x="4505437" y="84184"/>
                  <a:pt x="4496675" y="97423"/>
                </a:cubicBezTo>
                <a:cubicBezTo>
                  <a:pt x="4499076" y="96840"/>
                  <a:pt x="4507449" y="94907"/>
                  <a:pt x="4521794" y="91624"/>
                </a:cubicBezTo>
                <a:cubicBezTo>
                  <a:pt x="4536139" y="88341"/>
                  <a:pt x="4550612" y="84085"/>
                  <a:pt x="4565215" y="78856"/>
                </a:cubicBezTo>
                <a:cubicBezTo>
                  <a:pt x="4579818" y="73627"/>
                  <a:pt x="4592264" y="72748"/>
                  <a:pt x="4602553" y="76221"/>
                </a:cubicBezTo>
                <a:cubicBezTo>
                  <a:pt x="4612842" y="79694"/>
                  <a:pt x="4616433" y="83909"/>
                  <a:pt x="4613327" y="88867"/>
                </a:cubicBezTo>
                <a:cubicBezTo>
                  <a:pt x="4610221" y="93825"/>
                  <a:pt x="4597141" y="98915"/>
                  <a:pt x="4574087" y="104138"/>
                </a:cubicBezTo>
                <a:cubicBezTo>
                  <a:pt x="4551033" y="109360"/>
                  <a:pt x="4532893" y="112473"/>
                  <a:pt x="4519667" y="113477"/>
                </a:cubicBezTo>
                <a:cubicBezTo>
                  <a:pt x="4530736" y="117900"/>
                  <a:pt x="4535613" y="122518"/>
                  <a:pt x="4534297" y="127334"/>
                </a:cubicBezTo>
                <a:cubicBezTo>
                  <a:pt x="4532981" y="132150"/>
                  <a:pt x="4531937" y="139332"/>
                  <a:pt x="4531164" y="148882"/>
                </a:cubicBezTo>
                <a:cubicBezTo>
                  <a:pt x="4541175" y="147349"/>
                  <a:pt x="4551399" y="144840"/>
                  <a:pt x="4561838" y="141354"/>
                </a:cubicBezTo>
                <a:cubicBezTo>
                  <a:pt x="4572276" y="137867"/>
                  <a:pt x="4582114" y="139224"/>
                  <a:pt x="4591352" y="145423"/>
                </a:cubicBezTo>
                <a:cubicBezTo>
                  <a:pt x="4600590" y="151622"/>
                  <a:pt x="4595682" y="156967"/>
                  <a:pt x="4576630" y="161457"/>
                </a:cubicBezTo>
                <a:cubicBezTo>
                  <a:pt x="4557578" y="165947"/>
                  <a:pt x="4542423" y="167765"/>
                  <a:pt x="4531164" y="166910"/>
                </a:cubicBezTo>
                <a:lnTo>
                  <a:pt x="4531164" y="206344"/>
                </a:lnTo>
                <a:cubicBezTo>
                  <a:pt x="4542911" y="203956"/>
                  <a:pt x="4554445" y="201019"/>
                  <a:pt x="4565765" y="197533"/>
                </a:cubicBezTo>
                <a:cubicBezTo>
                  <a:pt x="4577085" y="194047"/>
                  <a:pt x="4587977" y="195868"/>
                  <a:pt x="4598443" y="202997"/>
                </a:cubicBezTo>
                <a:cubicBezTo>
                  <a:pt x="4608908" y="210125"/>
                  <a:pt x="4604140" y="215683"/>
                  <a:pt x="4584139" y="219671"/>
                </a:cubicBezTo>
                <a:cubicBezTo>
                  <a:pt x="4564137" y="223660"/>
                  <a:pt x="4546478" y="224799"/>
                  <a:pt x="4531164" y="223090"/>
                </a:cubicBezTo>
                <a:cubicBezTo>
                  <a:pt x="4531164" y="261723"/>
                  <a:pt x="4528698" y="287130"/>
                  <a:pt x="4523767" y="299312"/>
                </a:cubicBezTo>
                <a:cubicBezTo>
                  <a:pt x="4518836" y="311493"/>
                  <a:pt x="4513278" y="312351"/>
                  <a:pt x="4507092" y="301886"/>
                </a:cubicBezTo>
                <a:cubicBezTo>
                  <a:pt x="4500907" y="291420"/>
                  <a:pt x="4499089" y="281155"/>
                  <a:pt x="4501639" y="271090"/>
                </a:cubicBezTo>
                <a:cubicBezTo>
                  <a:pt x="4504189" y="261025"/>
                  <a:pt x="4505892" y="249006"/>
                  <a:pt x="4506747" y="235034"/>
                </a:cubicBezTo>
                <a:cubicBezTo>
                  <a:pt x="4507601" y="221062"/>
                  <a:pt x="4508239" y="199758"/>
                  <a:pt x="4508659" y="171122"/>
                </a:cubicBezTo>
                <a:cubicBezTo>
                  <a:pt x="4509080" y="142486"/>
                  <a:pt x="4507655" y="124058"/>
                  <a:pt x="4504386" y="115838"/>
                </a:cubicBezTo>
                <a:cubicBezTo>
                  <a:pt x="4496464" y="117547"/>
                  <a:pt x="4490923" y="115844"/>
                  <a:pt x="4487762" y="110730"/>
                </a:cubicBezTo>
                <a:cubicBezTo>
                  <a:pt x="4469029" y="136504"/>
                  <a:pt x="4453039" y="152952"/>
                  <a:pt x="4439793" y="160073"/>
                </a:cubicBezTo>
                <a:cubicBezTo>
                  <a:pt x="4426547" y="167195"/>
                  <a:pt x="4425085" y="163980"/>
                  <a:pt x="4435408" y="150429"/>
                </a:cubicBezTo>
                <a:cubicBezTo>
                  <a:pt x="4445731" y="136877"/>
                  <a:pt x="4457878" y="117618"/>
                  <a:pt x="4471850" y="92652"/>
                </a:cubicBezTo>
                <a:cubicBezTo>
                  <a:pt x="4485822" y="67685"/>
                  <a:pt x="4494494" y="50186"/>
                  <a:pt x="4497865" y="40155"/>
                </a:cubicBezTo>
                <a:cubicBezTo>
                  <a:pt x="4501236" y="30123"/>
                  <a:pt x="4502280" y="21052"/>
                  <a:pt x="4500998" y="12940"/>
                </a:cubicBezTo>
                <a:cubicBezTo>
                  <a:pt x="4500357" y="8884"/>
                  <a:pt x="4501351" y="6638"/>
                  <a:pt x="4503979" y="6202"/>
                </a:cubicBezTo>
                <a:close/>
                <a:moveTo>
                  <a:pt x="548036" y="5956"/>
                </a:moveTo>
                <a:cubicBezTo>
                  <a:pt x="549497" y="5873"/>
                  <a:pt x="551361" y="6108"/>
                  <a:pt x="553628" y="6663"/>
                </a:cubicBezTo>
                <a:cubicBezTo>
                  <a:pt x="562697" y="8880"/>
                  <a:pt x="570384" y="11532"/>
                  <a:pt x="576692" y="14619"/>
                </a:cubicBezTo>
                <a:cubicBezTo>
                  <a:pt x="583000" y="17705"/>
                  <a:pt x="584618" y="21964"/>
                  <a:pt x="581545" y="27397"/>
                </a:cubicBezTo>
                <a:cubicBezTo>
                  <a:pt x="578473" y="32830"/>
                  <a:pt x="574902" y="42681"/>
                  <a:pt x="570832" y="56952"/>
                </a:cubicBezTo>
                <a:lnTo>
                  <a:pt x="585279" y="54510"/>
                </a:lnTo>
                <a:cubicBezTo>
                  <a:pt x="591003" y="52733"/>
                  <a:pt x="595985" y="54164"/>
                  <a:pt x="600224" y="58803"/>
                </a:cubicBezTo>
                <a:cubicBezTo>
                  <a:pt x="604463" y="63443"/>
                  <a:pt x="603622" y="67692"/>
                  <a:pt x="597701" y="71551"/>
                </a:cubicBezTo>
                <a:cubicBezTo>
                  <a:pt x="591780" y="75410"/>
                  <a:pt x="581827" y="78893"/>
                  <a:pt x="567841" y="82000"/>
                </a:cubicBezTo>
                <a:lnTo>
                  <a:pt x="564443" y="102917"/>
                </a:lnTo>
                <a:lnTo>
                  <a:pt x="604792" y="95551"/>
                </a:lnTo>
                <a:cubicBezTo>
                  <a:pt x="616879" y="91956"/>
                  <a:pt x="626367" y="93381"/>
                  <a:pt x="633259" y="99824"/>
                </a:cubicBezTo>
                <a:cubicBezTo>
                  <a:pt x="640150" y="106267"/>
                  <a:pt x="641615" y="110537"/>
                  <a:pt x="637654" y="112633"/>
                </a:cubicBezTo>
                <a:cubicBezTo>
                  <a:pt x="633693" y="114729"/>
                  <a:pt x="624041" y="116421"/>
                  <a:pt x="608699" y="117710"/>
                </a:cubicBezTo>
                <a:cubicBezTo>
                  <a:pt x="593357" y="118998"/>
                  <a:pt x="568818" y="121549"/>
                  <a:pt x="535081" y="125360"/>
                </a:cubicBezTo>
                <a:cubicBezTo>
                  <a:pt x="545296" y="126581"/>
                  <a:pt x="549745" y="129477"/>
                  <a:pt x="548430" y="134049"/>
                </a:cubicBezTo>
                <a:cubicBezTo>
                  <a:pt x="547114" y="138620"/>
                  <a:pt x="546070" y="142717"/>
                  <a:pt x="545296" y="146339"/>
                </a:cubicBezTo>
                <a:cubicBezTo>
                  <a:pt x="560991" y="143151"/>
                  <a:pt x="571731" y="139800"/>
                  <a:pt x="577516" y="136287"/>
                </a:cubicBezTo>
                <a:cubicBezTo>
                  <a:pt x="583302" y="132774"/>
                  <a:pt x="588565" y="132662"/>
                  <a:pt x="593306" y="135951"/>
                </a:cubicBezTo>
                <a:cubicBezTo>
                  <a:pt x="598047" y="139241"/>
                  <a:pt x="603358" y="142937"/>
                  <a:pt x="609238" y="147041"/>
                </a:cubicBezTo>
                <a:cubicBezTo>
                  <a:pt x="615119" y="151144"/>
                  <a:pt x="615882" y="154993"/>
                  <a:pt x="611527" y="158588"/>
                </a:cubicBezTo>
                <a:cubicBezTo>
                  <a:pt x="607173" y="162183"/>
                  <a:pt x="603738" y="173001"/>
                  <a:pt x="601221" y="191042"/>
                </a:cubicBezTo>
                <a:cubicBezTo>
                  <a:pt x="598705" y="209084"/>
                  <a:pt x="593306" y="222981"/>
                  <a:pt x="585025" y="232735"/>
                </a:cubicBezTo>
                <a:cubicBezTo>
                  <a:pt x="576743" y="242488"/>
                  <a:pt x="572033" y="239700"/>
                  <a:pt x="570893" y="224372"/>
                </a:cubicBezTo>
                <a:cubicBezTo>
                  <a:pt x="540765" y="226881"/>
                  <a:pt x="518186" y="229594"/>
                  <a:pt x="503156" y="232511"/>
                </a:cubicBezTo>
                <a:cubicBezTo>
                  <a:pt x="519326" y="241572"/>
                  <a:pt x="524535" y="247303"/>
                  <a:pt x="518783" y="249704"/>
                </a:cubicBezTo>
                <a:cubicBezTo>
                  <a:pt x="513032" y="252105"/>
                  <a:pt x="507276" y="255982"/>
                  <a:pt x="501518" y="261333"/>
                </a:cubicBezTo>
                <a:cubicBezTo>
                  <a:pt x="495760" y="266685"/>
                  <a:pt x="488272" y="272870"/>
                  <a:pt x="479054" y="279890"/>
                </a:cubicBezTo>
                <a:cubicBezTo>
                  <a:pt x="469837" y="286910"/>
                  <a:pt x="457693" y="292818"/>
                  <a:pt x="442622" y="297613"/>
                </a:cubicBezTo>
                <a:cubicBezTo>
                  <a:pt x="427551" y="302408"/>
                  <a:pt x="429247" y="297555"/>
                  <a:pt x="447709" y="283054"/>
                </a:cubicBezTo>
                <a:cubicBezTo>
                  <a:pt x="456940" y="275804"/>
                  <a:pt x="465311" y="268246"/>
                  <a:pt x="472823" y="260382"/>
                </a:cubicBezTo>
                <a:lnTo>
                  <a:pt x="488864" y="240677"/>
                </a:lnTo>
                <a:lnTo>
                  <a:pt x="487761" y="240968"/>
                </a:lnTo>
                <a:cubicBezTo>
                  <a:pt x="485480" y="240535"/>
                  <a:pt x="483453" y="237971"/>
                  <a:pt x="481679" y="233274"/>
                </a:cubicBezTo>
                <a:cubicBezTo>
                  <a:pt x="478132" y="223880"/>
                  <a:pt x="475093" y="212245"/>
                  <a:pt x="472563" y="198367"/>
                </a:cubicBezTo>
                <a:cubicBezTo>
                  <a:pt x="470034" y="184490"/>
                  <a:pt x="466388" y="174056"/>
                  <a:pt x="461627" y="167063"/>
                </a:cubicBezTo>
                <a:cubicBezTo>
                  <a:pt x="456865" y="160070"/>
                  <a:pt x="458337" y="156574"/>
                  <a:pt x="466042" y="156574"/>
                </a:cubicBezTo>
                <a:cubicBezTo>
                  <a:pt x="471984" y="156574"/>
                  <a:pt x="477043" y="156570"/>
                  <a:pt x="481221" y="156563"/>
                </a:cubicBezTo>
                <a:cubicBezTo>
                  <a:pt x="485399" y="156557"/>
                  <a:pt x="498618" y="154674"/>
                  <a:pt x="520879" y="150917"/>
                </a:cubicBezTo>
                <a:cubicBezTo>
                  <a:pt x="520879" y="139943"/>
                  <a:pt x="518871" y="132936"/>
                  <a:pt x="514856" y="129898"/>
                </a:cubicBezTo>
                <a:cubicBezTo>
                  <a:pt x="494061" y="134062"/>
                  <a:pt x="478925" y="137867"/>
                  <a:pt x="469450" y="141313"/>
                </a:cubicBezTo>
                <a:cubicBezTo>
                  <a:pt x="459975" y="144758"/>
                  <a:pt x="451280" y="143205"/>
                  <a:pt x="443365" y="136653"/>
                </a:cubicBezTo>
                <a:cubicBezTo>
                  <a:pt x="435449" y="130101"/>
                  <a:pt x="436480" y="126266"/>
                  <a:pt x="446457" y="125147"/>
                </a:cubicBezTo>
                <a:cubicBezTo>
                  <a:pt x="456435" y="124028"/>
                  <a:pt x="474859" y="120714"/>
                  <a:pt x="501732" y="115207"/>
                </a:cubicBezTo>
                <a:lnTo>
                  <a:pt x="499595" y="96691"/>
                </a:lnTo>
                <a:cubicBezTo>
                  <a:pt x="495431" y="97545"/>
                  <a:pt x="490635" y="97972"/>
                  <a:pt x="485209" y="97972"/>
                </a:cubicBezTo>
                <a:cubicBezTo>
                  <a:pt x="480163" y="97972"/>
                  <a:pt x="474846" y="95643"/>
                  <a:pt x="469257" y="90983"/>
                </a:cubicBezTo>
                <a:cubicBezTo>
                  <a:pt x="463668" y="86323"/>
                  <a:pt x="465215" y="83119"/>
                  <a:pt x="473896" y="81369"/>
                </a:cubicBezTo>
                <a:cubicBezTo>
                  <a:pt x="482578" y="79619"/>
                  <a:pt x="490574" y="77754"/>
                  <a:pt x="497886" y="75773"/>
                </a:cubicBezTo>
                <a:cubicBezTo>
                  <a:pt x="497072" y="60702"/>
                  <a:pt x="494315" y="48480"/>
                  <a:pt x="489615" y="39107"/>
                </a:cubicBezTo>
                <a:cubicBezTo>
                  <a:pt x="484914" y="29733"/>
                  <a:pt x="486695" y="25949"/>
                  <a:pt x="494956" y="27753"/>
                </a:cubicBezTo>
                <a:cubicBezTo>
                  <a:pt x="503217" y="29557"/>
                  <a:pt x="510691" y="32223"/>
                  <a:pt x="517379" y="35750"/>
                </a:cubicBezTo>
                <a:cubicBezTo>
                  <a:pt x="524067" y="39276"/>
                  <a:pt x="526345" y="43037"/>
                  <a:pt x="524216" y="47032"/>
                </a:cubicBezTo>
                <a:cubicBezTo>
                  <a:pt x="522086" y="51027"/>
                  <a:pt x="521021" y="59020"/>
                  <a:pt x="521021" y="71012"/>
                </a:cubicBezTo>
                <a:lnTo>
                  <a:pt x="547839" y="62995"/>
                </a:lnTo>
                <a:cubicBezTo>
                  <a:pt x="550295" y="39202"/>
                  <a:pt x="549606" y="23310"/>
                  <a:pt x="545774" y="15321"/>
                </a:cubicBezTo>
                <a:cubicBezTo>
                  <a:pt x="542900" y="9328"/>
                  <a:pt x="543654" y="6207"/>
                  <a:pt x="548036" y="5956"/>
                </a:cubicBezTo>
                <a:close/>
                <a:moveTo>
                  <a:pt x="4831700" y="4"/>
                </a:moveTo>
                <a:cubicBezTo>
                  <a:pt x="4836058" y="-94"/>
                  <a:pt x="4842914" y="2101"/>
                  <a:pt x="4852266" y="6591"/>
                </a:cubicBezTo>
                <a:cubicBezTo>
                  <a:pt x="4865153" y="15911"/>
                  <a:pt x="4865988" y="24667"/>
                  <a:pt x="4854769" y="32860"/>
                </a:cubicBezTo>
                <a:cubicBezTo>
                  <a:pt x="4853562" y="32860"/>
                  <a:pt x="4842575" y="43875"/>
                  <a:pt x="4821806" y="65905"/>
                </a:cubicBezTo>
                <a:cubicBezTo>
                  <a:pt x="4837555" y="63531"/>
                  <a:pt x="4848000" y="60594"/>
                  <a:pt x="4853141" y="57094"/>
                </a:cubicBezTo>
                <a:cubicBezTo>
                  <a:pt x="4858283" y="53594"/>
                  <a:pt x="4864302" y="53438"/>
                  <a:pt x="4871200" y="56626"/>
                </a:cubicBezTo>
                <a:cubicBezTo>
                  <a:pt x="4878097" y="59814"/>
                  <a:pt x="4885209" y="64104"/>
                  <a:pt x="4892534" y="69496"/>
                </a:cubicBezTo>
                <a:cubicBezTo>
                  <a:pt x="4899859" y="74888"/>
                  <a:pt x="4901409" y="79951"/>
                  <a:pt x="4897183" y="84685"/>
                </a:cubicBezTo>
                <a:cubicBezTo>
                  <a:pt x="4892958" y="89420"/>
                  <a:pt x="4889038" y="93998"/>
                  <a:pt x="4885423" y="98420"/>
                </a:cubicBezTo>
                <a:cubicBezTo>
                  <a:pt x="4881808" y="102842"/>
                  <a:pt x="4877446" y="111866"/>
                  <a:pt x="4872339" y="125493"/>
                </a:cubicBezTo>
                <a:cubicBezTo>
                  <a:pt x="4867232" y="139119"/>
                  <a:pt x="4861060" y="149428"/>
                  <a:pt x="4853823" y="156421"/>
                </a:cubicBezTo>
                <a:cubicBezTo>
                  <a:pt x="4846587" y="163414"/>
                  <a:pt x="4841313" y="162657"/>
                  <a:pt x="4838003" y="154152"/>
                </a:cubicBezTo>
                <a:lnTo>
                  <a:pt x="4811592" y="156411"/>
                </a:lnTo>
                <a:lnTo>
                  <a:pt x="4811592" y="180808"/>
                </a:lnTo>
                <a:cubicBezTo>
                  <a:pt x="4830433" y="179193"/>
                  <a:pt x="4850059" y="177301"/>
                  <a:pt x="4870467" y="175131"/>
                </a:cubicBezTo>
                <a:cubicBezTo>
                  <a:pt x="4890876" y="172960"/>
                  <a:pt x="4905927" y="172780"/>
                  <a:pt x="4915618" y="174591"/>
                </a:cubicBezTo>
                <a:cubicBezTo>
                  <a:pt x="4925311" y="176402"/>
                  <a:pt x="4932314" y="180624"/>
                  <a:pt x="4936628" y="187258"/>
                </a:cubicBezTo>
                <a:cubicBezTo>
                  <a:pt x="4940941" y="193891"/>
                  <a:pt x="4938218" y="197479"/>
                  <a:pt x="4928458" y="198022"/>
                </a:cubicBezTo>
                <a:cubicBezTo>
                  <a:pt x="4918698" y="198564"/>
                  <a:pt x="4902783" y="198622"/>
                  <a:pt x="4880712" y="198195"/>
                </a:cubicBezTo>
                <a:cubicBezTo>
                  <a:pt x="4858642" y="197767"/>
                  <a:pt x="4835602" y="199107"/>
                  <a:pt x="4811592" y="202213"/>
                </a:cubicBezTo>
                <a:cubicBezTo>
                  <a:pt x="4811592" y="235529"/>
                  <a:pt x="4810693" y="261391"/>
                  <a:pt x="4808896" y="279799"/>
                </a:cubicBezTo>
                <a:cubicBezTo>
                  <a:pt x="4807098" y="298206"/>
                  <a:pt x="4803029" y="308468"/>
                  <a:pt x="4796687" y="310584"/>
                </a:cubicBezTo>
                <a:cubicBezTo>
                  <a:pt x="4790346" y="312701"/>
                  <a:pt x="4787175" y="302662"/>
                  <a:pt x="4787175" y="280470"/>
                </a:cubicBezTo>
                <a:lnTo>
                  <a:pt x="4787175" y="203943"/>
                </a:lnTo>
                <a:cubicBezTo>
                  <a:pt x="4770788" y="205611"/>
                  <a:pt x="4754870" y="207517"/>
                  <a:pt x="4739419" y="209660"/>
                </a:cubicBezTo>
                <a:cubicBezTo>
                  <a:pt x="4723968" y="211804"/>
                  <a:pt x="4711119" y="213516"/>
                  <a:pt x="4700870" y="214798"/>
                </a:cubicBezTo>
                <a:cubicBezTo>
                  <a:pt x="4690622" y="216080"/>
                  <a:pt x="4680313" y="212655"/>
                  <a:pt x="4669942" y="204523"/>
                </a:cubicBezTo>
                <a:cubicBezTo>
                  <a:pt x="4659572" y="196390"/>
                  <a:pt x="4660796" y="192324"/>
                  <a:pt x="4673615" y="192324"/>
                </a:cubicBezTo>
                <a:cubicBezTo>
                  <a:pt x="4684860" y="192324"/>
                  <a:pt x="4699307" y="191693"/>
                  <a:pt x="4716955" y="190432"/>
                </a:cubicBezTo>
                <a:cubicBezTo>
                  <a:pt x="4734604" y="189170"/>
                  <a:pt x="4758010" y="186959"/>
                  <a:pt x="4787175" y="183799"/>
                </a:cubicBezTo>
                <a:lnTo>
                  <a:pt x="4787175" y="159259"/>
                </a:lnTo>
                <a:cubicBezTo>
                  <a:pt x="4779849" y="159259"/>
                  <a:pt x="4769764" y="160012"/>
                  <a:pt x="4756918" y="161518"/>
                </a:cubicBezTo>
                <a:cubicBezTo>
                  <a:pt x="4750976" y="173632"/>
                  <a:pt x="4745425" y="174808"/>
                  <a:pt x="4740263" y="165048"/>
                </a:cubicBezTo>
                <a:cubicBezTo>
                  <a:pt x="4735102" y="155288"/>
                  <a:pt x="4730619" y="143012"/>
                  <a:pt x="4726814" y="128219"/>
                </a:cubicBezTo>
                <a:cubicBezTo>
                  <a:pt x="4723009" y="113426"/>
                  <a:pt x="4720048" y="103059"/>
                  <a:pt x="4717932" y="97118"/>
                </a:cubicBezTo>
                <a:cubicBezTo>
                  <a:pt x="4715816" y="91176"/>
                  <a:pt x="4712998" y="84699"/>
                  <a:pt x="4709478" y="77686"/>
                </a:cubicBezTo>
                <a:cubicBezTo>
                  <a:pt x="4705957" y="70673"/>
                  <a:pt x="4708179" y="67824"/>
                  <a:pt x="4716141" y="69140"/>
                </a:cubicBezTo>
                <a:cubicBezTo>
                  <a:pt x="4724104" y="70456"/>
                  <a:pt x="4730374" y="71738"/>
                  <a:pt x="4734953" y="72986"/>
                </a:cubicBezTo>
                <a:cubicBezTo>
                  <a:pt x="4739531" y="74234"/>
                  <a:pt x="4743773" y="74858"/>
                  <a:pt x="4747680" y="74858"/>
                </a:cubicBezTo>
                <a:cubicBezTo>
                  <a:pt x="4751777" y="74858"/>
                  <a:pt x="4760309" y="74020"/>
                  <a:pt x="4773277" y="72345"/>
                </a:cubicBezTo>
                <a:cubicBezTo>
                  <a:pt x="4786245" y="70669"/>
                  <a:pt x="4796819" y="69459"/>
                  <a:pt x="4804999" y="68713"/>
                </a:cubicBezTo>
                <a:cubicBezTo>
                  <a:pt x="4810235" y="60506"/>
                  <a:pt x="4815383" y="50542"/>
                  <a:pt x="4820443" y="38822"/>
                </a:cubicBezTo>
                <a:cubicBezTo>
                  <a:pt x="4825503" y="27102"/>
                  <a:pt x="4827395" y="16555"/>
                  <a:pt x="4826120" y="7181"/>
                </a:cubicBezTo>
                <a:cubicBezTo>
                  <a:pt x="4825483" y="2495"/>
                  <a:pt x="4827342" y="102"/>
                  <a:pt x="4831700" y="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234252" y="4562501"/>
            <a:ext cx="35578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35990km</a:t>
            </a:r>
            <a:r>
              <a:rPr kumimoji="0" lang="en-US" altLang="zh-CN" sz="24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3.60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万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km</a:t>
            </a:r>
            <a:r>
              <a:rPr kumimoji="0" lang="en-US" altLang="zh-CN" sz="24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99462" y="4522849"/>
            <a:ext cx="36186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34000km</a:t>
            </a:r>
            <a:r>
              <a:rPr kumimoji="0" lang="en-US" altLang="zh-CN" sz="24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＝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3.40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万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km</a:t>
            </a:r>
            <a:r>
              <a:rPr kumimoji="0" lang="en-US" altLang="zh-CN" sz="24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</a:t>
            </a:r>
            <a:endParaRPr kumimoji="0" lang="zh-CN" altLang="en-US" sz="2400" b="1" i="0" u="none" strike="noStrike" kern="1200" cap="none" spc="0" normalizeH="0" baseline="30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1222655" y="2837510"/>
            <a:ext cx="363418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台湾岛是我国第一大岛，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面积是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35990km</a:t>
            </a:r>
            <a:r>
              <a:rPr kumimoji="0" lang="en-US" altLang="zh-CN" sz="24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。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6827899" y="2837510"/>
            <a:ext cx="332293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海南岛是我国第二大岛，面积是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34000km</a:t>
            </a:r>
            <a:r>
              <a:rPr kumimoji="0" lang="en-US" altLang="zh-CN" sz="24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。</a:t>
            </a:r>
          </a:p>
        </p:txBody>
      </p:sp>
      <p:cxnSp>
        <p:nvCxnSpPr>
          <p:cNvPr id="10" name="直接连接符 2"/>
          <p:cNvCxnSpPr>
            <a:cxnSpLocks noChangeShapeType="1"/>
          </p:cNvCxnSpPr>
          <p:nvPr/>
        </p:nvCxnSpPr>
        <p:spPr bwMode="auto">
          <a:xfrm>
            <a:off x="2320357" y="3657579"/>
            <a:ext cx="828000" cy="0"/>
          </a:xfrm>
          <a:prstGeom prst="line">
            <a:avLst/>
          </a:prstGeom>
          <a:noFill/>
          <a:ln w="19050" algn="ctr">
            <a:solidFill>
              <a:srgbClr val="66006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直接连接符 12"/>
          <p:cNvCxnSpPr>
            <a:cxnSpLocks noChangeShapeType="1"/>
          </p:cNvCxnSpPr>
          <p:nvPr/>
        </p:nvCxnSpPr>
        <p:spPr bwMode="auto">
          <a:xfrm>
            <a:off x="7930066" y="3657579"/>
            <a:ext cx="796925" cy="0"/>
          </a:xfrm>
          <a:prstGeom prst="line">
            <a:avLst/>
          </a:prstGeom>
          <a:noFill/>
          <a:ln w="19050" algn="ctr">
            <a:solidFill>
              <a:srgbClr val="66006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文本框 12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6446837" y="2148485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课堂小结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732587" y="3501232"/>
            <a:ext cx="4162425" cy="463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学而不思则惘，思而不学则殆</a:t>
            </a:r>
            <a:endParaRPr lang="en-US" altLang="zh-CN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椭圆 13"/>
          <p:cNvSpPr>
            <a:spLocks noChangeAspect="1"/>
          </p:cNvSpPr>
          <p:nvPr/>
        </p:nvSpPr>
        <p:spPr>
          <a:xfrm>
            <a:off x="3973512" y="2287588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800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  <a:endParaRPr lang="zh-CN" altLang="en-US" sz="4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4275137" y="2436813"/>
            <a:ext cx="1800225" cy="180022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4</a:t>
            </a:r>
            <a:endParaRPr lang="zh-CN" altLang="en-US" sz="8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6" name="直接连接符 15"/>
          <p:cNvCxnSpPr/>
          <p:nvPr/>
        </p:nvCxnSpPr>
        <p:spPr>
          <a:xfrm flipV="1">
            <a:off x="6061075" y="3343276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565809" y="1722022"/>
            <a:ext cx="138564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Text Box 35"/>
          <p:cNvSpPr txBox="1">
            <a:spLocks noChangeArrowheads="1"/>
          </p:cNvSpPr>
          <p:nvPr/>
        </p:nvSpPr>
        <p:spPr bwMode="auto">
          <a:xfrm>
            <a:off x="4953998" y="4107990"/>
            <a:ext cx="3378780" cy="552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lnSpc>
                <a:spcPts val="3800"/>
              </a:lnSpc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marL="0" marR="0" lvl="0" indent="0" algn="l" defTabSz="4572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= 38. 44</a:t>
            </a:r>
            <a:r>
              <a:rPr kumimoji="0" lang="zh-CN" altLang="en-US" sz="2800" b="1" i="0" u="none" strike="noStrike" kern="1200" cap="none" spc="2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万千米</a:t>
            </a:r>
          </a:p>
        </p:txBody>
      </p:sp>
      <p:sp>
        <p:nvSpPr>
          <p:cNvPr id="4" name="Text Box 35"/>
          <p:cNvSpPr txBox="1">
            <a:spLocks noChangeArrowheads="1"/>
          </p:cNvSpPr>
          <p:nvPr/>
        </p:nvSpPr>
        <p:spPr bwMode="auto">
          <a:xfrm>
            <a:off x="3009782" y="4081264"/>
            <a:ext cx="20702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lnSpc>
                <a:spcPts val="3800"/>
              </a:lnSpc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38 4400km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508550" y="2397451"/>
            <a:ext cx="5569153" cy="6689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384400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千米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=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              ）万千米</a:t>
            </a:r>
          </a:p>
        </p:txBody>
      </p:sp>
      <p:sp>
        <p:nvSpPr>
          <p:cNvPr id="7" name="TextBox 1"/>
          <p:cNvSpPr txBox="1"/>
          <p:nvPr/>
        </p:nvSpPr>
        <p:spPr bwMode="auto">
          <a:xfrm>
            <a:off x="4953998" y="2523758"/>
            <a:ext cx="152030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38.44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622737" y="4177160"/>
            <a:ext cx="745212" cy="365152"/>
          </a:xfrm>
          <a:prstGeom prst="rect">
            <a:avLst/>
          </a:prstGeom>
          <a:solidFill>
            <a:srgbClr val="00B0F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Text Box 35"/>
          <p:cNvSpPr txBox="1">
            <a:spLocks noChangeArrowheads="1"/>
          </p:cNvSpPr>
          <p:nvPr/>
        </p:nvSpPr>
        <p:spPr bwMode="auto">
          <a:xfrm>
            <a:off x="1357384" y="5117069"/>
            <a:ext cx="8530618" cy="536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lnSpc>
                <a:spcPts val="3800"/>
              </a:lnSpc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marL="0" marR="0" lvl="0" indent="0" algn="l" defTabSz="4572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在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万位的右面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点上小数点，在数的后面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加上“万”字。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3945204" y="4600445"/>
            <a:ext cx="2505222" cy="446161"/>
            <a:chOff x="4370600" y="4355959"/>
            <a:chExt cx="2217759" cy="594881"/>
          </a:xfrm>
        </p:grpSpPr>
        <p:grpSp>
          <p:nvGrpSpPr>
            <p:cNvPr id="11" name="组合 10"/>
            <p:cNvGrpSpPr/>
            <p:nvPr/>
          </p:nvGrpSpPr>
          <p:grpSpPr>
            <a:xfrm>
              <a:off x="4370600" y="4364324"/>
              <a:ext cx="2217759" cy="586516"/>
              <a:chOff x="4864166" y="5132582"/>
              <a:chExt cx="2217759" cy="586516"/>
            </a:xfrm>
          </p:grpSpPr>
          <p:cxnSp>
            <p:nvCxnSpPr>
              <p:cNvPr id="13" name="直接连接符 12"/>
              <p:cNvCxnSpPr/>
              <p:nvPr/>
            </p:nvCxnSpPr>
            <p:spPr>
              <a:xfrm flipV="1">
                <a:off x="4864166" y="5698990"/>
                <a:ext cx="2217759" cy="14843"/>
              </a:xfrm>
              <a:prstGeom prst="line">
                <a:avLst/>
              </a:prstGeom>
              <a:ln w="28575">
                <a:solidFill>
                  <a:srgbClr val="FF99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/>
              <p:cNvCxnSpPr/>
              <p:nvPr/>
            </p:nvCxnSpPr>
            <p:spPr>
              <a:xfrm rot="5400000">
                <a:off x="4580575" y="5423858"/>
                <a:ext cx="586516" cy="3963"/>
              </a:xfrm>
              <a:prstGeom prst="line">
                <a:avLst/>
              </a:prstGeom>
              <a:ln w="28575">
                <a:solidFill>
                  <a:srgbClr val="FF99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" name="直接箭头连接符 11"/>
            <p:cNvCxnSpPr/>
            <p:nvPr/>
          </p:nvCxnSpPr>
          <p:spPr>
            <a:xfrm flipV="1">
              <a:off x="6580153" y="4355959"/>
              <a:ext cx="0" cy="567272"/>
            </a:xfrm>
            <a:prstGeom prst="straightConnector1">
              <a:avLst/>
            </a:prstGeom>
            <a:ln w="28575">
              <a:solidFill>
                <a:srgbClr val="FF993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矩形 14"/>
          <p:cNvSpPr/>
          <p:nvPr/>
        </p:nvSpPr>
        <p:spPr>
          <a:xfrm>
            <a:off x="1722312" y="3353900"/>
            <a:ext cx="8165690" cy="461665"/>
          </a:xfrm>
          <a:prstGeom prst="rect">
            <a:avLst/>
          </a:prstGeom>
          <a:ln w="19050">
            <a:solidFill>
              <a:srgbClr val="00B0F0"/>
            </a:solidFill>
            <a:prstDash val="sysDash"/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运用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四位一分级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的方法来确定万位或亿位比较方便。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961178" y="4217880"/>
            <a:ext cx="673001" cy="365152"/>
          </a:xfrm>
          <a:prstGeom prst="rect">
            <a:avLst/>
          </a:prstGeom>
          <a:solidFill>
            <a:srgbClr val="00B0F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941423" y="981499"/>
            <a:ext cx="11047494" cy="5876501"/>
            <a:chOff x="1516344" y="1196751"/>
            <a:chExt cx="11047494" cy="5876501"/>
          </a:xfrm>
        </p:grpSpPr>
        <p:grpSp>
          <p:nvGrpSpPr>
            <p:cNvPr id="18" name="组合 17"/>
            <p:cNvGrpSpPr/>
            <p:nvPr/>
          </p:nvGrpSpPr>
          <p:grpSpPr>
            <a:xfrm>
              <a:off x="1516344" y="1196751"/>
              <a:ext cx="11047494" cy="5876501"/>
              <a:chOff x="1516344" y="1280656"/>
              <a:chExt cx="11047494" cy="5876501"/>
            </a:xfrm>
          </p:grpSpPr>
          <p:pic>
            <p:nvPicPr>
              <p:cNvPr id="20" name="图片 19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9596" b="37904"/>
              <a:stretch>
                <a:fillRect/>
              </a:stretch>
            </p:blipFill>
            <p:spPr>
              <a:xfrm>
                <a:off x="5042837" y="1280656"/>
                <a:ext cx="2166271" cy="921041"/>
              </a:xfrm>
              <a:prstGeom prst="rect">
                <a:avLst/>
              </a:prstGeom>
            </p:spPr>
          </p:pic>
          <p:sp>
            <p:nvSpPr>
              <p:cNvPr id="21" name="矩形: 圆角 20"/>
              <p:cNvSpPr/>
              <p:nvPr/>
            </p:nvSpPr>
            <p:spPr>
              <a:xfrm>
                <a:off x="1516344" y="2056006"/>
                <a:ext cx="9145016" cy="4265209"/>
              </a:xfrm>
              <a:prstGeom prst="roundRect">
                <a:avLst/>
              </a:prstGeom>
              <a:noFill/>
              <a:ln w="57150">
                <a:solidFill>
                  <a:srgbClr val="F1604B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pic>
            <p:nvPicPr>
              <p:cNvPr id="22" name="图片 21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68853" y="4802382"/>
                <a:ext cx="2294985" cy="2354775"/>
              </a:xfrm>
              <a:prstGeom prst="rect">
                <a:avLst/>
              </a:prstGeom>
            </p:spPr>
          </p:pic>
        </p:grpSp>
        <p:sp>
          <p:nvSpPr>
            <p:cNvPr id="19" name="Rectangle 5"/>
            <p:cNvSpPr>
              <a:spLocks noChangeArrowheads="1"/>
            </p:cNvSpPr>
            <p:nvPr/>
          </p:nvSpPr>
          <p:spPr bwMode="auto">
            <a:xfrm>
              <a:off x="5403726" y="1384162"/>
              <a:ext cx="1613262" cy="500137"/>
            </a:xfrm>
            <a:prstGeom prst="rect">
              <a:avLst/>
            </a:prstGeom>
            <a:noFill/>
            <a:effectLst>
              <a:softEdge rad="0"/>
            </a:effectLst>
          </p:spPr>
          <p:txBody>
            <a:bodyPr wrap="none" lIns="68580" tIns="34290" rIns="68580" bIns="3429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9000">
                        <a:srgbClr val="0194A3"/>
                      </a:gs>
                      <a:gs pos="42000">
                        <a:srgbClr val="FF9A05"/>
                      </a:gs>
                      <a:gs pos="67000">
                        <a:srgbClr val="71B96F"/>
                      </a:gs>
                      <a:gs pos="92000">
                        <a:srgbClr val="D3443C"/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  <a:effectLst/>
                  <a:uLnTx/>
                  <a:uFillTx/>
                  <a:cs typeface="+mn-ea"/>
                  <a:sym typeface="+mn-lt"/>
                </a:rPr>
                <a:t>知识小结</a:t>
              </a:r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课堂小结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 animBg="1"/>
      <p:bldP spid="9" grpId="0"/>
      <p:bldP spid="15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MH_Other_1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6789738" y="1306513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28" name="MH_Other_2"/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6789738" y="2260601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2</a:t>
            </a:r>
          </a:p>
        </p:txBody>
      </p:sp>
      <p:sp>
        <p:nvSpPr>
          <p:cNvPr id="29" name="MH_Other_3"/>
          <p:cNvSpPr>
            <a:spLocks noChangeAspect="1"/>
          </p:cNvSpPr>
          <p:nvPr>
            <p:custDataLst>
              <p:tags r:id="rId3"/>
            </p:custDataLst>
          </p:nvPr>
        </p:nvSpPr>
        <p:spPr>
          <a:xfrm>
            <a:off x="6789738" y="3214688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3</a:t>
            </a:r>
          </a:p>
        </p:txBody>
      </p:sp>
      <p:sp>
        <p:nvSpPr>
          <p:cNvPr id="30" name="MH_Other_4"/>
          <p:cNvSpPr>
            <a:spLocks noChangeAspect="1"/>
          </p:cNvSpPr>
          <p:nvPr>
            <p:custDataLst>
              <p:tags r:id="rId4"/>
            </p:custDataLst>
          </p:nvPr>
        </p:nvSpPr>
        <p:spPr>
          <a:xfrm>
            <a:off x="6789738" y="4170363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4</a:t>
            </a:r>
          </a:p>
        </p:txBody>
      </p:sp>
      <p:sp>
        <p:nvSpPr>
          <p:cNvPr id="31" name="MH_Text_1"/>
          <p:cNvSpPr/>
          <p:nvPr>
            <p:custDataLst>
              <p:tags r:id="rId5"/>
            </p:custDataLst>
          </p:nvPr>
        </p:nvSpPr>
        <p:spPr>
          <a:xfrm>
            <a:off x="7897820" y="1409701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dist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06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温故知新</a:t>
            </a:r>
            <a:endParaRPr lang="en-US" altLang="zh-CN" sz="3065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" name="MH_Text_2"/>
          <p:cNvSpPr/>
          <p:nvPr>
            <p:custDataLst>
              <p:tags r:id="rId6"/>
            </p:custDataLst>
          </p:nvPr>
        </p:nvSpPr>
        <p:spPr>
          <a:xfrm>
            <a:off x="7897820" y="2363788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dist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06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新知探究</a:t>
            </a:r>
            <a:endParaRPr lang="en-US" altLang="zh-CN" sz="3065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MH_Text_3"/>
          <p:cNvSpPr/>
          <p:nvPr>
            <p:custDataLst>
              <p:tags r:id="rId7"/>
            </p:custDataLst>
          </p:nvPr>
        </p:nvSpPr>
        <p:spPr>
          <a:xfrm>
            <a:off x="7897820" y="3319463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dist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06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课堂练习</a:t>
            </a:r>
            <a:endParaRPr lang="en-US" altLang="zh-CN" sz="3065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4" name="MH_Text_4"/>
          <p:cNvSpPr/>
          <p:nvPr>
            <p:custDataLst>
              <p:tags r:id="rId8"/>
            </p:custDataLst>
          </p:nvPr>
        </p:nvSpPr>
        <p:spPr>
          <a:xfrm>
            <a:off x="7897820" y="4273551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dist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06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课堂小结</a:t>
            </a:r>
            <a:endParaRPr lang="en-US" altLang="zh-CN" sz="3065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5" name="MH_Others_1"/>
          <p:cNvSpPr txBox="1"/>
          <p:nvPr>
            <p:custDataLst>
              <p:tags r:id="rId9"/>
            </p:custDataLst>
          </p:nvPr>
        </p:nvSpPr>
        <p:spPr>
          <a:xfrm>
            <a:off x="4370388" y="1020532"/>
            <a:ext cx="2724150" cy="2313454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6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目</a:t>
            </a:r>
            <a:r>
              <a:rPr lang="zh-CN" altLang="en-US" sz="88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 </a:t>
            </a:r>
            <a:endParaRPr lang="en-US" altLang="zh-CN" sz="88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indent="-342900" algn="ctr" defTabSz="914400" eaLnBrk="1" hangingPunct="1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录</a:t>
            </a:r>
          </a:p>
        </p:txBody>
      </p:sp>
      <p:sp>
        <p:nvSpPr>
          <p:cNvPr id="36" name="MH_Others_2"/>
          <p:cNvSpPr txBox="1"/>
          <p:nvPr>
            <p:custDataLst>
              <p:tags r:id="rId10"/>
            </p:custDataLst>
          </p:nvPr>
        </p:nvSpPr>
        <p:spPr>
          <a:xfrm>
            <a:off x="4960830" y="1955801"/>
            <a:ext cx="398571" cy="2519362"/>
          </a:xfrm>
          <a:prstGeom prst="rect">
            <a:avLst/>
          </a:prstGeom>
          <a:noFill/>
        </p:spPr>
        <p:txBody>
          <a:bodyPr vert="eaVert" lIns="0" tIns="0" rIns="0" bIns="0">
            <a:spAutoFit/>
          </a:bodyPr>
          <a:lstStyle/>
          <a:p>
            <a:pPr indent="-342900" algn="ctr" defTabSz="914400" eaLnBrk="1" hangingPunct="1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altLang="zh-CN" sz="28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CONTENTS</a:t>
            </a:r>
            <a:endParaRPr lang="zh-CN" altLang="en-US" sz="2800" b="1" dirty="0">
              <a:gradFill flip="none" rotWithShape="1">
                <a:gsLst>
                  <a:gs pos="5000">
                    <a:srgbClr val="C00000"/>
                  </a:gs>
                  <a:gs pos="26000">
                    <a:srgbClr val="FF9A05"/>
                  </a:gs>
                  <a:gs pos="48000">
                    <a:srgbClr val="92D050"/>
                  </a:gs>
                  <a:gs pos="73000">
                    <a:srgbClr val="00B0F0"/>
                  </a:gs>
                  <a:gs pos="97000">
                    <a:srgbClr val="7030A0"/>
                  </a:gs>
                </a:gsLst>
                <a:path path="circle">
                  <a:fillToRect t="100000" r="100000"/>
                </a:path>
                <a:tileRect l="-100000" b="-100000"/>
              </a:gra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1591209" y="1722022"/>
            <a:ext cx="138564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Text Box 35"/>
          <p:cNvSpPr txBox="1">
            <a:spLocks noChangeArrowheads="1"/>
          </p:cNvSpPr>
          <p:nvPr/>
        </p:nvSpPr>
        <p:spPr bwMode="auto">
          <a:xfrm>
            <a:off x="6867568" y="3148766"/>
            <a:ext cx="2614946" cy="552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lnSpc>
                <a:spcPts val="3800"/>
              </a:lnSpc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marL="0" marR="0" lvl="0" indent="0" algn="l" defTabSz="4572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≈</a:t>
            </a:r>
            <a:r>
              <a:rPr kumimoji="0" lang="en-US" altLang="zh-CN" sz="28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7. 8</a:t>
            </a:r>
            <a:r>
              <a:rPr kumimoji="0" lang="zh-CN" altLang="en-US" sz="2800" b="1" i="0" u="none" strike="noStrike" kern="1200" cap="none" spc="2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亿千米</a:t>
            </a:r>
          </a:p>
        </p:txBody>
      </p:sp>
      <p:sp>
        <p:nvSpPr>
          <p:cNvPr id="23" name="Text Box 35"/>
          <p:cNvSpPr txBox="1">
            <a:spLocks noChangeArrowheads="1"/>
          </p:cNvSpPr>
          <p:nvPr/>
        </p:nvSpPr>
        <p:spPr bwMode="auto">
          <a:xfrm>
            <a:off x="4128356" y="3151861"/>
            <a:ext cx="2916774" cy="552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lnSpc>
                <a:spcPts val="3800"/>
              </a:lnSpc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marL="0" marR="0" lvl="0" indent="0" algn="l" defTabSz="4572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=</a:t>
            </a:r>
            <a:r>
              <a:rPr kumimoji="0" lang="en-US" altLang="zh-CN" sz="28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7. 7833</a:t>
            </a:r>
            <a:r>
              <a:rPr kumimoji="0" lang="zh-CN" altLang="en-US" sz="2800" b="1" i="0" u="none" strike="noStrike" kern="1200" cap="none" spc="2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亿千米</a:t>
            </a:r>
          </a:p>
        </p:txBody>
      </p:sp>
      <p:sp>
        <p:nvSpPr>
          <p:cNvPr id="24" name="Text Box 35"/>
          <p:cNvSpPr txBox="1">
            <a:spLocks noChangeArrowheads="1"/>
          </p:cNvSpPr>
          <p:nvPr/>
        </p:nvSpPr>
        <p:spPr bwMode="auto">
          <a:xfrm>
            <a:off x="1664683" y="3148766"/>
            <a:ext cx="2838669" cy="539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lnSpc>
                <a:spcPts val="3800"/>
              </a:lnSpc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marL="0" marR="0" lvl="0" indent="0" algn="l" defTabSz="4572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7 7833</a:t>
            </a:r>
            <a:r>
              <a:rPr kumimoji="0" lang="en-US" altLang="zh-CN" sz="28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0000</a:t>
            </a:r>
            <a:r>
              <a:rPr kumimoji="0" lang="en-US" altLang="zh-CN" sz="28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km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637559" y="2344907"/>
            <a:ext cx="8272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778330000千米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≈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       ）亿千米（保留一位小数）</a:t>
            </a:r>
          </a:p>
        </p:txBody>
      </p:sp>
      <p:sp>
        <p:nvSpPr>
          <p:cNvPr id="26" name="Text Box 35"/>
          <p:cNvSpPr txBox="1">
            <a:spLocks noChangeArrowheads="1"/>
          </p:cNvSpPr>
          <p:nvPr/>
        </p:nvSpPr>
        <p:spPr bwMode="auto">
          <a:xfrm>
            <a:off x="1922086" y="4321729"/>
            <a:ext cx="3522581" cy="1235146"/>
          </a:xfrm>
          <a:prstGeom prst="rect">
            <a:avLst/>
          </a:prstGeom>
          <a:noFill/>
          <a:ln w="19050">
            <a:solidFill>
              <a:schemeClr val="accent2">
                <a:lumMod val="60000"/>
                <a:lumOff val="4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lnSpc>
                <a:spcPts val="3800"/>
              </a:lnSpc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marL="0" marR="0" lvl="0" indent="0" algn="ctr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在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亿位的右边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，点上小数点，在数的后面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加上“亿”字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。</a:t>
            </a:r>
          </a:p>
        </p:txBody>
      </p:sp>
      <p:grpSp>
        <p:nvGrpSpPr>
          <p:cNvPr id="27" name="组合 26"/>
          <p:cNvGrpSpPr/>
          <p:nvPr/>
        </p:nvGrpSpPr>
        <p:grpSpPr>
          <a:xfrm>
            <a:off x="2818500" y="3632479"/>
            <a:ext cx="2819378" cy="446160"/>
            <a:chOff x="4370600" y="4355959"/>
            <a:chExt cx="2217759" cy="594880"/>
          </a:xfrm>
        </p:grpSpPr>
        <p:grpSp>
          <p:nvGrpSpPr>
            <p:cNvPr id="28" name="组合 27"/>
            <p:cNvGrpSpPr/>
            <p:nvPr/>
          </p:nvGrpSpPr>
          <p:grpSpPr>
            <a:xfrm>
              <a:off x="4370600" y="4364323"/>
              <a:ext cx="2217759" cy="586516"/>
              <a:chOff x="4864166" y="5132581"/>
              <a:chExt cx="2217759" cy="586516"/>
            </a:xfrm>
          </p:grpSpPr>
          <p:cxnSp>
            <p:nvCxnSpPr>
              <p:cNvPr id="30" name="直接连接符 29"/>
              <p:cNvCxnSpPr/>
              <p:nvPr/>
            </p:nvCxnSpPr>
            <p:spPr>
              <a:xfrm flipV="1">
                <a:off x="4864166" y="5698990"/>
                <a:ext cx="2217759" cy="14843"/>
              </a:xfrm>
              <a:prstGeom prst="line">
                <a:avLst/>
              </a:prstGeom>
              <a:ln w="28575">
                <a:solidFill>
                  <a:srgbClr val="FF99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 rot="5400000">
                <a:off x="4591050" y="5423857"/>
                <a:ext cx="586516" cy="3963"/>
              </a:xfrm>
              <a:prstGeom prst="line">
                <a:avLst/>
              </a:prstGeom>
              <a:ln w="28575">
                <a:solidFill>
                  <a:srgbClr val="FF99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9" name="直接箭头连接符 28"/>
            <p:cNvCxnSpPr/>
            <p:nvPr/>
          </p:nvCxnSpPr>
          <p:spPr>
            <a:xfrm flipV="1">
              <a:off x="6576565" y="4355959"/>
              <a:ext cx="0" cy="567272"/>
            </a:xfrm>
            <a:prstGeom prst="straightConnector1">
              <a:avLst/>
            </a:prstGeom>
            <a:ln w="28575">
              <a:solidFill>
                <a:srgbClr val="FF993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组合 31"/>
          <p:cNvGrpSpPr/>
          <p:nvPr/>
        </p:nvGrpSpPr>
        <p:grpSpPr>
          <a:xfrm>
            <a:off x="5660962" y="3628757"/>
            <a:ext cx="2555999" cy="430312"/>
            <a:chOff x="4370598" y="4371827"/>
            <a:chExt cx="1942256" cy="573749"/>
          </a:xfrm>
        </p:grpSpPr>
        <p:cxnSp>
          <p:nvCxnSpPr>
            <p:cNvPr id="33" name="直接连接符 32"/>
            <p:cNvCxnSpPr/>
            <p:nvPr/>
          </p:nvCxnSpPr>
          <p:spPr>
            <a:xfrm flipV="1">
              <a:off x="4370598" y="4932623"/>
              <a:ext cx="1942256" cy="12953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箭头连接符 33"/>
            <p:cNvCxnSpPr/>
            <p:nvPr/>
          </p:nvCxnSpPr>
          <p:spPr>
            <a:xfrm flipV="1">
              <a:off x="6302047" y="4371827"/>
              <a:ext cx="0" cy="567272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 Box 35"/>
          <p:cNvSpPr txBox="1">
            <a:spLocks noChangeArrowheads="1"/>
          </p:cNvSpPr>
          <p:nvPr/>
        </p:nvSpPr>
        <p:spPr bwMode="auto">
          <a:xfrm>
            <a:off x="5776483" y="4313636"/>
            <a:ext cx="3706031" cy="1235146"/>
          </a:xfrm>
          <a:prstGeom prst="rect">
            <a:avLst/>
          </a:prstGeom>
          <a:noFill/>
          <a:ln w="12700">
            <a:solidFill>
              <a:srgbClr val="00B0F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lnSpc>
                <a:spcPts val="3800"/>
              </a:lnSpc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marL="0" marR="0" lvl="0" indent="0" algn="ctr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运用“四舍五入”法，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百分位上的数字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8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＞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5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，向前一位进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。</a:t>
            </a:r>
          </a:p>
        </p:txBody>
      </p:sp>
      <p:sp>
        <p:nvSpPr>
          <p:cNvPr id="36" name="矩形 35"/>
          <p:cNvSpPr/>
          <p:nvPr/>
        </p:nvSpPr>
        <p:spPr>
          <a:xfrm>
            <a:off x="2097169" y="3247921"/>
            <a:ext cx="1606398" cy="365152"/>
          </a:xfrm>
          <a:prstGeom prst="rect">
            <a:avLst/>
          </a:prstGeom>
          <a:solidFill>
            <a:srgbClr val="00B0F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4933602" y="3256013"/>
            <a:ext cx="1214829" cy="365152"/>
          </a:xfrm>
          <a:prstGeom prst="rect">
            <a:avLst/>
          </a:prstGeom>
          <a:solidFill>
            <a:srgbClr val="00B0F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7828690" y="3230761"/>
            <a:ext cx="745212" cy="365152"/>
          </a:xfrm>
          <a:prstGeom prst="rect">
            <a:avLst/>
          </a:prstGeom>
          <a:solidFill>
            <a:srgbClr val="00B0F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9" name="TextBox 1"/>
          <p:cNvSpPr txBox="1"/>
          <p:nvPr/>
        </p:nvSpPr>
        <p:spPr bwMode="auto">
          <a:xfrm>
            <a:off x="4839068" y="2336815"/>
            <a:ext cx="8165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7.8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966823" y="981499"/>
            <a:ext cx="11047494" cy="5876501"/>
            <a:chOff x="1516344" y="1196751"/>
            <a:chExt cx="11047494" cy="5876501"/>
          </a:xfrm>
        </p:grpSpPr>
        <p:grpSp>
          <p:nvGrpSpPr>
            <p:cNvPr id="41" name="组合 40"/>
            <p:cNvGrpSpPr/>
            <p:nvPr/>
          </p:nvGrpSpPr>
          <p:grpSpPr>
            <a:xfrm>
              <a:off x="1516344" y="1196751"/>
              <a:ext cx="11047494" cy="5876501"/>
              <a:chOff x="1516344" y="1280656"/>
              <a:chExt cx="11047494" cy="5876501"/>
            </a:xfrm>
          </p:grpSpPr>
          <p:pic>
            <p:nvPicPr>
              <p:cNvPr id="43" name="图片 42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9596" b="37904"/>
              <a:stretch>
                <a:fillRect/>
              </a:stretch>
            </p:blipFill>
            <p:spPr>
              <a:xfrm>
                <a:off x="5042837" y="1280656"/>
                <a:ext cx="2166271" cy="921041"/>
              </a:xfrm>
              <a:prstGeom prst="rect">
                <a:avLst/>
              </a:prstGeom>
            </p:spPr>
          </p:pic>
          <p:sp>
            <p:nvSpPr>
              <p:cNvPr id="44" name="矩形: 圆角 43"/>
              <p:cNvSpPr/>
              <p:nvPr/>
            </p:nvSpPr>
            <p:spPr>
              <a:xfrm>
                <a:off x="1516344" y="2056006"/>
                <a:ext cx="9145016" cy="4265209"/>
              </a:xfrm>
              <a:prstGeom prst="roundRect">
                <a:avLst/>
              </a:prstGeom>
              <a:noFill/>
              <a:ln w="57150">
                <a:solidFill>
                  <a:srgbClr val="F1604B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pic>
            <p:nvPicPr>
              <p:cNvPr id="45" name="图片 4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68853" y="4802382"/>
                <a:ext cx="2294985" cy="2354775"/>
              </a:xfrm>
              <a:prstGeom prst="rect">
                <a:avLst/>
              </a:prstGeom>
            </p:spPr>
          </p:pic>
        </p:grpSp>
        <p:sp>
          <p:nvSpPr>
            <p:cNvPr id="42" name="Rectangle 5"/>
            <p:cNvSpPr>
              <a:spLocks noChangeArrowheads="1"/>
            </p:cNvSpPr>
            <p:nvPr/>
          </p:nvSpPr>
          <p:spPr bwMode="auto">
            <a:xfrm>
              <a:off x="5403726" y="1384162"/>
              <a:ext cx="1613262" cy="500137"/>
            </a:xfrm>
            <a:prstGeom prst="rect">
              <a:avLst/>
            </a:prstGeom>
            <a:noFill/>
            <a:effectLst>
              <a:softEdge rad="0"/>
            </a:effectLst>
          </p:spPr>
          <p:txBody>
            <a:bodyPr wrap="none" lIns="68580" tIns="34290" rIns="68580" bIns="3429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9000">
                        <a:srgbClr val="0194A3"/>
                      </a:gs>
                      <a:gs pos="42000">
                        <a:srgbClr val="FF9A05"/>
                      </a:gs>
                      <a:gs pos="67000">
                        <a:srgbClr val="71B96F"/>
                      </a:gs>
                      <a:gs pos="92000">
                        <a:srgbClr val="D3443C"/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  <a:effectLst/>
                  <a:uLnTx/>
                  <a:uFillTx/>
                  <a:cs typeface="+mn-ea"/>
                  <a:sym typeface="+mn-lt"/>
                </a:rPr>
                <a:t>知识小结</a:t>
              </a:r>
            </a:p>
          </p:txBody>
        </p:sp>
      </p:grpSp>
      <p:sp>
        <p:nvSpPr>
          <p:cNvPr id="46" name="文本框 45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课堂小结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 animBg="1"/>
      <p:bldP spid="35" grpId="0" animBg="1"/>
      <p:bldP spid="36" grpId="0" animBg="1"/>
      <p:bldP spid="37" grpId="0" animBg="1"/>
      <p:bldP spid="38" grpId="0" animBg="1"/>
      <p:bldP spid="3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4615078" y="3423103"/>
            <a:ext cx="596900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4573803" y="2178503"/>
            <a:ext cx="6010275" cy="5715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30"/>
          <p:cNvGrpSpPr/>
          <p:nvPr/>
        </p:nvGrpSpPr>
        <p:grpSpPr bwMode="auto">
          <a:xfrm>
            <a:off x="5449820" y="3821604"/>
            <a:ext cx="5068887" cy="399494"/>
            <a:chOff x="7206155" y="5040852"/>
            <a:chExt cx="5067096" cy="398488"/>
          </a:xfrm>
        </p:grpSpPr>
        <p:sp>
          <p:nvSpPr>
            <p:cNvPr id="7" name="文本框 6"/>
            <p:cNvSpPr txBox="1"/>
            <p:nvPr/>
          </p:nvSpPr>
          <p:spPr>
            <a:xfrm>
              <a:off x="9397717" y="5040852"/>
              <a:ext cx="2875534" cy="36840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21920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fld id="{DA49AB0B-674F-4E91-8EAF-1E8B3A081EB2}" type="datetime2">
                <a:rPr lang="zh-CN" altLang="en-US" sz="18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2021年1月9日</a:t>
              </a:fld>
              <a:endPara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7206155" y="5070938"/>
              <a:ext cx="2159824" cy="36840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21920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zh-CN" altLang="en-US" sz="18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讲师：</a:t>
              </a:r>
              <a:r>
                <a:rPr lang="en-US" altLang="zh-CN" sz="18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xippt</a:t>
              </a:r>
              <a:endPara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9" name="副标题 2"/>
          <p:cNvSpPr>
            <a:spLocks noChangeArrowheads="1"/>
          </p:cNvSpPr>
          <p:nvPr/>
        </p:nvSpPr>
        <p:spPr bwMode="auto">
          <a:xfrm>
            <a:off x="3943565" y="2480903"/>
            <a:ext cx="7089913" cy="7429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marL="0" algn="ctr" defTabSz="914400">
              <a:lnSpc>
                <a:spcPct val="90000"/>
              </a:lnSpc>
              <a:spcBef>
                <a:spcPts val="1000"/>
              </a:spcBef>
            </a:pPr>
            <a:r>
              <a:rPr lang="zh-CN" altLang="en-US" sz="48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+mn-lt"/>
                <a:ea typeface="+mn-ea"/>
                <a:cs typeface="+mn-ea"/>
                <a:sym typeface="+mn-lt"/>
              </a:rPr>
              <a:t>感谢各位的仔细聆听</a:t>
            </a:r>
          </a:p>
        </p:txBody>
      </p:sp>
      <p:grpSp>
        <p:nvGrpSpPr>
          <p:cNvPr id="10" name="PA_组合 42"/>
          <p:cNvGrpSpPr/>
          <p:nvPr>
            <p:custDataLst>
              <p:tags r:id="rId1"/>
            </p:custDataLst>
          </p:nvPr>
        </p:nvGrpSpPr>
        <p:grpSpPr>
          <a:xfrm>
            <a:off x="6815757" y="1033916"/>
            <a:ext cx="540000" cy="540000"/>
            <a:chOff x="5309025" y="2094564"/>
            <a:chExt cx="1461661" cy="1461661"/>
          </a:xfrm>
        </p:grpSpPr>
        <p:sp>
          <p:nvSpPr>
            <p:cNvPr id="11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2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6EADAA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3" name="PA_组合 45"/>
          <p:cNvGrpSpPr/>
          <p:nvPr>
            <p:custDataLst>
              <p:tags r:id="rId2"/>
            </p:custDataLst>
          </p:nvPr>
        </p:nvGrpSpPr>
        <p:grpSpPr>
          <a:xfrm>
            <a:off x="7355757" y="1033916"/>
            <a:ext cx="540000" cy="540000"/>
            <a:chOff x="5309025" y="2094564"/>
            <a:chExt cx="1461661" cy="1461661"/>
          </a:xfrm>
        </p:grpSpPr>
        <p:sp>
          <p:nvSpPr>
            <p:cNvPr id="14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5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3913F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6" name="PA_组合 48"/>
          <p:cNvGrpSpPr/>
          <p:nvPr>
            <p:custDataLst>
              <p:tags r:id="rId3"/>
            </p:custDataLst>
          </p:nvPr>
        </p:nvGrpSpPr>
        <p:grpSpPr>
          <a:xfrm>
            <a:off x="7852285" y="1033916"/>
            <a:ext cx="540000" cy="540000"/>
            <a:chOff x="5309025" y="2094564"/>
            <a:chExt cx="1461661" cy="1461661"/>
          </a:xfrm>
        </p:grpSpPr>
        <p:sp>
          <p:nvSpPr>
            <p:cNvPr id="17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8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56CA93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9" name="PA_组合 51"/>
          <p:cNvGrpSpPr/>
          <p:nvPr>
            <p:custDataLst>
              <p:tags r:id="rId4"/>
            </p:custDataLst>
          </p:nvPr>
        </p:nvGrpSpPr>
        <p:grpSpPr>
          <a:xfrm>
            <a:off x="8354861" y="1033916"/>
            <a:ext cx="540000" cy="540000"/>
            <a:chOff x="5309025" y="2094564"/>
            <a:chExt cx="1461661" cy="1461661"/>
          </a:xfrm>
        </p:grpSpPr>
        <p:sp>
          <p:nvSpPr>
            <p:cNvPr id="20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1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B606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22" name="PA_文本框 26"/>
          <p:cNvSpPr txBox="1"/>
          <p:nvPr>
            <p:custDataLst>
              <p:tags r:id="rId5"/>
            </p:custDataLst>
          </p:nvPr>
        </p:nvSpPr>
        <p:spPr>
          <a:xfrm>
            <a:off x="6789670" y="1033916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四</a:t>
            </a:r>
            <a:endParaRPr lang="zh-CN" alt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3" name="PA_文本框 26"/>
          <p:cNvSpPr txBox="1"/>
          <p:nvPr>
            <p:custDataLst>
              <p:tags r:id="rId6"/>
            </p:custDataLst>
          </p:nvPr>
        </p:nvSpPr>
        <p:spPr>
          <a:xfrm>
            <a:off x="7355757" y="1033916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下</a:t>
            </a:r>
          </a:p>
        </p:txBody>
      </p:sp>
      <p:sp>
        <p:nvSpPr>
          <p:cNvPr id="24" name="PA_矩形 56"/>
          <p:cNvSpPr/>
          <p:nvPr>
            <p:custDataLst>
              <p:tags r:id="rId7"/>
            </p:custDataLst>
          </p:nvPr>
        </p:nvSpPr>
        <p:spPr>
          <a:xfrm>
            <a:off x="7839622" y="1057499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数</a:t>
            </a:r>
          </a:p>
        </p:txBody>
      </p:sp>
      <p:sp>
        <p:nvSpPr>
          <p:cNvPr id="25" name="PA_矩形 57"/>
          <p:cNvSpPr/>
          <p:nvPr>
            <p:custDataLst>
              <p:tags r:id="rId8"/>
            </p:custDataLst>
          </p:nvPr>
        </p:nvSpPr>
        <p:spPr>
          <a:xfrm>
            <a:off x="8354861" y="1033916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学</a:t>
            </a:r>
          </a:p>
        </p:txBody>
      </p:sp>
      <p:pic>
        <p:nvPicPr>
          <p:cNvPr id="26" name="Picture 2" descr="“书”的图片搜索结果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914" y="770391"/>
            <a:ext cx="990171" cy="83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5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5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5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6446837" y="2148485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 defTabSz="914400" eaLnBrk="1" hangingPunct="1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温故知新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732587" y="3501232"/>
            <a:ext cx="4162425" cy="46294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学而时习之，不亦说乎</a:t>
            </a:r>
            <a:endParaRPr lang="en-US" altLang="zh-CN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椭圆 13"/>
          <p:cNvSpPr>
            <a:spLocks noChangeAspect="1"/>
          </p:cNvSpPr>
          <p:nvPr/>
        </p:nvSpPr>
        <p:spPr>
          <a:xfrm>
            <a:off x="3973512" y="2287588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800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  <a:endParaRPr lang="zh-CN" altLang="en-US" sz="4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4275137" y="2436813"/>
            <a:ext cx="1800225" cy="180022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1</a:t>
            </a:r>
            <a:endParaRPr lang="zh-CN" altLang="en-US" sz="8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6" name="直接连接符 15"/>
          <p:cNvCxnSpPr/>
          <p:nvPr/>
        </p:nvCxnSpPr>
        <p:spPr>
          <a:xfrm flipV="1">
            <a:off x="6061075" y="3343276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2972312" y="1816459"/>
            <a:ext cx="8123746" cy="3444724"/>
          </a:xfrm>
          <a:custGeom>
            <a:avLst/>
            <a:gdLst/>
            <a:ahLst/>
            <a:cxnLst/>
            <a:rect l="l" t="t" r="r" b="b"/>
            <a:pathLst>
              <a:path w="8123746" h="3444724">
                <a:moveTo>
                  <a:pt x="3047101" y="3351378"/>
                </a:moveTo>
                <a:cubicBezTo>
                  <a:pt x="3050868" y="3350769"/>
                  <a:pt x="3055033" y="3351052"/>
                  <a:pt x="3059594" y="3352225"/>
                </a:cubicBezTo>
                <a:cubicBezTo>
                  <a:pt x="3068716" y="3354572"/>
                  <a:pt x="3074675" y="3359506"/>
                  <a:pt x="3077469" y="3367028"/>
                </a:cubicBezTo>
                <a:cubicBezTo>
                  <a:pt x="3080264" y="3374550"/>
                  <a:pt x="3079870" y="3383960"/>
                  <a:pt x="3076289" y="3395260"/>
                </a:cubicBezTo>
                <a:cubicBezTo>
                  <a:pt x="3072708" y="3406560"/>
                  <a:pt x="3066204" y="3417368"/>
                  <a:pt x="3056776" y="3427684"/>
                </a:cubicBezTo>
                <a:cubicBezTo>
                  <a:pt x="3047348" y="3438000"/>
                  <a:pt x="3038260" y="3443616"/>
                  <a:pt x="3029510" y="3444532"/>
                </a:cubicBezTo>
                <a:cubicBezTo>
                  <a:pt x="3020761" y="3445447"/>
                  <a:pt x="3019051" y="3443097"/>
                  <a:pt x="3024383" y="3437481"/>
                </a:cubicBezTo>
                <a:cubicBezTo>
                  <a:pt x="3029714" y="3431865"/>
                  <a:pt x="3034628" y="3426199"/>
                  <a:pt x="3039124" y="3420481"/>
                </a:cubicBezTo>
                <a:cubicBezTo>
                  <a:pt x="3043621" y="3414763"/>
                  <a:pt x="3047531" y="3407916"/>
                  <a:pt x="3050855" y="3399940"/>
                </a:cubicBezTo>
                <a:cubicBezTo>
                  <a:pt x="3044873" y="3399940"/>
                  <a:pt x="3039843" y="3398411"/>
                  <a:pt x="3035767" y="3395352"/>
                </a:cubicBezTo>
                <a:cubicBezTo>
                  <a:pt x="3031691" y="3392293"/>
                  <a:pt x="3028930" y="3388291"/>
                  <a:pt x="3027486" y="3383347"/>
                </a:cubicBezTo>
                <a:cubicBezTo>
                  <a:pt x="3026041" y="3378402"/>
                  <a:pt x="3025776" y="3373783"/>
                  <a:pt x="3026692" y="3369490"/>
                </a:cubicBezTo>
                <a:cubicBezTo>
                  <a:pt x="3027608" y="3365196"/>
                  <a:pt x="3031040" y="3360659"/>
                  <a:pt x="3036988" y="3355877"/>
                </a:cubicBezTo>
                <a:cubicBezTo>
                  <a:pt x="3039962" y="3353486"/>
                  <a:pt x="3043333" y="3351987"/>
                  <a:pt x="3047101" y="3351378"/>
                </a:cubicBezTo>
                <a:close/>
                <a:moveTo>
                  <a:pt x="3844614" y="3349783"/>
                </a:moveTo>
                <a:cubicBezTo>
                  <a:pt x="3841603" y="3349173"/>
                  <a:pt x="3832748" y="3349719"/>
                  <a:pt x="3818051" y="3351421"/>
                </a:cubicBezTo>
                <a:cubicBezTo>
                  <a:pt x="3803353" y="3353124"/>
                  <a:pt x="3786949" y="3355094"/>
                  <a:pt x="3768840" y="3357332"/>
                </a:cubicBezTo>
                <a:cubicBezTo>
                  <a:pt x="3769654" y="3364210"/>
                  <a:pt x="3771221" y="3376656"/>
                  <a:pt x="3773540" y="3394670"/>
                </a:cubicBezTo>
                <a:cubicBezTo>
                  <a:pt x="3792966" y="3393015"/>
                  <a:pt x="3816969" y="3390200"/>
                  <a:pt x="3845550" y="3386226"/>
                </a:cubicBezTo>
                <a:cubicBezTo>
                  <a:pt x="3847097" y="3376242"/>
                  <a:pt x="3848080" y="3367825"/>
                  <a:pt x="3848501" y="3360974"/>
                </a:cubicBezTo>
                <a:cubicBezTo>
                  <a:pt x="3848921" y="3354124"/>
                  <a:pt x="3847626" y="3350394"/>
                  <a:pt x="3844614" y="3349783"/>
                </a:cubicBezTo>
                <a:close/>
                <a:moveTo>
                  <a:pt x="7721986" y="3341746"/>
                </a:moveTo>
                <a:cubicBezTo>
                  <a:pt x="7718797" y="3341926"/>
                  <a:pt x="7715695" y="3343136"/>
                  <a:pt x="7712679" y="3345378"/>
                </a:cubicBezTo>
                <a:cubicBezTo>
                  <a:pt x="7706650" y="3349861"/>
                  <a:pt x="7703635" y="3355837"/>
                  <a:pt x="7703635" y="3363304"/>
                </a:cubicBezTo>
                <a:cubicBezTo>
                  <a:pt x="7703635" y="3370772"/>
                  <a:pt x="7706992" y="3376377"/>
                  <a:pt x="7713707" y="3380121"/>
                </a:cubicBezTo>
                <a:cubicBezTo>
                  <a:pt x="7720421" y="3383865"/>
                  <a:pt x="7726994" y="3383676"/>
                  <a:pt x="7733423" y="3379552"/>
                </a:cubicBezTo>
                <a:cubicBezTo>
                  <a:pt x="7739853" y="3375414"/>
                  <a:pt x="7742875" y="3369446"/>
                  <a:pt x="7742489" y="3361646"/>
                </a:cubicBezTo>
                <a:cubicBezTo>
                  <a:pt x="7742103" y="3353846"/>
                  <a:pt x="7738545" y="3348064"/>
                  <a:pt x="7731817" y="3344300"/>
                </a:cubicBezTo>
                <a:cubicBezTo>
                  <a:pt x="7728453" y="3342417"/>
                  <a:pt x="7725175" y="3341566"/>
                  <a:pt x="7721986" y="3341746"/>
                </a:cubicBezTo>
                <a:close/>
                <a:moveTo>
                  <a:pt x="121293" y="3327157"/>
                </a:moveTo>
                <a:lnTo>
                  <a:pt x="98523" y="3331898"/>
                </a:lnTo>
                <a:cubicBezTo>
                  <a:pt x="93382" y="3343442"/>
                  <a:pt x="90958" y="3349699"/>
                  <a:pt x="91250" y="3350668"/>
                </a:cubicBezTo>
                <a:cubicBezTo>
                  <a:pt x="91542" y="3351638"/>
                  <a:pt x="92868" y="3352462"/>
                  <a:pt x="95226" y="3353141"/>
                </a:cubicBezTo>
                <a:cubicBezTo>
                  <a:pt x="97587" y="3353819"/>
                  <a:pt x="101583" y="3355325"/>
                  <a:pt x="107211" y="3357658"/>
                </a:cubicBezTo>
                <a:cubicBezTo>
                  <a:pt x="112394" y="3351364"/>
                  <a:pt x="117087" y="3341197"/>
                  <a:pt x="121293" y="3327157"/>
                </a:cubicBezTo>
                <a:close/>
                <a:moveTo>
                  <a:pt x="510041" y="3321332"/>
                </a:moveTo>
                <a:cubicBezTo>
                  <a:pt x="516578" y="3321797"/>
                  <a:pt x="522126" y="3323352"/>
                  <a:pt x="526688" y="3325997"/>
                </a:cubicBezTo>
                <a:cubicBezTo>
                  <a:pt x="535810" y="3331287"/>
                  <a:pt x="539506" y="3336208"/>
                  <a:pt x="537777" y="3340759"/>
                </a:cubicBezTo>
                <a:cubicBezTo>
                  <a:pt x="536047" y="3345310"/>
                  <a:pt x="529933" y="3347586"/>
                  <a:pt x="519435" y="3347586"/>
                </a:cubicBezTo>
                <a:cubicBezTo>
                  <a:pt x="510942" y="3346731"/>
                  <a:pt x="502999" y="3346304"/>
                  <a:pt x="495607" y="3346304"/>
                </a:cubicBezTo>
                <a:cubicBezTo>
                  <a:pt x="488065" y="3346304"/>
                  <a:pt x="477127" y="3346724"/>
                  <a:pt x="462796" y="3347565"/>
                </a:cubicBezTo>
                <a:cubicBezTo>
                  <a:pt x="448464" y="3348407"/>
                  <a:pt x="433621" y="3350319"/>
                  <a:pt x="418265" y="3353303"/>
                </a:cubicBezTo>
                <a:cubicBezTo>
                  <a:pt x="402909" y="3356288"/>
                  <a:pt x="392400" y="3357997"/>
                  <a:pt x="386737" y="3358431"/>
                </a:cubicBezTo>
                <a:cubicBezTo>
                  <a:pt x="381074" y="3358865"/>
                  <a:pt x="374169" y="3355230"/>
                  <a:pt x="366023" y="3347525"/>
                </a:cubicBezTo>
                <a:cubicBezTo>
                  <a:pt x="357877" y="3339820"/>
                  <a:pt x="359786" y="3335967"/>
                  <a:pt x="371751" y="3335967"/>
                </a:cubicBezTo>
                <a:cubicBezTo>
                  <a:pt x="381110" y="3335967"/>
                  <a:pt x="398481" y="3334699"/>
                  <a:pt x="423862" y="3332162"/>
                </a:cubicBezTo>
                <a:cubicBezTo>
                  <a:pt x="449242" y="3329626"/>
                  <a:pt x="470444" y="3326641"/>
                  <a:pt x="487467" y="3323209"/>
                </a:cubicBezTo>
                <a:cubicBezTo>
                  <a:pt x="495979" y="3321493"/>
                  <a:pt x="503504" y="3320868"/>
                  <a:pt x="510041" y="3321332"/>
                </a:cubicBezTo>
                <a:close/>
                <a:moveTo>
                  <a:pt x="7724333" y="3320066"/>
                </a:moveTo>
                <a:cubicBezTo>
                  <a:pt x="7729556" y="3320181"/>
                  <a:pt x="7734895" y="3321385"/>
                  <a:pt x="7740353" y="3323677"/>
                </a:cubicBezTo>
                <a:cubicBezTo>
                  <a:pt x="7751265" y="3328262"/>
                  <a:pt x="7758513" y="3335526"/>
                  <a:pt x="7762093" y="3345469"/>
                </a:cubicBezTo>
                <a:cubicBezTo>
                  <a:pt x="7765675" y="3355413"/>
                  <a:pt x="7766095" y="3365247"/>
                  <a:pt x="7763355" y="3374974"/>
                </a:cubicBezTo>
                <a:cubicBezTo>
                  <a:pt x="7760615" y="3384700"/>
                  <a:pt x="7755487" y="3392144"/>
                  <a:pt x="7747973" y="3397305"/>
                </a:cubicBezTo>
                <a:cubicBezTo>
                  <a:pt x="7740457" y="3402467"/>
                  <a:pt x="7731529" y="3405047"/>
                  <a:pt x="7721185" y="3405047"/>
                </a:cubicBezTo>
                <a:cubicBezTo>
                  <a:pt x="7710841" y="3405047"/>
                  <a:pt x="7701475" y="3400849"/>
                  <a:pt x="7693085" y="3392452"/>
                </a:cubicBezTo>
                <a:cubicBezTo>
                  <a:pt x="7684695" y="3384056"/>
                  <a:pt x="7680499" y="3375028"/>
                  <a:pt x="7680499" y="3365369"/>
                </a:cubicBezTo>
                <a:cubicBezTo>
                  <a:pt x="7680499" y="3355711"/>
                  <a:pt x="7682758" y="3347264"/>
                  <a:pt x="7687275" y="3340027"/>
                </a:cubicBezTo>
                <a:cubicBezTo>
                  <a:pt x="7691793" y="3332790"/>
                  <a:pt x="7699040" y="3327109"/>
                  <a:pt x="7709017" y="3322985"/>
                </a:cubicBezTo>
                <a:cubicBezTo>
                  <a:pt x="7714005" y="3320924"/>
                  <a:pt x="7719111" y="3319950"/>
                  <a:pt x="7724333" y="3320066"/>
                </a:cubicBezTo>
                <a:close/>
                <a:moveTo>
                  <a:pt x="5464321" y="3291147"/>
                </a:moveTo>
                <a:cubicBezTo>
                  <a:pt x="5467073" y="3291448"/>
                  <a:pt x="5470875" y="3292993"/>
                  <a:pt x="5475729" y="3295781"/>
                </a:cubicBezTo>
                <a:cubicBezTo>
                  <a:pt x="5485434" y="3301356"/>
                  <a:pt x="5491406" y="3307796"/>
                  <a:pt x="5493644" y="3315101"/>
                </a:cubicBezTo>
                <a:cubicBezTo>
                  <a:pt x="5495883" y="3322405"/>
                  <a:pt x="5495242" y="3330073"/>
                  <a:pt x="5491722" y="3338104"/>
                </a:cubicBezTo>
                <a:cubicBezTo>
                  <a:pt x="5488202" y="3346134"/>
                  <a:pt x="5483145" y="3346209"/>
                  <a:pt x="5476552" y="3338327"/>
                </a:cubicBezTo>
                <a:cubicBezTo>
                  <a:pt x="5469960" y="3330446"/>
                  <a:pt x="5464846" y="3322402"/>
                  <a:pt x="5461210" y="3314195"/>
                </a:cubicBezTo>
                <a:cubicBezTo>
                  <a:pt x="5458579" y="3305080"/>
                  <a:pt x="5457914" y="3298338"/>
                  <a:pt x="5459216" y="3293970"/>
                </a:cubicBezTo>
                <a:cubicBezTo>
                  <a:pt x="5459867" y="3291786"/>
                  <a:pt x="5461569" y="3290845"/>
                  <a:pt x="5464321" y="3291147"/>
                </a:cubicBezTo>
                <a:close/>
                <a:moveTo>
                  <a:pt x="4173411" y="3281161"/>
                </a:moveTo>
                <a:cubicBezTo>
                  <a:pt x="4166507" y="3281995"/>
                  <a:pt x="4155628" y="3283586"/>
                  <a:pt x="4140774" y="3285932"/>
                </a:cubicBezTo>
                <a:cubicBezTo>
                  <a:pt x="4134819" y="3302943"/>
                  <a:pt x="4125798" y="3327699"/>
                  <a:pt x="4113711" y="3360201"/>
                </a:cubicBezTo>
                <a:cubicBezTo>
                  <a:pt x="4121932" y="3360242"/>
                  <a:pt x="4141181" y="3359062"/>
                  <a:pt x="4171458" y="3356661"/>
                </a:cubicBezTo>
                <a:cubicBezTo>
                  <a:pt x="4179665" y="3318882"/>
                  <a:pt x="4183768" y="3296256"/>
                  <a:pt x="4183768" y="3288781"/>
                </a:cubicBezTo>
                <a:cubicBezTo>
                  <a:pt x="4183768" y="3282867"/>
                  <a:pt x="4180316" y="3280327"/>
                  <a:pt x="4173411" y="3281161"/>
                </a:cubicBezTo>
                <a:close/>
                <a:moveTo>
                  <a:pt x="5809500" y="3279910"/>
                </a:moveTo>
                <a:lnTo>
                  <a:pt x="5761138" y="3291504"/>
                </a:lnTo>
                <a:lnTo>
                  <a:pt x="5766455" y="3294204"/>
                </a:lnTo>
                <a:cubicBezTo>
                  <a:pt x="5777571" y="3300423"/>
                  <a:pt x="5782190" y="3305659"/>
                  <a:pt x="5780312" y="3309912"/>
                </a:cubicBezTo>
                <a:cubicBezTo>
                  <a:pt x="5778433" y="3314165"/>
                  <a:pt x="5775967" y="3317702"/>
                  <a:pt x="5772915" y="3320523"/>
                </a:cubicBezTo>
                <a:lnTo>
                  <a:pt x="5811067" y="3347443"/>
                </a:lnTo>
                <a:lnTo>
                  <a:pt x="5811067" y="3300277"/>
                </a:lnTo>
                <a:cubicBezTo>
                  <a:pt x="5811067" y="3288435"/>
                  <a:pt x="5810545" y="3281646"/>
                  <a:pt x="5809500" y="3279910"/>
                </a:cubicBezTo>
                <a:close/>
                <a:moveTo>
                  <a:pt x="5533470" y="3262022"/>
                </a:moveTo>
                <a:cubicBezTo>
                  <a:pt x="5534905" y="3261937"/>
                  <a:pt x="5536666" y="3262178"/>
                  <a:pt x="5538755" y="3262746"/>
                </a:cubicBezTo>
                <a:cubicBezTo>
                  <a:pt x="5547112" y="3265019"/>
                  <a:pt x="5555009" y="3268708"/>
                  <a:pt x="5562450" y="3273815"/>
                </a:cubicBezTo>
                <a:cubicBezTo>
                  <a:pt x="5569890" y="3278923"/>
                  <a:pt x="5571118" y="3283559"/>
                  <a:pt x="5566133" y="3287723"/>
                </a:cubicBezTo>
                <a:cubicBezTo>
                  <a:pt x="5561148" y="3291888"/>
                  <a:pt x="5554287" y="3301454"/>
                  <a:pt x="5545551" y="3316423"/>
                </a:cubicBezTo>
                <a:cubicBezTo>
                  <a:pt x="5536816" y="3331392"/>
                  <a:pt x="5528290" y="3343855"/>
                  <a:pt x="5519974" y="3353812"/>
                </a:cubicBezTo>
                <a:cubicBezTo>
                  <a:pt x="5551147" y="3350448"/>
                  <a:pt x="5573858" y="3347267"/>
                  <a:pt x="5588108" y="3344269"/>
                </a:cubicBezTo>
                <a:cubicBezTo>
                  <a:pt x="5602358" y="3341271"/>
                  <a:pt x="5613506" y="3344008"/>
                  <a:pt x="5621549" y="3352479"/>
                </a:cubicBezTo>
                <a:cubicBezTo>
                  <a:pt x="5629594" y="3360951"/>
                  <a:pt x="5632069" y="3366295"/>
                  <a:pt x="5628976" y="3368513"/>
                </a:cubicBezTo>
                <a:cubicBezTo>
                  <a:pt x="5625883" y="3370731"/>
                  <a:pt x="5615913" y="3371840"/>
                  <a:pt x="5599065" y="3371840"/>
                </a:cubicBezTo>
                <a:cubicBezTo>
                  <a:pt x="5583954" y="3371840"/>
                  <a:pt x="5564535" y="3372902"/>
                  <a:pt x="5540810" y="3375024"/>
                </a:cubicBezTo>
                <a:cubicBezTo>
                  <a:pt x="5517085" y="3377148"/>
                  <a:pt x="5495354" y="3380342"/>
                  <a:pt x="5475616" y="3384608"/>
                </a:cubicBezTo>
                <a:cubicBezTo>
                  <a:pt x="5455879" y="3388874"/>
                  <a:pt x="5442267" y="3390553"/>
                  <a:pt x="5434779" y="3389644"/>
                </a:cubicBezTo>
                <a:cubicBezTo>
                  <a:pt x="5427291" y="3388735"/>
                  <a:pt x="5421081" y="3385151"/>
                  <a:pt x="5416151" y="3378890"/>
                </a:cubicBezTo>
                <a:cubicBezTo>
                  <a:pt x="5411220" y="3372630"/>
                  <a:pt x="5415038" y="3369242"/>
                  <a:pt x="5427607" y="3368727"/>
                </a:cubicBezTo>
                <a:cubicBezTo>
                  <a:pt x="5440174" y="3368211"/>
                  <a:pt x="5465253" y="3364278"/>
                  <a:pt x="5502842" y="3356925"/>
                </a:cubicBezTo>
                <a:cubicBezTo>
                  <a:pt x="5508241" y="3346887"/>
                  <a:pt x="5514548" y="3332200"/>
                  <a:pt x="5521765" y="3312862"/>
                </a:cubicBezTo>
                <a:cubicBezTo>
                  <a:pt x="5528982" y="3293526"/>
                  <a:pt x="5531528" y="3279771"/>
                  <a:pt x="5529406" y="3271598"/>
                </a:cubicBezTo>
                <a:cubicBezTo>
                  <a:pt x="5527813" y="3265468"/>
                  <a:pt x="5529168" y="3262276"/>
                  <a:pt x="5533470" y="3262022"/>
                </a:cubicBezTo>
                <a:close/>
                <a:moveTo>
                  <a:pt x="5890963" y="3242727"/>
                </a:moveTo>
                <a:cubicBezTo>
                  <a:pt x="5900344" y="3242625"/>
                  <a:pt x="5908049" y="3246240"/>
                  <a:pt x="5914077" y="3253570"/>
                </a:cubicBezTo>
                <a:cubicBezTo>
                  <a:pt x="5922114" y="3263343"/>
                  <a:pt x="5916881" y="3268471"/>
                  <a:pt x="5898378" y="3268952"/>
                </a:cubicBezTo>
                <a:cubicBezTo>
                  <a:pt x="5879876" y="3269434"/>
                  <a:pt x="5858484" y="3271526"/>
                  <a:pt x="5834202" y="3275230"/>
                </a:cubicBezTo>
                <a:cubicBezTo>
                  <a:pt x="5837607" y="3279082"/>
                  <a:pt x="5838655" y="3283488"/>
                  <a:pt x="5837346" y="3288445"/>
                </a:cubicBezTo>
                <a:cubicBezTo>
                  <a:pt x="5836037" y="3293403"/>
                  <a:pt x="5834989" y="3299023"/>
                  <a:pt x="5834202" y="3305303"/>
                </a:cubicBezTo>
                <a:cubicBezTo>
                  <a:pt x="5844322" y="3302875"/>
                  <a:pt x="5853346" y="3300139"/>
                  <a:pt x="5861275" y="3297093"/>
                </a:cubicBezTo>
                <a:cubicBezTo>
                  <a:pt x="5869203" y="3294048"/>
                  <a:pt x="5876888" y="3295842"/>
                  <a:pt x="5884329" y="3302475"/>
                </a:cubicBezTo>
                <a:cubicBezTo>
                  <a:pt x="5891769" y="3309108"/>
                  <a:pt x="5888737" y="3314457"/>
                  <a:pt x="5875233" y="3318519"/>
                </a:cubicBezTo>
                <a:cubicBezTo>
                  <a:pt x="5861729" y="3322582"/>
                  <a:pt x="5847991" y="3324186"/>
                  <a:pt x="5834019" y="3323331"/>
                </a:cubicBezTo>
                <a:lnTo>
                  <a:pt x="5832900" y="3359062"/>
                </a:lnTo>
                <a:cubicBezTo>
                  <a:pt x="5856883" y="3371040"/>
                  <a:pt x="5878780" y="3378714"/>
                  <a:pt x="5898592" y="3382085"/>
                </a:cubicBezTo>
                <a:cubicBezTo>
                  <a:pt x="5918404" y="3385456"/>
                  <a:pt x="5937096" y="3388539"/>
                  <a:pt x="5954670" y="3391333"/>
                </a:cubicBezTo>
                <a:cubicBezTo>
                  <a:pt x="5972244" y="3394128"/>
                  <a:pt x="5974380" y="3397943"/>
                  <a:pt x="5961080" y="3402778"/>
                </a:cubicBezTo>
                <a:cubicBezTo>
                  <a:pt x="5947779" y="3407615"/>
                  <a:pt x="5932600" y="3411755"/>
                  <a:pt x="5915542" y="3415201"/>
                </a:cubicBezTo>
                <a:cubicBezTo>
                  <a:pt x="5898484" y="3418646"/>
                  <a:pt x="5885434" y="3418816"/>
                  <a:pt x="5876393" y="3415709"/>
                </a:cubicBezTo>
                <a:cubicBezTo>
                  <a:pt x="5867352" y="3412603"/>
                  <a:pt x="5851545" y="3402100"/>
                  <a:pt x="5828973" y="3384201"/>
                </a:cubicBezTo>
                <a:cubicBezTo>
                  <a:pt x="5806401" y="3366302"/>
                  <a:pt x="5784520" y="3348990"/>
                  <a:pt x="5763331" y="3332264"/>
                </a:cubicBezTo>
                <a:cubicBezTo>
                  <a:pt x="5759032" y="3338843"/>
                  <a:pt x="5751442" y="3348003"/>
                  <a:pt x="5740562" y="3359743"/>
                </a:cubicBezTo>
                <a:cubicBezTo>
                  <a:pt x="5729683" y="3371484"/>
                  <a:pt x="5719174" y="3380661"/>
                  <a:pt x="5709034" y="3387274"/>
                </a:cubicBezTo>
                <a:cubicBezTo>
                  <a:pt x="5698894" y="3393887"/>
                  <a:pt x="5687828" y="3398502"/>
                  <a:pt x="5675837" y="3401120"/>
                </a:cubicBezTo>
                <a:cubicBezTo>
                  <a:pt x="5663846" y="3403738"/>
                  <a:pt x="5664378" y="3400082"/>
                  <a:pt x="5677434" y="3390153"/>
                </a:cubicBezTo>
                <a:cubicBezTo>
                  <a:pt x="5690491" y="3380223"/>
                  <a:pt x="5704144" y="3366451"/>
                  <a:pt x="5718394" y="3348837"/>
                </a:cubicBezTo>
                <a:cubicBezTo>
                  <a:pt x="5732644" y="3331223"/>
                  <a:pt x="5741651" y="3318275"/>
                  <a:pt x="5745416" y="3309993"/>
                </a:cubicBezTo>
                <a:cubicBezTo>
                  <a:pt x="5747298" y="3305853"/>
                  <a:pt x="5748656" y="3302218"/>
                  <a:pt x="5749490" y="3299090"/>
                </a:cubicBezTo>
                <a:lnTo>
                  <a:pt x="5750051" y="3294353"/>
                </a:lnTo>
                <a:lnTo>
                  <a:pt x="5730114" y="3299677"/>
                </a:lnTo>
                <a:cubicBezTo>
                  <a:pt x="5720653" y="3302682"/>
                  <a:pt x="5710927" y="3299477"/>
                  <a:pt x="5700936" y="3290063"/>
                </a:cubicBezTo>
                <a:cubicBezTo>
                  <a:pt x="5690945" y="3280649"/>
                  <a:pt x="5689748" y="3276373"/>
                  <a:pt x="5697344" y="3277234"/>
                </a:cubicBezTo>
                <a:cubicBezTo>
                  <a:pt x="5704941" y="3278095"/>
                  <a:pt x="5711988" y="3278119"/>
                  <a:pt x="5718485" y="3277305"/>
                </a:cubicBezTo>
                <a:cubicBezTo>
                  <a:pt x="5724983" y="3276491"/>
                  <a:pt x="5737429" y="3274589"/>
                  <a:pt x="5755823" y="3271598"/>
                </a:cubicBezTo>
                <a:cubicBezTo>
                  <a:pt x="5774217" y="3268606"/>
                  <a:pt x="5796183" y="3264130"/>
                  <a:pt x="5821719" y="3258168"/>
                </a:cubicBezTo>
                <a:cubicBezTo>
                  <a:pt x="5847255" y="3252206"/>
                  <a:pt x="5867023" y="3247506"/>
                  <a:pt x="5881022" y="3244067"/>
                </a:cubicBezTo>
                <a:cubicBezTo>
                  <a:pt x="5884522" y="3243208"/>
                  <a:pt x="5887835" y="3242761"/>
                  <a:pt x="5890963" y="3242727"/>
                </a:cubicBezTo>
                <a:close/>
                <a:moveTo>
                  <a:pt x="3829486" y="3238339"/>
                </a:moveTo>
                <a:cubicBezTo>
                  <a:pt x="3836601" y="3236169"/>
                  <a:pt x="3843380" y="3238536"/>
                  <a:pt x="3849823" y="3245441"/>
                </a:cubicBezTo>
                <a:cubicBezTo>
                  <a:pt x="3856267" y="3252346"/>
                  <a:pt x="3854822" y="3256601"/>
                  <a:pt x="3845489" y="3258209"/>
                </a:cubicBezTo>
                <a:cubicBezTo>
                  <a:pt x="3836157" y="3259816"/>
                  <a:pt x="3825074" y="3261515"/>
                  <a:pt x="3812241" y="3263306"/>
                </a:cubicBezTo>
                <a:cubicBezTo>
                  <a:pt x="3818210" y="3266385"/>
                  <a:pt x="3820537" y="3269844"/>
                  <a:pt x="3819221" y="3273683"/>
                </a:cubicBezTo>
                <a:cubicBezTo>
                  <a:pt x="3817905" y="3277522"/>
                  <a:pt x="3816860" y="3281680"/>
                  <a:pt x="3816087" y="3286156"/>
                </a:cubicBezTo>
                <a:cubicBezTo>
                  <a:pt x="3827468" y="3284488"/>
                  <a:pt x="3838425" y="3282579"/>
                  <a:pt x="3848959" y="3280428"/>
                </a:cubicBezTo>
                <a:cubicBezTo>
                  <a:pt x="3859492" y="3278279"/>
                  <a:pt x="3867923" y="3280903"/>
                  <a:pt x="3874251" y="3288303"/>
                </a:cubicBezTo>
                <a:cubicBezTo>
                  <a:pt x="3880579" y="3295703"/>
                  <a:pt x="3879819" y="3299979"/>
                  <a:pt x="3871972" y="3301132"/>
                </a:cubicBezTo>
                <a:cubicBezTo>
                  <a:pt x="3864124" y="3302285"/>
                  <a:pt x="3855110" y="3303286"/>
                  <a:pt x="3844930" y="3304133"/>
                </a:cubicBezTo>
                <a:cubicBezTo>
                  <a:pt x="3834749" y="3304981"/>
                  <a:pt x="3824558" y="3306138"/>
                  <a:pt x="3814358" y="3307603"/>
                </a:cubicBezTo>
                <a:cubicBezTo>
                  <a:pt x="3812838" y="3318903"/>
                  <a:pt x="3811285" y="3327923"/>
                  <a:pt x="3809698" y="3334665"/>
                </a:cubicBezTo>
                <a:cubicBezTo>
                  <a:pt x="3825895" y="3333064"/>
                  <a:pt x="3836927" y="3331175"/>
                  <a:pt x="3842793" y="3328998"/>
                </a:cubicBezTo>
                <a:cubicBezTo>
                  <a:pt x="3848660" y="3326821"/>
                  <a:pt x="3855148" y="3326869"/>
                  <a:pt x="3862256" y="3329141"/>
                </a:cubicBezTo>
                <a:cubicBezTo>
                  <a:pt x="3869364" y="3331413"/>
                  <a:pt x="3876638" y="3335028"/>
                  <a:pt x="3884079" y="3339986"/>
                </a:cubicBezTo>
                <a:cubicBezTo>
                  <a:pt x="3891519" y="3344944"/>
                  <a:pt x="3892774" y="3350387"/>
                  <a:pt x="3887843" y="3356315"/>
                </a:cubicBezTo>
                <a:cubicBezTo>
                  <a:pt x="3882912" y="3362243"/>
                  <a:pt x="3876017" y="3372545"/>
                  <a:pt x="3867160" y="3387223"/>
                </a:cubicBezTo>
                <a:cubicBezTo>
                  <a:pt x="3875665" y="3399960"/>
                  <a:pt x="3875638" y="3406329"/>
                  <a:pt x="3867078" y="3406329"/>
                </a:cubicBezTo>
                <a:cubicBezTo>
                  <a:pt x="3862086" y="3406329"/>
                  <a:pt x="3851526" y="3406753"/>
                  <a:pt x="3835397" y="3407601"/>
                </a:cubicBezTo>
                <a:cubicBezTo>
                  <a:pt x="3819268" y="3408449"/>
                  <a:pt x="3798554" y="3410060"/>
                  <a:pt x="3773255" y="3412433"/>
                </a:cubicBezTo>
                <a:cubicBezTo>
                  <a:pt x="3769729" y="3425388"/>
                  <a:pt x="3765350" y="3428467"/>
                  <a:pt x="3760121" y="3421671"/>
                </a:cubicBezTo>
                <a:cubicBezTo>
                  <a:pt x="3754892" y="3414875"/>
                  <a:pt x="3751426" y="3406784"/>
                  <a:pt x="3749723" y="3397397"/>
                </a:cubicBezTo>
                <a:cubicBezTo>
                  <a:pt x="3748021" y="3388010"/>
                  <a:pt x="3745908" y="3379121"/>
                  <a:pt x="3743385" y="3370731"/>
                </a:cubicBezTo>
                <a:cubicBezTo>
                  <a:pt x="3740862" y="3362341"/>
                  <a:pt x="3737851" y="3355087"/>
                  <a:pt x="3734351" y="3348969"/>
                </a:cubicBezTo>
                <a:cubicBezTo>
                  <a:pt x="3730851" y="3342852"/>
                  <a:pt x="3732533" y="3339793"/>
                  <a:pt x="3739397" y="3339793"/>
                </a:cubicBezTo>
                <a:cubicBezTo>
                  <a:pt x="3744714" y="3339793"/>
                  <a:pt x="3749473" y="3340003"/>
                  <a:pt x="3753671" y="3340423"/>
                </a:cubicBezTo>
                <a:cubicBezTo>
                  <a:pt x="3757869" y="3340844"/>
                  <a:pt x="3768833" y="3340369"/>
                  <a:pt x="3786563" y="3338999"/>
                </a:cubicBezTo>
                <a:cubicBezTo>
                  <a:pt x="3786563" y="3328391"/>
                  <a:pt x="3786990" y="3318909"/>
                  <a:pt x="3787845" y="3310553"/>
                </a:cubicBezTo>
                <a:cubicBezTo>
                  <a:pt x="3776843" y="3313035"/>
                  <a:pt x="3766707" y="3314935"/>
                  <a:pt x="3757435" y="3316250"/>
                </a:cubicBezTo>
                <a:cubicBezTo>
                  <a:pt x="3748163" y="3317566"/>
                  <a:pt x="3739421" y="3314368"/>
                  <a:pt x="3731207" y="3306656"/>
                </a:cubicBezTo>
                <a:cubicBezTo>
                  <a:pt x="3722993" y="3298945"/>
                  <a:pt x="3723916" y="3295520"/>
                  <a:pt x="3733974" y="3296381"/>
                </a:cubicBezTo>
                <a:cubicBezTo>
                  <a:pt x="3744033" y="3297242"/>
                  <a:pt x="3762451" y="3295313"/>
                  <a:pt x="3789228" y="3290592"/>
                </a:cubicBezTo>
                <a:cubicBezTo>
                  <a:pt x="3790001" y="3278587"/>
                  <a:pt x="3790185" y="3271201"/>
                  <a:pt x="3789778" y="3268434"/>
                </a:cubicBezTo>
                <a:cubicBezTo>
                  <a:pt x="3778627" y="3270984"/>
                  <a:pt x="3768918" y="3268946"/>
                  <a:pt x="3760650" y="3262319"/>
                </a:cubicBezTo>
                <a:cubicBezTo>
                  <a:pt x="3752382" y="3255693"/>
                  <a:pt x="3752158" y="3252067"/>
                  <a:pt x="3759979" y="3251443"/>
                </a:cubicBezTo>
                <a:cubicBezTo>
                  <a:pt x="3767799" y="3250819"/>
                  <a:pt x="3777013" y="3249656"/>
                  <a:pt x="3787621" y="3247954"/>
                </a:cubicBezTo>
                <a:cubicBezTo>
                  <a:pt x="3798229" y="3246251"/>
                  <a:pt x="3806080" y="3244766"/>
                  <a:pt x="3811173" y="3243498"/>
                </a:cubicBezTo>
                <a:cubicBezTo>
                  <a:pt x="3816267" y="3242229"/>
                  <a:pt x="3822371" y="3240510"/>
                  <a:pt x="3829486" y="3238339"/>
                </a:cubicBezTo>
                <a:close/>
                <a:moveTo>
                  <a:pt x="5562422" y="3222176"/>
                </a:moveTo>
                <a:cubicBezTo>
                  <a:pt x="5567419" y="3222700"/>
                  <a:pt x="5571888" y="3224456"/>
                  <a:pt x="5575828" y="3227443"/>
                </a:cubicBezTo>
                <a:cubicBezTo>
                  <a:pt x="5583710" y="3233419"/>
                  <a:pt x="5583360" y="3238316"/>
                  <a:pt x="5574781" y="3242134"/>
                </a:cubicBezTo>
                <a:cubicBezTo>
                  <a:pt x="5566200" y="3245953"/>
                  <a:pt x="5551822" y="3250009"/>
                  <a:pt x="5531644" y="3254302"/>
                </a:cubicBezTo>
                <a:cubicBezTo>
                  <a:pt x="5511465" y="3258595"/>
                  <a:pt x="5496012" y="3261173"/>
                  <a:pt x="5485282" y="3262034"/>
                </a:cubicBezTo>
                <a:cubicBezTo>
                  <a:pt x="5474552" y="3262896"/>
                  <a:pt x="5465925" y="3261017"/>
                  <a:pt x="5459399" y="3256398"/>
                </a:cubicBezTo>
                <a:cubicBezTo>
                  <a:pt x="5452875" y="3251779"/>
                  <a:pt x="5452681" y="3248788"/>
                  <a:pt x="5458820" y="3247425"/>
                </a:cubicBezTo>
                <a:cubicBezTo>
                  <a:pt x="5464958" y="3246061"/>
                  <a:pt x="5478363" y="3242368"/>
                  <a:pt x="5499037" y="3236345"/>
                </a:cubicBezTo>
                <a:cubicBezTo>
                  <a:pt x="5518137" y="3232194"/>
                  <a:pt x="5533740" y="3228179"/>
                  <a:pt x="5545846" y="3224300"/>
                </a:cubicBezTo>
                <a:cubicBezTo>
                  <a:pt x="5551900" y="3222360"/>
                  <a:pt x="5557425" y="3221652"/>
                  <a:pt x="5562422" y="3222176"/>
                </a:cubicBezTo>
                <a:close/>
                <a:moveTo>
                  <a:pt x="3434020" y="3217361"/>
                </a:moveTo>
                <a:cubicBezTo>
                  <a:pt x="3414785" y="3219057"/>
                  <a:pt x="3399090" y="3220610"/>
                  <a:pt x="3386936" y="3222021"/>
                </a:cubicBezTo>
                <a:cubicBezTo>
                  <a:pt x="3389045" y="3239499"/>
                  <a:pt x="3391238" y="3257519"/>
                  <a:pt x="3393513" y="3276079"/>
                </a:cubicBezTo>
                <a:lnTo>
                  <a:pt x="3397128" y="3305354"/>
                </a:lnTo>
                <a:lnTo>
                  <a:pt x="3402186" y="3298589"/>
                </a:lnTo>
                <a:cubicBezTo>
                  <a:pt x="3414158" y="3284644"/>
                  <a:pt x="3422883" y="3268715"/>
                  <a:pt x="3428364" y="3250802"/>
                </a:cubicBezTo>
                <a:cubicBezTo>
                  <a:pt x="3433844" y="3232890"/>
                  <a:pt x="3435729" y="3221743"/>
                  <a:pt x="3434020" y="3217361"/>
                </a:cubicBezTo>
                <a:close/>
                <a:moveTo>
                  <a:pt x="3550154" y="3203932"/>
                </a:moveTo>
                <a:cubicBezTo>
                  <a:pt x="3541411" y="3204352"/>
                  <a:pt x="3527443" y="3205912"/>
                  <a:pt x="3508248" y="3208612"/>
                </a:cubicBezTo>
                <a:cubicBezTo>
                  <a:pt x="3515058" y="3213400"/>
                  <a:pt x="3517398" y="3218311"/>
                  <a:pt x="3515268" y="3223343"/>
                </a:cubicBezTo>
                <a:cubicBezTo>
                  <a:pt x="3513138" y="3228376"/>
                  <a:pt x="3512074" y="3236569"/>
                  <a:pt x="3512074" y="3247923"/>
                </a:cubicBezTo>
                <a:cubicBezTo>
                  <a:pt x="3512074" y="3258748"/>
                  <a:pt x="3512888" y="3265273"/>
                  <a:pt x="3514515" y="3267498"/>
                </a:cubicBezTo>
                <a:cubicBezTo>
                  <a:pt x="3516143" y="3269722"/>
                  <a:pt x="3519134" y="3270855"/>
                  <a:pt x="3523489" y="3270896"/>
                </a:cubicBezTo>
                <a:cubicBezTo>
                  <a:pt x="3527843" y="3270936"/>
                  <a:pt x="3533591" y="3269658"/>
                  <a:pt x="3540733" y="3267060"/>
                </a:cubicBezTo>
                <a:cubicBezTo>
                  <a:pt x="3547875" y="3264463"/>
                  <a:pt x="3554885" y="3267043"/>
                  <a:pt x="3561763" y="3274802"/>
                </a:cubicBezTo>
                <a:cubicBezTo>
                  <a:pt x="3568640" y="3282562"/>
                  <a:pt x="3562119" y="3288120"/>
                  <a:pt x="3542198" y="3291477"/>
                </a:cubicBezTo>
                <a:cubicBezTo>
                  <a:pt x="3522278" y="3294835"/>
                  <a:pt x="3508208" y="3293644"/>
                  <a:pt x="3499987" y="3287906"/>
                </a:cubicBezTo>
                <a:cubicBezTo>
                  <a:pt x="3491767" y="3282168"/>
                  <a:pt x="3488084" y="3269359"/>
                  <a:pt x="3488938" y="3249480"/>
                </a:cubicBezTo>
                <a:cubicBezTo>
                  <a:pt x="3489793" y="3229600"/>
                  <a:pt x="3488708" y="3217192"/>
                  <a:pt x="3485683" y="3212254"/>
                </a:cubicBezTo>
                <a:lnTo>
                  <a:pt x="3455894" y="3215225"/>
                </a:lnTo>
                <a:cubicBezTo>
                  <a:pt x="3462704" y="3219023"/>
                  <a:pt x="3464779" y="3223333"/>
                  <a:pt x="3462120" y="3228155"/>
                </a:cubicBezTo>
                <a:cubicBezTo>
                  <a:pt x="3459461" y="3232978"/>
                  <a:pt x="3454873" y="3244522"/>
                  <a:pt x="3448355" y="3262787"/>
                </a:cubicBezTo>
                <a:cubicBezTo>
                  <a:pt x="3441837" y="3281052"/>
                  <a:pt x="3429520" y="3295072"/>
                  <a:pt x="3411404" y="3304846"/>
                </a:cubicBezTo>
                <a:cubicBezTo>
                  <a:pt x="3406875" y="3307289"/>
                  <a:pt x="3403286" y="3308991"/>
                  <a:pt x="3400637" y="3309952"/>
                </a:cubicBezTo>
                <a:lnTo>
                  <a:pt x="3397742" y="3310325"/>
                </a:lnTo>
                <a:lnTo>
                  <a:pt x="3400589" y="3333383"/>
                </a:lnTo>
                <a:cubicBezTo>
                  <a:pt x="3413245" y="3332583"/>
                  <a:pt x="3433369" y="3330483"/>
                  <a:pt x="3460961" y="3327085"/>
                </a:cubicBezTo>
                <a:cubicBezTo>
                  <a:pt x="3488552" y="3323687"/>
                  <a:pt x="3508733" y="3321334"/>
                  <a:pt x="3521505" y="3320025"/>
                </a:cubicBezTo>
                <a:cubicBezTo>
                  <a:pt x="3534276" y="3318716"/>
                  <a:pt x="3542819" y="3320829"/>
                  <a:pt x="3547133" y="3326363"/>
                </a:cubicBezTo>
                <a:cubicBezTo>
                  <a:pt x="3551446" y="3331898"/>
                  <a:pt x="3556018" y="3327184"/>
                  <a:pt x="3560847" y="3312222"/>
                </a:cubicBezTo>
                <a:cubicBezTo>
                  <a:pt x="3565676" y="3297259"/>
                  <a:pt x="3569583" y="3276763"/>
                  <a:pt x="3572567" y="3250731"/>
                </a:cubicBezTo>
                <a:cubicBezTo>
                  <a:pt x="3575551" y="3224700"/>
                  <a:pt x="3574748" y="3210287"/>
                  <a:pt x="3570156" y="3207492"/>
                </a:cubicBezTo>
                <a:cubicBezTo>
                  <a:pt x="3565564" y="3204698"/>
                  <a:pt x="3558897" y="3203511"/>
                  <a:pt x="3550154" y="3203932"/>
                </a:cubicBezTo>
                <a:close/>
                <a:moveTo>
                  <a:pt x="4844913" y="3198575"/>
                </a:moveTo>
                <a:cubicBezTo>
                  <a:pt x="4848405" y="3197907"/>
                  <a:pt x="4854710" y="3199544"/>
                  <a:pt x="4863825" y="3203484"/>
                </a:cubicBezTo>
                <a:cubicBezTo>
                  <a:pt x="4876346" y="3207581"/>
                  <a:pt x="4880904" y="3213197"/>
                  <a:pt x="4877499" y="3220332"/>
                </a:cubicBezTo>
                <a:cubicBezTo>
                  <a:pt x="4874094" y="3227467"/>
                  <a:pt x="4873029" y="3243589"/>
                  <a:pt x="4874304" y="3268698"/>
                </a:cubicBezTo>
                <a:cubicBezTo>
                  <a:pt x="4875580" y="3293807"/>
                  <a:pt x="4873290" y="3310679"/>
                  <a:pt x="4867437" y="3319313"/>
                </a:cubicBezTo>
                <a:cubicBezTo>
                  <a:pt x="4861584" y="3327947"/>
                  <a:pt x="4856450" y="3326784"/>
                  <a:pt x="4852034" y="3315823"/>
                </a:cubicBezTo>
                <a:cubicBezTo>
                  <a:pt x="4847619" y="3304863"/>
                  <a:pt x="4846052" y="3296506"/>
                  <a:pt x="4847334" y="3290755"/>
                </a:cubicBezTo>
                <a:cubicBezTo>
                  <a:pt x="4848616" y="3285003"/>
                  <a:pt x="4849256" y="3272429"/>
                  <a:pt x="4849256" y="3253030"/>
                </a:cubicBezTo>
                <a:cubicBezTo>
                  <a:pt x="4849256" y="3233225"/>
                  <a:pt x="4847127" y="3218046"/>
                  <a:pt x="4842867" y="3207492"/>
                </a:cubicBezTo>
                <a:cubicBezTo>
                  <a:pt x="4840738" y="3202216"/>
                  <a:pt x="4841419" y="3199243"/>
                  <a:pt x="4844913" y="3198575"/>
                </a:cubicBezTo>
                <a:close/>
                <a:moveTo>
                  <a:pt x="450163" y="3190070"/>
                </a:moveTo>
                <a:cubicBezTo>
                  <a:pt x="451624" y="3189087"/>
                  <a:pt x="454131" y="3189275"/>
                  <a:pt x="457689" y="3190634"/>
                </a:cubicBezTo>
                <a:cubicBezTo>
                  <a:pt x="464805" y="3193354"/>
                  <a:pt x="471426" y="3196691"/>
                  <a:pt x="477558" y="3200645"/>
                </a:cubicBezTo>
                <a:cubicBezTo>
                  <a:pt x="483690" y="3204600"/>
                  <a:pt x="485425" y="3209036"/>
                  <a:pt x="482767" y="3213953"/>
                </a:cubicBezTo>
                <a:cubicBezTo>
                  <a:pt x="480109" y="3218870"/>
                  <a:pt x="476330" y="3226762"/>
                  <a:pt x="471434" y="3237627"/>
                </a:cubicBezTo>
                <a:cubicBezTo>
                  <a:pt x="490275" y="3236013"/>
                  <a:pt x="507191" y="3232632"/>
                  <a:pt x="522180" y="3227484"/>
                </a:cubicBezTo>
                <a:cubicBezTo>
                  <a:pt x="537171" y="3222336"/>
                  <a:pt x="549056" y="3222753"/>
                  <a:pt x="557840" y="3228735"/>
                </a:cubicBezTo>
                <a:cubicBezTo>
                  <a:pt x="566623" y="3234718"/>
                  <a:pt x="566267" y="3239625"/>
                  <a:pt x="556771" y="3243457"/>
                </a:cubicBezTo>
                <a:cubicBezTo>
                  <a:pt x="547277" y="3247289"/>
                  <a:pt x="537010" y="3250053"/>
                  <a:pt x="525975" y="3251748"/>
                </a:cubicBezTo>
                <a:cubicBezTo>
                  <a:pt x="514941" y="3253444"/>
                  <a:pt x="503850" y="3254947"/>
                  <a:pt x="492708" y="3256255"/>
                </a:cubicBezTo>
                <a:cubicBezTo>
                  <a:pt x="481563" y="3257565"/>
                  <a:pt x="473542" y="3256937"/>
                  <a:pt x="468646" y="3254373"/>
                </a:cubicBezTo>
                <a:cubicBezTo>
                  <a:pt x="467101" y="3259718"/>
                  <a:pt x="463342" y="3270733"/>
                  <a:pt x="457374" y="3287418"/>
                </a:cubicBezTo>
                <a:cubicBezTo>
                  <a:pt x="510806" y="3282440"/>
                  <a:pt x="540706" y="3278217"/>
                  <a:pt x="547075" y="3274751"/>
                </a:cubicBezTo>
                <a:cubicBezTo>
                  <a:pt x="553445" y="3271286"/>
                  <a:pt x="561190" y="3271608"/>
                  <a:pt x="570312" y="3275718"/>
                </a:cubicBezTo>
                <a:cubicBezTo>
                  <a:pt x="579436" y="3279828"/>
                  <a:pt x="586303" y="3284600"/>
                  <a:pt x="590915" y="3290032"/>
                </a:cubicBezTo>
                <a:cubicBezTo>
                  <a:pt x="595527" y="3295465"/>
                  <a:pt x="595677" y="3300732"/>
                  <a:pt x="591363" y="3305832"/>
                </a:cubicBezTo>
                <a:cubicBezTo>
                  <a:pt x="587048" y="3310933"/>
                  <a:pt x="583826" y="3327119"/>
                  <a:pt x="581698" y="3354392"/>
                </a:cubicBezTo>
                <a:cubicBezTo>
                  <a:pt x="579567" y="3381665"/>
                  <a:pt x="571182" y="3402033"/>
                  <a:pt x="556537" y="3415496"/>
                </a:cubicBezTo>
                <a:cubicBezTo>
                  <a:pt x="541894" y="3428959"/>
                  <a:pt x="533036" y="3431153"/>
                  <a:pt x="529963" y="3422078"/>
                </a:cubicBezTo>
                <a:cubicBezTo>
                  <a:pt x="526892" y="3413003"/>
                  <a:pt x="521024" y="3403826"/>
                  <a:pt x="512362" y="3394548"/>
                </a:cubicBezTo>
                <a:cubicBezTo>
                  <a:pt x="503701" y="3385269"/>
                  <a:pt x="503861" y="3381732"/>
                  <a:pt x="512841" y="3383937"/>
                </a:cubicBezTo>
                <a:cubicBezTo>
                  <a:pt x="521820" y="3386141"/>
                  <a:pt x="528515" y="3388057"/>
                  <a:pt x="532924" y="3389685"/>
                </a:cubicBezTo>
                <a:cubicBezTo>
                  <a:pt x="537332" y="3391313"/>
                  <a:pt x="541783" y="3388230"/>
                  <a:pt x="546272" y="3380437"/>
                </a:cubicBezTo>
                <a:cubicBezTo>
                  <a:pt x="550762" y="3372644"/>
                  <a:pt x="554282" y="3357356"/>
                  <a:pt x="556832" y="3334573"/>
                </a:cubicBezTo>
                <a:cubicBezTo>
                  <a:pt x="559382" y="3311791"/>
                  <a:pt x="558243" y="3299538"/>
                  <a:pt x="553415" y="3297815"/>
                </a:cubicBezTo>
                <a:cubicBezTo>
                  <a:pt x="548584" y="3296093"/>
                  <a:pt x="539429" y="3296066"/>
                  <a:pt x="525945" y="3297734"/>
                </a:cubicBezTo>
                <a:cubicBezTo>
                  <a:pt x="512461" y="3299403"/>
                  <a:pt x="497421" y="3301515"/>
                  <a:pt x="480823" y="3304072"/>
                </a:cubicBezTo>
                <a:cubicBezTo>
                  <a:pt x="464227" y="3306629"/>
                  <a:pt x="451923" y="3309627"/>
                  <a:pt x="443913" y="3313066"/>
                </a:cubicBezTo>
                <a:cubicBezTo>
                  <a:pt x="435904" y="3316505"/>
                  <a:pt x="430587" y="3314094"/>
                  <a:pt x="427960" y="3305832"/>
                </a:cubicBezTo>
                <a:cubicBezTo>
                  <a:pt x="425336" y="3297571"/>
                  <a:pt x="426391" y="3291230"/>
                  <a:pt x="431125" y="3286807"/>
                </a:cubicBezTo>
                <a:cubicBezTo>
                  <a:pt x="435859" y="3282385"/>
                  <a:pt x="440328" y="3271337"/>
                  <a:pt x="444534" y="3253661"/>
                </a:cubicBezTo>
                <a:cubicBezTo>
                  <a:pt x="448740" y="3235986"/>
                  <a:pt x="450841" y="3223859"/>
                  <a:pt x="450841" y="3217280"/>
                </a:cubicBezTo>
                <a:cubicBezTo>
                  <a:pt x="450841" y="3210104"/>
                  <a:pt x="450205" y="3203189"/>
                  <a:pt x="448929" y="3196535"/>
                </a:cubicBezTo>
                <a:cubicBezTo>
                  <a:pt x="448292" y="3193208"/>
                  <a:pt x="448702" y="3191053"/>
                  <a:pt x="450163" y="3190070"/>
                </a:cubicBezTo>
                <a:close/>
                <a:moveTo>
                  <a:pt x="58176" y="3185006"/>
                </a:moveTo>
                <a:cubicBezTo>
                  <a:pt x="60919" y="3184272"/>
                  <a:pt x="65601" y="3184723"/>
                  <a:pt x="72224" y="3186361"/>
                </a:cubicBezTo>
                <a:cubicBezTo>
                  <a:pt x="85470" y="3189637"/>
                  <a:pt x="91269" y="3197536"/>
                  <a:pt x="89621" y="3210056"/>
                </a:cubicBezTo>
                <a:cubicBezTo>
                  <a:pt x="87972" y="3222577"/>
                  <a:pt x="81356" y="3224096"/>
                  <a:pt x="69772" y="3214614"/>
                </a:cubicBezTo>
                <a:cubicBezTo>
                  <a:pt x="62718" y="3204929"/>
                  <a:pt x="58052" y="3196980"/>
                  <a:pt x="55774" y="3190767"/>
                </a:cubicBezTo>
                <a:cubicBezTo>
                  <a:pt x="54633" y="3187661"/>
                  <a:pt x="55434" y="3185740"/>
                  <a:pt x="58176" y="3185006"/>
                </a:cubicBezTo>
                <a:close/>
                <a:moveTo>
                  <a:pt x="3572193" y="3177256"/>
                </a:moveTo>
                <a:cubicBezTo>
                  <a:pt x="3576563" y="3177409"/>
                  <a:pt x="3580971" y="3178714"/>
                  <a:pt x="3585417" y="3181173"/>
                </a:cubicBezTo>
                <a:cubicBezTo>
                  <a:pt x="3594308" y="3186090"/>
                  <a:pt x="3602607" y="3191649"/>
                  <a:pt x="3610312" y="3197848"/>
                </a:cubicBezTo>
                <a:cubicBezTo>
                  <a:pt x="3618017" y="3204047"/>
                  <a:pt x="3619068" y="3210606"/>
                  <a:pt x="3613466" y="3217524"/>
                </a:cubicBezTo>
                <a:cubicBezTo>
                  <a:pt x="3607863" y="3224442"/>
                  <a:pt x="3602746" y="3242833"/>
                  <a:pt x="3598113" y="3272696"/>
                </a:cubicBezTo>
                <a:cubicBezTo>
                  <a:pt x="3593481" y="3302560"/>
                  <a:pt x="3589639" y="3324257"/>
                  <a:pt x="3586587" y="3337788"/>
                </a:cubicBezTo>
                <a:cubicBezTo>
                  <a:pt x="3583534" y="3351319"/>
                  <a:pt x="3577535" y="3364210"/>
                  <a:pt x="3568589" y="3376459"/>
                </a:cubicBezTo>
                <a:cubicBezTo>
                  <a:pt x="3559643" y="3388708"/>
                  <a:pt x="3553495" y="3389329"/>
                  <a:pt x="3550144" y="3378321"/>
                </a:cubicBezTo>
                <a:cubicBezTo>
                  <a:pt x="3546793" y="3367313"/>
                  <a:pt x="3544575" y="3359526"/>
                  <a:pt x="3543490" y="3354962"/>
                </a:cubicBezTo>
                <a:cubicBezTo>
                  <a:pt x="3542405" y="3350397"/>
                  <a:pt x="3538515" y="3347175"/>
                  <a:pt x="3531821" y="3345297"/>
                </a:cubicBezTo>
                <a:cubicBezTo>
                  <a:pt x="3525127" y="3343418"/>
                  <a:pt x="3506007" y="3343754"/>
                  <a:pt x="3474461" y="3346304"/>
                </a:cubicBezTo>
                <a:cubicBezTo>
                  <a:pt x="3442916" y="3348854"/>
                  <a:pt x="3418529" y="3350516"/>
                  <a:pt x="3401301" y="3351289"/>
                </a:cubicBezTo>
                <a:cubicBezTo>
                  <a:pt x="3395238" y="3365844"/>
                  <a:pt x="3390242" y="3368774"/>
                  <a:pt x="3386315" y="3360079"/>
                </a:cubicBezTo>
                <a:cubicBezTo>
                  <a:pt x="3382388" y="3351384"/>
                  <a:pt x="3378933" y="3338087"/>
                  <a:pt x="3375948" y="3320188"/>
                </a:cubicBezTo>
                <a:cubicBezTo>
                  <a:pt x="3372964" y="3302289"/>
                  <a:pt x="3369779" y="3283820"/>
                  <a:pt x="3366395" y="3264781"/>
                </a:cubicBezTo>
                <a:cubicBezTo>
                  <a:pt x="3363011" y="3245743"/>
                  <a:pt x="3359904" y="3233188"/>
                  <a:pt x="3357076" y="3227118"/>
                </a:cubicBezTo>
                <a:cubicBezTo>
                  <a:pt x="3354248" y="3221047"/>
                  <a:pt x="3351046" y="3214685"/>
                  <a:pt x="3347472" y="3208032"/>
                </a:cubicBezTo>
                <a:cubicBezTo>
                  <a:pt x="3343897" y="3201378"/>
                  <a:pt x="3346519" y="3198706"/>
                  <a:pt x="3355336" y="3200015"/>
                </a:cubicBezTo>
                <a:cubicBezTo>
                  <a:pt x="3364153" y="3201324"/>
                  <a:pt x="3371231" y="3202389"/>
                  <a:pt x="3376569" y="3203209"/>
                </a:cubicBezTo>
                <a:cubicBezTo>
                  <a:pt x="3381907" y="3204030"/>
                  <a:pt x="3411533" y="3201487"/>
                  <a:pt x="3465447" y="3195579"/>
                </a:cubicBezTo>
                <a:cubicBezTo>
                  <a:pt x="3519362" y="3189671"/>
                  <a:pt x="3550612" y="3184564"/>
                  <a:pt x="3559199" y="3180257"/>
                </a:cubicBezTo>
                <a:cubicBezTo>
                  <a:pt x="3563492" y="3178104"/>
                  <a:pt x="3567823" y="3177103"/>
                  <a:pt x="3572193" y="3177256"/>
                </a:cubicBezTo>
                <a:close/>
                <a:moveTo>
                  <a:pt x="4429758" y="3173390"/>
                </a:moveTo>
                <a:cubicBezTo>
                  <a:pt x="4433595" y="3173308"/>
                  <a:pt x="4438350" y="3173946"/>
                  <a:pt x="4444024" y="3175303"/>
                </a:cubicBezTo>
                <a:cubicBezTo>
                  <a:pt x="4455371" y="3178016"/>
                  <a:pt x="4464433" y="3183211"/>
                  <a:pt x="4471209" y="3190889"/>
                </a:cubicBezTo>
                <a:cubicBezTo>
                  <a:pt x="4477984" y="3198567"/>
                  <a:pt x="4481799" y="3204783"/>
                  <a:pt x="4482654" y="3209537"/>
                </a:cubicBezTo>
                <a:cubicBezTo>
                  <a:pt x="4483509" y="3214292"/>
                  <a:pt x="4489660" y="3227050"/>
                  <a:pt x="4501109" y="3247811"/>
                </a:cubicBezTo>
                <a:cubicBezTo>
                  <a:pt x="4512558" y="3268573"/>
                  <a:pt x="4525822" y="3287330"/>
                  <a:pt x="4540899" y="3304082"/>
                </a:cubicBezTo>
                <a:cubicBezTo>
                  <a:pt x="4555977" y="3320836"/>
                  <a:pt x="4570400" y="3332966"/>
                  <a:pt x="4584168" y="3340474"/>
                </a:cubicBezTo>
                <a:cubicBezTo>
                  <a:pt x="4597937" y="3347982"/>
                  <a:pt x="4612153" y="3355057"/>
                  <a:pt x="4626817" y="3361697"/>
                </a:cubicBezTo>
                <a:cubicBezTo>
                  <a:pt x="4641480" y="3368337"/>
                  <a:pt x="4639870" y="3372752"/>
                  <a:pt x="4621984" y="3374943"/>
                </a:cubicBezTo>
                <a:cubicBezTo>
                  <a:pt x="4604099" y="3377134"/>
                  <a:pt x="4587960" y="3377565"/>
                  <a:pt x="4573567" y="3376235"/>
                </a:cubicBezTo>
                <a:cubicBezTo>
                  <a:pt x="4559174" y="3374906"/>
                  <a:pt x="4548424" y="3368910"/>
                  <a:pt x="4541316" y="3358248"/>
                </a:cubicBezTo>
                <a:cubicBezTo>
                  <a:pt x="4534208" y="3347586"/>
                  <a:pt x="4524007" y="3330667"/>
                  <a:pt x="4510713" y="3307491"/>
                </a:cubicBezTo>
                <a:cubicBezTo>
                  <a:pt x="4497419" y="3284315"/>
                  <a:pt x="4485259" y="3260227"/>
                  <a:pt x="4474230" y="3235226"/>
                </a:cubicBezTo>
                <a:cubicBezTo>
                  <a:pt x="4468763" y="3252196"/>
                  <a:pt x="4462751" y="3267019"/>
                  <a:pt x="4456192" y="3279696"/>
                </a:cubicBezTo>
                <a:cubicBezTo>
                  <a:pt x="4449633" y="3292372"/>
                  <a:pt x="4442691" y="3303452"/>
                  <a:pt x="4435366" y="3312934"/>
                </a:cubicBezTo>
                <a:cubicBezTo>
                  <a:pt x="4428041" y="3322416"/>
                  <a:pt x="4417647" y="3333234"/>
                  <a:pt x="4404184" y="3345388"/>
                </a:cubicBezTo>
                <a:cubicBezTo>
                  <a:pt x="4390720" y="3357543"/>
                  <a:pt x="4375327" y="3367119"/>
                  <a:pt x="4358005" y="3374119"/>
                </a:cubicBezTo>
                <a:cubicBezTo>
                  <a:pt x="4340682" y="3381118"/>
                  <a:pt x="4338952" y="3378613"/>
                  <a:pt x="4352816" y="3366600"/>
                </a:cubicBezTo>
                <a:cubicBezTo>
                  <a:pt x="4366679" y="3354589"/>
                  <a:pt x="4380139" y="3341424"/>
                  <a:pt x="4393196" y="3327106"/>
                </a:cubicBezTo>
                <a:cubicBezTo>
                  <a:pt x="4406252" y="3312788"/>
                  <a:pt x="4416799" y="3299280"/>
                  <a:pt x="4424836" y="3286584"/>
                </a:cubicBezTo>
                <a:cubicBezTo>
                  <a:pt x="4432874" y="3273887"/>
                  <a:pt x="4439415" y="3260179"/>
                  <a:pt x="4444462" y="3245461"/>
                </a:cubicBezTo>
                <a:cubicBezTo>
                  <a:pt x="4449508" y="3230743"/>
                  <a:pt x="4452458" y="3220305"/>
                  <a:pt x="4453313" y="3214146"/>
                </a:cubicBezTo>
                <a:cubicBezTo>
                  <a:pt x="4454167" y="3207988"/>
                  <a:pt x="4452394" y="3203108"/>
                  <a:pt x="4447992" y="3199506"/>
                </a:cubicBezTo>
                <a:cubicBezTo>
                  <a:pt x="4443590" y="3195904"/>
                  <a:pt x="4438622" y="3193466"/>
                  <a:pt x="4433087" y="3192191"/>
                </a:cubicBezTo>
                <a:cubicBezTo>
                  <a:pt x="4427553" y="3190916"/>
                  <a:pt x="4423154" y="3188624"/>
                  <a:pt x="4419892" y="3185314"/>
                </a:cubicBezTo>
                <a:cubicBezTo>
                  <a:pt x="4416629" y="3182004"/>
                  <a:pt x="4416999" y="3178830"/>
                  <a:pt x="4421001" y="3175791"/>
                </a:cubicBezTo>
                <a:cubicBezTo>
                  <a:pt x="4423002" y="3174272"/>
                  <a:pt x="4425921" y="3173471"/>
                  <a:pt x="4429758" y="3173390"/>
                </a:cubicBezTo>
                <a:close/>
                <a:moveTo>
                  <a:pt x="145746" y="3166926"/>
                </a:moveTo>
                <a:cubicBezTo>
                  <a:pt x="146570" y="3166698"/>
                  <a:pt x="147410" y="3166777"/>
                  <a:pt x="148263" y="3167164"/>
                </a:cubicBezTo>
                <a:cubicBezTo>
                  <a:pt x="151674" y="3168710"/>
                  <a:pt x="156535" y="3171728"/>
                  <a:pt x="162842" y="3176218"/>
                </a:cubicBezTo>
                <a:cubicBezTo>
                  <a:pt x="170153" y="3182241"/>
                  <a:pt x="170931" y="3186697"/>
                  <a:pt x="165173" y="3189587"/>
                </a:cubicBezTo>
                <a:cubicBezTo>
                  <a:pt x="159414" y="3192476"/>
                  <a:pt x="148959" y="3198889"/>
                  <a:pt x="133807" y="3208825"/>
                </a:cubicBezTo>
                <a:cubicBezTo>
                  <a:pt x="118653" y="3218762"/>
                  <a:pt x="114933" y="3218060"/>
                  <a:pt x="122646" y="3206719"/>
                </a:cubicBezTo>
                <a:cubicBezTo>
                  <a:pt x="130357" y="3195379"/>
                  <a:pt x="135701" y="3185565"/>
                  <a:pt x="138680" y="3177276"/>
                </a:cubicBezTo>
                <a:cubicBezTo>
                  <a:pt x="140912" y="3171060"/>
                  <a:pt x="143267" y="3167610"/>
                  <a:pt x="145746" y="3166926"/>
                </a:cubicBezTo>
                <a:close/>
                <a:moveTo>
                  <a:pt x="4213153" y="3165548"/>
                </a:moveTo>
                <a:cubicBezTo>
                  <a:pt x="4221258" y="3165267"/>
                  <a:pt x="4228884" y="3167952"/>
                  <a:pt x="4236031" y="3173604"/>
                </a:cubicBezTo>
                <a:cubicBezTo>
                  <a:pt x="4245560" y="3181139"/>
                  <a:pt x="4244051" y="3186477"/>
                  <a:pt x="4231504" y="3189617"/>
                </a:cubicBezTo>
                <a:cubicBezTo>
                  <a:pt x="4218956" y="3192758"/>
                  <a:pt x="4204770" y="3195182"/>
                  <a:pt x="4188947" y="3196891"/>
                </a:cubicBezTo>
                <a:cubicBezTo>
                  <a:pt x="4173123" y="3198601"/>
                  <a:pt x="4159962" y="3200140"/>
                  <a:pt x="4149462" y="3201510"/>
                </a:cubicBezTo>
                <a:cubicBezTo>
                  <a:pt x="4161372" y="3206584"/>
                  <a:pt x="4165354" y="3212457"/>
                  <a:pt x="4161406" y="3219131"/>
                </a:cubicBezTo>
                <a:cubicBezTo>
                  <a:pt x="4157459" y="3225805"/>
                  <a:pt x="4151775" y="3241337"/>
                  <a:pt x="4144355" y="3265727"/>
                </a:cubicBezTo>
                <a:cubicBezTo>
                  <a:pt x="4163509" y="3262526"/>
                  <a:pt x="4176084" y="3259172"/>
                  <a:pt x="4182079" y="3255665"/>
                </a:cubicBezTo>
                <a:cubicBezTo>
                  <a:pt x="4188075" y="3252159"/>
                  <a:pt x="4194522" y="3251776"/>
                  <a:pt x="4201420" y="3254516"/>
                </a:cubicBezTo>
                <a:cubicBezTo>
                  <a:pt x="4208318" y="3257256"/>
                  <a:pt x="4215212" y="3261814"/>
                  <a:pt x="4222103" y="3268189"/>
                </a:cubicBezTo>
                <a:cubicBezTo>
                  <a:pt x="4228994" y="3274565"/>
                  <a:pt x="4229791" y="3280395"/>
                  <a:pt x="4224494" y="3285678"/>
                </a:cubicBezTo>
                <a:cubicBezTo>
                  <a:pt x="4219197" y="3290962"/>
                  <a:pt x="4214079" y="3301007"/>
                  <a:pt x="4209142" y="3315813"/>
                </a:cubicBezTo>
                <a:cubicBezTo>
                  <a:pt x="4204204" y="3330619"/>
                  <a:pt x="4200053" y="3343286"/>
                  <a:pt x="4196689" y="3353812"/>
                </a:cubicBezTo>
                <a:cubicBezTo>
                  <a:pt x="4215043" y="3353012"/>
                  <a:pt x="4231419" y="3351537"/>
                  <a:pt x="4245818" y="3349386"/>
                </a:cubicBezTo>
                <a:cubicBezTo>
                  <a:pt x="4260217" y="3347237"/>
                  <a:pt x="4272311" y="3348227"/>
                  <a:pt x="4282098" y="3352357"/>
                </a:cubicBezTo>
                <a:cubicBezTo>
                  <a:pt x="4291885" y="3356488"/>
                  <a:pt x="4299037" y="3363111"/>
                  <a:pt x="4303555" y="3372227"/>
                </a:cubicBezTo>
                <a:cubicBezTo>
                  <a:pt x="4308072" y="3381342"/>
                  <a:pt x="4299183" y="3384408"/>
                  <a:pt x="4276889" y="3381424"/>
                </a:cubicBezTo>
                <a:cubicBezTo>
                  <a:pt x="4254595" y="3378440"/>
                  <a:pt x="4220808" y="3378012"/>
                  <a:pt x="4175527" y="3380142"/>
                </a:cubicBezTo>
                <a:cubicBezTo>
                  <a:pt x="4130247" y="3382272"/>
                  <a:pt x="4099577" y="3384815"/>
                  <a:pt x="4083516" y="3387772"/>
                </a:cubicBezTo>
                <a:cubicBezTo>
                  <a:pt x="4067454" y="3390730"/>
                  <a:pt x="4053605" y="3393283"/>
                  <a:pt x="4041966" y="3395433"/>
                </a:cubicBezTo>
                <a:cubicBezTo>
                  <a:pt x="4030327" y="3397583"/>
                  <a:pt x="4019770" y="3394168"/>
                  <a:pt x="4010295" y="3385188"/>
                </a:cubicBezTo>
                <a:cubicBezTo>
                  <a:pt x="4000819" y="3376208"/>
                  <a:pt x="4000789" y="3371718"/>
                  <a:pt x="4010203" y="3371718"/>
                </a:cubicBezTo>
                <a:cubicBezTo>
                  <a:pt x="4017962" y="3371718"/>
                  <a:pt x="4026990" y="3371308"/>
                  <a:pt x="4037286" y="3370487"/>
                </a:cubicBezTo>
                <a:cubicBezTo>
                  <a:pt x="4047582" y="3369666"/>
                  <a:pt x="4064307" y="3367255"/>
                  <a:pt x="4087463" y="3363253"/>
                </a:cubicBezTo>
                <a:cubicBezTo>
                  <a:pt x="4091275" y="3354097"/>
                  <a:pt x="4099543" y="3329720"/>
                  <a:pt x="4112267" y="3290124"/>
                </a:cubicBezTo>
                <a:lnTo>
                  <a:pt x="4087361" y="3296513"/>
                </a:lnTo>
                <a:cubicBezTo>
                  <a:pt x="4080267" y="3297368"/>
                  <a:pt x="4072643" y="3293512"/>
                  <a:pt x="4064491" y="3284946"/>
                </a:cubicBezTo>
                <a:cubicBezTo>
                  <a:pt x="4056338" y="3276379"/>
                  <a:pt x="4057952" y="3272527"/>
                  <a:pt x="4069333" y="3273388"/>
                </a:cubicBezTo>
                <a:cubicBezTo>
                  <a:pt x="4080714" y="3274250"/>
                  <a:pt x="4096450" y="3273134"/>
                  <a:pt x="4116540" y="3270041"/>
                </a:cubicBezTo>
                <a:cubicBezTo>
                  <a:pt x="4125615" y="3232507"/>
                  <a:pt x="4129250" y="3210687"/>
                  <a:pt x="4127446" y="3204583"/>
                </a:cubicBezTo>
                <a:cubicBezTo>
                  <a:pt x="4115536" y="3207092"/>
                  <a:pt x="4106417" y="3208571"/>
                  <a:pt x="4100089" y="3209019"/>
                </a:cubicBezTo>
                <a:cubicBezTo>
                  <a:pt x="4093761" y="3209466"/>
                  <a:pt x="4086547" y="3205627"/>
                  <a:pt x="4078449" y="3197502"/>
                </a:cubicBezTo>
                <a:cubicBezTo>
                  <a:pt x="4070351" y="3189376"/>
                  <a:pt x="4071436" y="3185314"/>
                  <a:pt x="4081705" y="3185314"/>
                </a:cubicBezTo>
                <a:cubicBezTo>
                  <a:pt x="4089274" y="3185314"/>
                  <a:pt x="4100140" y="3184479"/>
                  <a:pt x="4114302" y="3182811"/>
                </a:cubicBezTo>
                <a:cubicBezTo>
                  <a:pt x="4128464" y="3181142"/>
                  <a:pt x="4144294" y="3178813"/>
                  <a:pt x="4161793" y="3175821"/>
                </a:cubicBezTo>
                <a:cubicBezTo>
                  <a:pt x="4179292" y="3172830"/>
                  <a:pt x="4193657" y="3169829"/>
                  <a:pt x="4204889" y="3166818"/>
                </a:cubicBezTo>
                <a:cubicBezTo>
                  <a:pt x="4207697" y="3166065"/>
                  <a:pt x="4210452" y="3165642"/>
                  <a:pt x="4213153" y="3165548"/>
                </a:cubicBezTo>
                <a:close/>
                <a:moveTo>
                  <a:pt x="4812697" y="3164081"/>
                </a:moveTo>
                <a:cubicBezTo>
                  <a:pt x="4816228" y="3164807"/>
                  <a:pt x="4819637" y="3166553"/>
                  <a:pt x="4822927" y="3169320"/>
                </a:cubicBezTo>
                <a:cubicBezTo>
                  <a:pt x="4829506" y="3174855"/>
                  <a:pt x="4828499" y="3179762"/>
                  <a:pt x="4819905" y="3184042"/>
                </a:cubicBezTo>
                <a:cubicBezTo>
                  <a:pt x="4811312" y="3188322"/>
                  <a:pt x="4796461" y="3191804"/>
                  <a:pt x="4775354" y="3194490"/>
                </a:cubicBezTo>
                <a:cubicBezTo>
                  <a:pt x="4783859" y="3199943"/>
                  <a:pt x="4785128" y="3204959"/>
                  <a:pt x="4779159" y="3209537"/>
                </a:cubicBezTo>
                <a:cubicBezTo>
                  <a:pt x="4773190" y="3214116"/>
                  <a:pt x="4766866" y="3220372"/>
                  <a:pt x="4760185" y="3228308"/>
                </a:cubicBezTo>
                <a:cubicBezTo>
                  <a:pt x="4753504" y="3236244"/>
                  <a:pt x="4748404" y="3241483"/>
                  <a:pt x="4744884" y="3244027"/>
                </a:cubicBezTo>
                <a:cubicBezTo>
                  <a:pt x="4741364" y="3246570"/>
                  <a:pt x="4742320" y="3247448"/>
                  <a:pt x="4747753" y="3246662"/>
                </a:cubicBezTo>
                <a:cubicBezTo>
                  <a:pt x="4753186" y="3245875"/>
                  <a:pt x="4767866" y="3243922"/>
                  <a:pt x="4791795" y="3240801"/>
                </a:cubicBezTo>
                <a:cubicBezTo>
                  <a:pt x="4790167" y="3236094"/>
                  <a:pt x="4788058" y="3229282"/>
                  <a:pt x="4785467" y="3220362"/>
                </a:cubicBezTo>
                <a:cubicBezTo>
                  <a:pt x="4782876" y="3211443"/>
                  <a:pt x="4786115" y="3209046"/>
                  <a:pt x="4795183" y="3213169"/>
                </a:cubicBezTo>
                <a:cubicBezTo>
                  <a:pt x="4804251" y="3217293"/>
                  <a:pt x="4811495" y="3222523"/>
                  <a:pt x="4816914" y="3228857"/>
                </a:cubicBezTo>
                <a:cubicBezTo>
                  <a:pt x="4822334" y="3235193"/>
                  <a:pt x="4825274" y="3241894"/>
                  <a:pt x="4825735" y="3248961"/>
                </a:cubicBezTo>
                <a:cubicBezTo>
                  <a:pt x="4826196" y="3256028"/>
                  <a:pt x="4823697" y="3262102"/>
                  <a:pt x="4818237" y="3267182"/>
                </a:cubicBezTo>
                <a:cubicBezTo>
                  <a:pt x="4812777" y="3272262"/>
                  <a:pt x="4806235" y="3267993"/>
                  <a:pt x="4798611" y="3254373"/>
                </a:cubicBezTo>
                <a:cubicBezTo>
                  <a:pt x="4784192" y="3257602"/>
                  <a:pt x="4774310" y="3259508"/>
                  <a:pt x="4768965" y="3260091"/>
                </a:cubicBezTo>
                <a:cubicBezTo>
                  <a:pt x="4778325" y="3264310"/>
                  <a:pt x="4782154" y="3268776"/>
                  <a:pt x="4780451" y="3273490"/>
                </a:cubicBezTo>
                <a:cubicBezTo>
                  <a:pt x="4778749" y="3278204"/>
                  <a:pt x="4777897" y="3285403"/>
                  <a:pt x="4777897" y="3295089"/>
                </a:cubicBezTo>
                <a:cubicBezTo>
                  <a:pt x="4778861" y="3295184"/>
                  <a:pt x="4783751" y="3293929"/>
                  <a:pt x="4792568" y="3291325"/>
                </a:cubicBezTo>
                <a:cubicBezTo>
                  <a:pt x="4801386" y="3288720"/>
                  <a:pt x="4808805" y="3290565"/>
                  <a:pt x="4814828" y="3296859"/>
                </a:cubicBezTo>
                <a:cubicBezTo>
                  <a:pt x="4820851" y="3303153"/>
                  <a:pt x="4818250" y="3307850"/>
                  <a:pt x="4807025" y="3310950"/>
                </a:cubicBezTo>
                <a:cubicBezTo>
                  <a:pt x="4795800" y="3314050"/>
                  <a:pt x="4785582" y="3316664"/>
                  <a:pt x="4776371" y="3318794"/>
                </a:cubicBezTo>
                <a:cubicBezTo>
                  <a:pt x="4775693" y="3329850"/>
                  <a:pt x="4775354" y="3337697"/>
                  <a:pt x="4775354" y="3342336"/>
                </a:cubicBezTo>
                <a:cubicBezTo>
                  <a:pt x="4779139" y="3341699"/>
                  <a:pt x="4789872" y="3339409"/>
                  <a:pt x="4807554" y="3335469"/>
                </a:cubicBezTo>
                <a:cubicBezTo>
                  <a:pt x="4825236" y="3331528"/>
                  <a:pt x="4835993" y="3331844"/>
                  <a:pt x="4839826" y="3336415"/>
                </a:cubicBezTo>
                <a:cubicBezTo>
                  <a:pt x="4843658" y="3340986"/>
                  <a:pt x="4832175" y="3346931"/>
                  <a:pt x="4805377" y="3354249"/>
                </a:cubicBezTo>
                <a:cubicBezTo>
                  <a:pt x="4778579" y="3361568"/>
                  <a:pt x="4757570" y="3368184"/>
                  <a:pt x="4742350" y="3374099"/>
                </a:cubicBezTo>
                <a:cubicBezTo>
                  <a:pt x="4727130" y="3380013"/>
                  <a:pt x="4716831" y="3384310"/>
                  <a:pt x="4711453" y="3386989"/>
                </a:cubicBezTo>
                <a:cubicBezTo>
                  <a:pt x="4706074" y="3389668"/>
                  <a:pt x="4700807" y="3389078"/>
                  <a:pt x="4695653" y="3385219"/>
                </a:cubicBezTo>
                <a:cubicBezTo>
                  <a:pt x="4690498" y="3381359"/>
                  <a:pt x="4686079" y="3375374"/>
                  <a:pt x="4682396" y="3367262"/>
                </a:cubicBezTo>
                <a:cubicBezTo>
                  <a:pt x="4678713" y="3359150"/>
                  <a:pt x="4682535" y="3355528"/>
                  <a:pt x="4693862" y="3356396"/>
                </a:cubicBezTo>
                <a:cubicBezTo>
                  <a:pt x="4705189" y="3357264"/>
                  <a:pt x="4724641" y="3354151"/>
                  <a:pt x="4752219" y="3347057"/>
                </a:cubicBezTo>
                <a:lnTo>
                  <a:pt x="4752219" y="3323331"/>
                </a:lnTo>
                <a:cubicBezTo>
                  <a:pt x="4745029" y="3325013"/>
                  <a:pt x="4738806" y="3326285"/>
                  <a:pt x="4733550" y="3327146"/>
                </a:cubicBezTo>
                <a:cubicBezTo>
                  <a:pt x="4728293" y="3328008"/>
                  <a:pt x="4722430" y="3325322"/>
                  <a:pt x="4715960" y="3319089"/>
                </a:cubicBezTo>
                <a:cubicBezTo>
                  <a:pt x="4709489" y="3312856"/>
                  <a:pt x="4710147" y="3309444"/>
                  <a:pt x="4717933" y="3308854"/>
                </a:cubicBezTo>
                <a:cubicBezTo>
                  <a:pt x="4725719" y="3308264"/>
                  <a:pt x="4737148" y="3306084"/>
                  <a:pt x="4752219" y="3302312"/>
                </a:cubicBezTo>
                <a:cubicBezTo>
                  <a:pt x="4752219" y="3286251"/>
                  <a:pt x="4750645" y="3274104"/>
                  <a:pt x="4747498" y="3265870"/>
                </a:cubicBezTo>
                <a:cubicBezTo>
                  <a:pt x="4735534" y="3270794"/>
                  <a:pt x="4726242" y="3275006"/>
                  <a:pt x="4719622" y="3278506"/>
                </a:cubicBezTo>
                <a:cubicBezTo>
                  <a:pt x="4713002" y="3282005"/>
                  <a:pt x="4707878" y="3282385"/>
                  <a:pt x="4704250" y="3279645"/>
                </a:cubicBezTo>
                <a:cubicBezTo>
                  <a:pt x="4700621" y="3276905"/>
                  <a:pt x="4698345" y="3272201"/>
                  <a:pt x="4697423" y="3265534"/>
                </a:cubicBezTo>
                <a:cubicBezTo>
                  <a:pt x="4696500" y="3258867"/>
                  <a:pt x="4700658" y="3253750"/>
                  <a:pt x="4709896" y="3250182"/>
                </a:cubicBezTo>
                <a:cubicBezTo>
                  <a:pt x="4719134" y="3246614"/>
                  <a:pt x="4728077" y="3239069"/>
                  <a:pt x="4736724" y="3227545"/>
                </a:cubicBezTo>
                <a:cubicBezTo>
                  <a:pt x="4745372" y="3216022"/>
                  <a:pt x="4750110" y="3206665"/>
                  <a:pt x="4750937" y="3199476"/>
                </a:cubicBezTo>
                <a:cubicBezTo>
                  <a:pt x="4744304" y="3201185"/>
                  <a:pt x="4737548" y="3201815"/>
                  <a:pt x="4730671" y="3201368"/>
                </a:cubicBezTo>
                <a:cubicBezTo>
                  <a:pt x="4723793" y="3200920"/>
                  <a:pt x="4717577" y="3198319"/>
                  <a:pt x="4712022" y="3193565"/>
                </a:cubicBezTo>
                <a:cubicBezTo>
                  <a:pt x="4706467" y="3188810"/>
                  <a:pt x="4707807" y="3185832"/>
                  <a:pt x="4716041" y="3184632"/>
                </a:cubicBezTo>
                <a:cubicBezTo>
                  <a:pt x="4724275" y="3183431"/>
                  <a:pt x="4738732" y="3180512"/>
                  <a:pt x="4759412" y="3175872"/>
                </a:cubicBezTo>
                <a:cubicBezTo>
                  <a:pt x="4780092" y="3171233"/>
                  <a:pt x="4794203" y="3167598"/>
                  <a:pt x="4801745" y="3164966"/>
                </a:cubicBezTo>
                <a:cubicBezTo>
                  <a:pt x="4805516" y="3163650"/>
                  <a:pt x="4809167" y="3163355"/>
                  <a:pt x="4812697" y="3164081"/>
                </a:cubicBezTo>
                <a:close/>
                <a:moveTo>
                  <a:pt x="5843092" y="3163050"/>
                </a:moveTo>
                <a:cubicBezTo>
                  <a:pt x="5841695" y="3162761"/>
                  <a:pt x="5840064" y="3162775"/>
                  <a:pt x="5838201" y="3163094"/>
                </a:cubicBezTo>
                <a:cubicBezTo>
                  <a:pt x="5830747" y="3164369"/>
                  <a:pt x="5814520" y="3166926"/>
                  <a:pt x="5789519" y="3170765"/>
                </a:cubicBezTo>
                <a:cubicBezTo>
                  <a:pt x="5790360" y="3172800"/>
                  <a:pt x="5791493" y="3178918"/>
                  <a:pt x="5792917" y="3189119"/>
                </a:cubicBezTo>
                <a:cubicBezTo>
                  <a:pt x="5796661" y="3189214"/>
                  <a:pt x="5805854" y="3187535"/>
                  <a:pt x="5820498" y="3184083"/>
                </a:cubicBezTo>
                <a:cubicBezTo>
                  <a:pt x="5835142" y="3180630"/>
                  <a:pt x="5843003" y="3182414"/>
                  <a:pt x="5844081" y="3189434"/>
                </a:cubicBezTo>
                <a:cubicBezTo>
                  <a:pt x="5845160" y="3196454"/>
                  <a:pt x="5839737" y="3201161"/>
                  <a:pt x="5827813" y="3203555"/>
                </a:cubicBezTo>
                <a:cubicBezTo>
                  <a:pt x="5815889" y="3205950"/>
                  <a:pt x="5804827" y="3206292"/>
                  <a:pt x="5794626" y="3204583"/>
                </a:cubicBezTo>
                <a:lnTo>
                  <a:pt x="5798024" y="3229977"/>
                </a:lnTo>
                <a:cubicBezTo>
                  <a:pt x="5804278" y="3228267"/>
                  <a:pt x="5812206" y="3226779"/>
                  <a:pt x="5821810" y="3225510"/>
                </a:cubicBezTo>
                <a:cubicBezTo>
                  <a:pt x="5831414" y="3224242"/>
                  <a:pt x="5838625" y="3223608"/>
                  <a:pt x="5843440" y="3223608"/>
                </a:cubicBezTo>
                <a:cubicBezTo>
                  <a:pt x="5847401" y="3201429"/>
                  <a:pt x="5849381" y="3184846"/>
                  <a:pt x="5849381" y="3173858"/>
                </a:cubicBezTo>
                <a:cubicBezTo>
                  <a:pt x="5849381" y="3167520"/>
                  <a:pt x="5847285" y="3163917"/>
                  <a:pt x="5843092" y="3163050"/>
                </a:cubicBezTo>
                <a:close/>
                <a:moveTo>
                  <a:pt x="5248225" y="3162980"/>
                </a:moveTo>
                <a:cubicBezTo>
                  <a:pt x="5257946" y="3162737"/>
                  <a:pt x="5266332" y="3165495"/>
                  <a:pt x="5273382" y="3171253"/>
                </a:cubicBezTo>
                <a:cubicBezTo>
                  <a:pt x="5282782" y="3178931"/>
                  <a:pt x="5286293" y="3184489"/>
                  <a:pt x="5283912" y="3187928"/>
                </a:cubicBezTo>
                <a:cubicBezTo>
                  <a:pt x="5281531" y="3191367"/>
                  <a:pt x="5274182" y="3193086"/>
                  <a:pt x="5261865" y="3193086"/>
                </a:cubicBezTo>
                <a:cubicBezTo>
                  <a:pt x="5251732" y="3193086"/>
                  <a:pt x="5236769" y="3193510"/>
                  <a:pt x="5216978" y="3194358"/>
                </a:cubicBezTo>
                <a:cubicBezTo>
                  <a:pt x="5197187" y="3195206"/>
                  <a:pt x="5173869" y="3197387"/>
                  <a:pt x="5147023" y="3200900"/>
                </a:cubicBezTo>
                <a:cubicBezTo>
                  <a:pt x="5156383" y="3206638"/>
                  <a:pt x="5160144" y="3211104"/>
                  <a:pt x="5158306" y="3214299"/>
                </a:cubicBezTo>
                <a:cubicBezTo>
                  <a:pt x="5156468" y="3217493"/>
                  <a:pt x="5151859" y="3228749"/>
                  <a:pt x="5144480" y="3248066"/>
                </a:cubicBezTo>
                <a:cubicBezTo>
                  <a:pt x="5146542" y="3247916"/>
                  <a:pt x="5154033" y="3247235"/>
                  <a:pt x="5166954" y="3246021"/>
                </a:cubicBezTo>
                <a:cubicBezTo>
                  <a:pt x="5179875" y="3244807"/>
                  <a:pt x="5188932" y="3242891"/>
                  <a:pt x="5194128" y="3240272"/>
                </a:cubicBezTo>
                <a:cubicBezTo>
                  <a:pt x="5199323" y="3237655"/>
                  <a:pt x="5205787" y="3238407"/>
                  <a:pt x="5213519" y="3242531"/>
                </a:cubicBezTo>
                <a:cubicBezTo>
                  <a:pt x="5221251" y="3246655"/>
                  <a:pt x="5227423" y="3251219"/>
                  <a:pt x="5232035" y="3256225"/>
                </a:cubicBezTo>
                <a:cubicBezTo>
                  <a:pt x="5236647" y="3261230"/>
                  <a:pt x="5236353" y="3266528"/>
                  <a:pt x="5231151" y="3272116"/>
                </a:cubicBezTo>
                <a:cubicBezTo>
                  <a:pt x="5225949" y="3277705"/>
                  <a:pt x="5222099" y="3287794"/>
                  <a:pt x="5219603" y="3302383"/>
                </a:cubicBezTo>
                <a:cubicBezTo>
                  <a:pt x="5217107" y="3316973"/>
                  <a:pt x="5212149" y="3334736"/>
                  <a:pt x="5204729" y="3355674"/>
                </a:cubicBezTo>
                <a:cubicBezTo>
                  <a:pt x="5197309" y="3376611"/>
                  <a:pt x="5185918" y="3391991"/>
                  <a:pt x="5170555" y="3401812"/>
                </a:cubicBezTo>
                <a:cubicBezTo>
                  <a:pt x="5155193" y="3411633"/>
                  <a:pt x="5147003" y="3411525"/>
                  <a:pt x="5145985" y="3401486"/>
                </a:cubicBezTo>
                <a:cubicBezTo>
                  <a:pt x="5144968" y="3391448"/>
                  <a:pt x="5139115" y="3380355"/>
                  <a:pt x="5128425" y="3368208"/>
                </a:cubicBezTo>
                <a:cubicBezTo>
                  <a:pt x="5117736" y="3356060"/>
                  <a:pt x="5119836" y="3352968"/>
                  <a:pt x="5134723" y="3358929"/>
                </a:cubicBezTo>
                <a:cubicBezTo>
                  <a:pt x="5149611" y="3364891"/>
                  <a:pt x="5159269" y="3366991"/>
                  <a:pt x="5163698" y="3365227"/>
                </a:cubicBezTo>
                <a:cubicBezTo>
                  <a:pt x="5168127" y="3363464"/>
                  <a:pt x="5173048" y="3355711"/>
                  <a:pt x="5178460" y="3341970"/>
                </a:cubicBezTo>
                <a:cubicBezTo>
                  <a:pt x="5183873" y="3328228"/>
                  <a:pt x="5188475" y="3314060"/>
                  <a:pt x="5192266" y="3299464"/>
                </a:cubicBezTo>
                <a:cubicBezTo>
                  <a:pt x="5196058" y="3284868"/>
                  <a:pt x="5197254" y="3274769"/>
                  <a:pt x="5195857" y="3269166"/>
                </a:cubicBezTo>
                <a:cubicBezTo>
                  <a:pt x="5194460" y="3263564"/>
                  <a:pt x="5190157" y="3261393"/>
                  <a:pt x="5182947" y="3262655"/>
                </a:cubicBezTo>
                <a:cubicBezTo>
                  <a:pt x="5175737" y="3263916"/>
                  <a:pt x="5168476" y="3265619"/>
                  <a:pt x="5161165" y="3267762"/>
                </a:cubicBezTo>
                <a:cubicBezTo>
                  <a:pt x="5153853" y="3269906"/>
                  <a:pt x="5146263" y="3268000"/>
                  <a:pt x="5138396" y="3262044"/>
                </a:cubicBezTo>
                <a:cubicBezTo>
                  <a:pt x="5131084" y="3279367"/>
                  <a:pt x="5123318" y="3294740"/>
                  <a:pt x="5115098" y="3308162"/>
                </a:cubicBezTo>
                <a:cubicBezTo>
                  <a:pt x="5106877" y="3321585"/>
                  <a:pt x="5098243" y="3333248"/>
                  <a:pt x="5089195" y="3343150"/>
                </a:cubicBezTo>
                <a:cubicBezTo>
                  <a:pt x="5080148" y="3353052"/>
                  <a:pt x="5070120" y="3361748"/>
                  <a:pt x="5059112" y="3369235"/>
                </a:cubicBezTo>
                <a:cubicBezTo>
                  <a:pt x="5048104" y="3376723"/>
                  <a:pt x="5036356" y="3382648"/>
                  <a:pt x="5023870" y="3387009"/>
                </a:cubicBezTo>
                <a:cubicBezTo>
                  <a:pt x="5011383" y="3391370"/>
                  <a:pt x="5013119" y="3386290"/>
                  <a:pt x="5029079" y="3371769"/>
                </a:cubicBezTo>
                <a:cubicBezTo>
                  <a:pt x="5045038" y="3357248"/>
                  <a:pt x="5059752" y="3341356"/>
                  <a:pt x="5073222" y="3324094"/>
                </a:cubicBezTo>
                <a:cubicBezTo>
                  <a:pt x="5086693" y="3306833"/>
                  <a:pt x="5097660" y="3289103"/>
                  <a:pt x="5106124" y="3270906"/>
                </a:cubicBezTo>
                <a:cubicBezTo>
                  <a:pt x="5114589" y="3252708"/>
                  <a:pt x="5120304" y="3237526"/>
                  <a:pt x="5123268" y="3225358"/>
                </a:cubicBezTo>
                <a:cubicBezTo>
                  <a:pt x="5126231" y="3213190"/>
                  <a:pt x="5126831" y="3206265"/>
                  <a:pt x="5125068" y="3204583"/>
                </a:cubicBezTo>
                <a:cubicBezTo>
                  <a:pt x="5087995" y="3209697"/>
                  <a:pt x="5063738" y="3213315"/>
                  <a:pt x="5052295" y="3215438"/>
                </a:cubicBezTo>
                <a:cubicBezTo>
                  <a:pt x="5040853" y="3217561"/>
                  <a:pt x="5031574" y="3216527"/>
                  <a:pt x="5024460" y="3212335"/>
                </a:cubicBezTo>
                <a:cubicBezTo>
                  <a:pt x="5017345" y="3208144"/>
                  <a:pt x="5012773" y="3203437"/>
                  <a:pt x="5010745" y="3198214"/>
                </a:cubicBezTo>
                <a:cubicBezTo>
                  <a:pt x="5008718" y="3192992"/>
                  <a:pt x="5010691" y="3190814"/>
                  <a:pt x="5016667" y="3191682"/>
                </a:cubicBezTo>
                <a:cubicBezTo>
                  <a:pt x="5022642" y="3192551"/>
                  <a:pt x="5035908" y="3192144"/>
                  <a:pt x="5056466" y="3190462"/>
                </a:cubicBezTo>
                <a:cubicBezTo>
                  <a:pt x="5077024" y="3188780"/>
                  <a:pt x="5105080" y="3184975"/>
                  <a:pt x="5140634" y="3179047"/>
                </a:cubicBezTo>
                <a:cubicBezTo>
                  <a:pt x="5191435" y="3172156"/>
                  <a:pt x="5223910" y="3167214"/>
                  <a:pt x="5238058" y="3164223"/>
                </a:cubicBezTo>
                <a:cubicBezTo>
                  <a:pt x="5241596" y="3163476"/>
                  <a:pt x="5244984" y="3163061"/>
                  <a:pt x="5248225" y="3162980"/>
                </a:cubicBezTo>
                <a:close/>
                <a:moveTo>
                  <a:pt x="201772" y="3159200"/>
                </a:moveTo>
                <a:cubicBezTo>
                  <a:pt x="204969" y="3159493"/>
                  <a:pt x="209878" y="3161310"/>
                  <a:pt x="216498" y="3164651"/>
                </a:cubicBezTo>
                <a:cubicBezTo>
                  <a:pt x="229738" y="3171332"/>
                  <a:pt x="234371" y="3177622"/>
                  <a:pt x="230396" y="3183523"/>
                </a:cubicBezTo>
                <a:cubicBezTo>
                  <a:pt x="226421" y="3189424"/>
                  <a:pt x="222533" y="3197654"/>
                  <a:pt x="218726" y="3208215"/>
                </a:cubicBezTo>
                <a:cubicBezTo>
                  <a:pt x="214922" y="3218775"/>
                  <a:pt x="208033" y="3231557"/>
                  <a:pt x="198064" y="3246560"/>
                </a:cubicBezTo>
                <a:cubicBezTo>
                  <a:pt x="214803" y="3243345"/>
                  <a:pt x="230090" y="3238285"/>
                  <a:pt x="243927" y="3231381"/>
                </a:cubicBezTo>
                <a:cubicBezTo>
                  <a:pt x="257763" y="3224476"/>
                  <a:pt x="268901" y="3224256"/>
                  <a:pt x="277339" y="3230719"/>
                </a:cubicBezTo>
                <a:cubicBezTo>
                  <a:pt x="285775" y="3237183"/>
                  <a:pt x="284863" y="3242504"/>
                  <a:pt x="274602" y="3246682"/>
                </a:cubicBezTo>
                <a:cubicBezTo>
                  <a:pt x="264339" y="3250860"/>
                  <a:pt x="247338" y="3254726"/>
                  <a:pt x="223600" y="3258280"/>
                </a:cubicBezTo>
                <a:cubicBezTo>
                  <a:pt x="236366" y="3260708"/>
                  <a:pt x="241224" y="3266596"/>
                  <a:pt x="238179" y="3275942"/>
                </a:cubicBezTo>
                <a:cubicBezTo>
                  <a:pt x="235134" y="3285288"/>
                  <a:pt x="232543" y="3295520"/>
                  <a:pt x="230407" y="3306636"/>
                </a:cubicBezTo>
                <a:cubicBezTo>
                  <a:pt x="228269" y="3317753"/>
                  <a:pt x="224298" y="3330073"/>
                  <a:pt x="218492" y="3343598"/>
                </a:cubicBezTo>
                <a:cubicBezTo>
                  <a:pt x="225682" y="3352103"/>
                  <a:pt x="234049" y="3360300"/>
                  <a:pt x="243592" y="3368188"/>
                </a:cubicBezTo>
                <a:cubicBezTo>
                  <a:pt x="253135" y="3376076"/>
                  <a:pt x="263050" y="3382075"/>
                  <a:pt x="273340" y="3386185"/>
                </a:cubicBezTo>
                <a:cubicBezTo>
                  <a:pt x="283628" y="3390295"/>
                  <a:pt x="293020" y="3394697"/>
                  <a:pt x="301512" y="3399391"/>
                </a:cubicBezTo>
                <a:cubicBezTo>
                  <a:pt x="310002" y="3404084"/>
                  <a:pt x="305668" y="3407265"/>
                  <a:pt x="288508" y="3408934"/>
                </a:cubicBezTo>
                <a:cubicBezTo>
                  <a:pt x="271348" y="3410602"/>
                  <a:pt x="258395" y="3410755"/>
                  <a:pt x="249646" y="3409391"/>
                </a:cubicBezTo>
                <a:cubicBezTo>
                  <a:pt x="240895" y="3408028"/>
                  <a:pt x="234510" y="3404220"/>
                  <a:pt x="230488" y="3397966"/>
                </a:cubicBezTo>
                <a:cubicBezTo>
                  <a:pt x="226466" y="3391713"/>
                  <a:pt x="217652" y="3378751"/>
                  <a:pt x="204045" y="3359082"/>
                </a:cubicBezTo>
                <a:cubicBezTo>
                  <a:pt x="198226" y="3367045"/>
                  <a:pt x="191366" y="3373661"/>
                  <a:pt x="183464" y="3378931"/>
                </a:cubicBezTo>
                <a:cubicBezTo>
                  <a:pt x="175563" y="3384201"/>
                  <a:pt x="165993" y="3388169"/>
                  <a:pt x="154754" y="3390834"/>
                </a:cubicBezTo>
                <a:cubicBezTo>
                  <a:pt x="151945" y="3391501"/>
                  <a:pt x="149775" y="3391854"/>
                  <a:pt x="148244" y="3391893"/>
                </a:cubicBezTo>
                <a:lnTo>
                  <a:pt x="146620" y="3391392"/>
                </a:lnTo>
                <a:lnTo>
                  <a:pt x="146076" y="3400886"/>
                </a:lnTo>
                <a:cubicBezTo>
                  <a:pt x="143769" y="3410470"/>
                  <a:pt x="139042" y="3411681"/>
                  <a:pt x="131894" y="3404518"/>
                </a:cubicBezTo>
                <a:cubicBezTo>
                  <a:pt x="124744" y="3397356"/>
                  <a:pt x="118241" y="3391150"/>
                  <a:pt x="112379" y="3385900"/>
                </a:cubicBezTo>
                <a:cubicBezTo>
                  <a:pt x="100022" y="3395870"/>
                  <a:pt x="87960" y="3403033"/>
                  <a:pt x="76191" y="3407387"/>
                </a:cubicBezTo>
                <a:cubicBezTo>
                  <a:pt x="64424" y="3411742"/>
                  <a:pt x="51975" y="3414356"/>
                  <a:pt x="38844" y="3415231"/>
                </a:cubicBezTo>
                <a:cubicBezTo>
                  <a:pt x="25713" y="3416106"/>
                  <a:pt x="24207" y="3413583"/>
                  <a:pt x="34327" y="3407662"/>
                </a:cubicBezTo>
                <a:cubicBezTo>
                  <a:pt x="44446" y="3401741"/>
                  <a:pt x="54843" y="3396315"/>
                  <a:pt x="65520" y="3391384"/>
                </a:cubicBezTo>
                <a:cubicBezTo>
                  <a:pt x="76195" y="3386453"/>
                  <a:pt x="85853" y="3380196"/>
                  <a:pt x="94494" y="3372613"/>
                </a:cubicBezTo>
                <a:cubicBezTo>
                  <a:pt x="85473" y="3366631"/>
                  <a:pt x="78748" y="3362548"/>
                  <a:pt x="74319" y="3360364"/>
                </a:cubicBezTo>
                <a:cubicBezTo>
                  <a:pt x="69891" y="3358180"/>
                  <a:pt x="68756" y="3354969"/>
                  <a:pt x="70911" y="3350729"/>
                </a:cubicBezTo>
                <a:cubicBezTo>
                  <a:pt x="73069" y="3346490"/>
                  <a:pt x="74967" y="3341610"/>
                  <a:pt x="76608" y="3336089"/>
                </a:cubicBezTo>
                <a:cubicBezTo>
                  <a:pt x="57889" y="3338585"/>
                  <a:pt x="45077" y="3341763"/>
                  <a:pt x="38172" y="3345622"/>
                </a:cubicBezTo>
                <a:cubicBezTo>
                  <a:pt x="31268" y="3349481"/>
                  <a:pt x="22966" y="3346704"/>
                  <a:pt x="13267" y="3337290"/>
                </a:cubicBezTo>
                <a:cubicBezTo>
                  <a:pt x="3568" y="3327876"/>
                  <a:pt x="4819" y="3323603"/>
                  <a:pt x="17021" y="3324471"/>
                </a:cubicBezTo>
                <a:cubicBezTo>
                  <a:pt x="29222" y="3325339"/>
                  <a:pt x="50503" y="3323379"/>
                  <a:pt x="80861" y="3318590"/>
                </a:cubicBezTo>
                <a:cubicBezTo>
                  <a:pt x="83141" y="3309054"/>
                  <a:pt x="83429" y="3300413"/>
                  <a:pt x="81726" y="3292667"/>
                </a:cubicBezTo>
                <a:cubicBezTo>
                  <a:pt x="80024" y="3284922"/>
                  <a:pt x="85154" y="3283938"/>
                  <a:pt x="97120" y="3289717"/>
                </a:cubicBezTo>
                <a:cubicBezTo>
                  <a:pt x="109083" y="3295496"/>
                  <a:pt x="114089" y="3300149"/>
                  <a:pt x="112135" y="3303676"/>
                </a:cubicBezTo>
                <a:cubicBezTo>
                  <a:pt x="110182" y="3307203"/>
                  <a:pt x="107327" y="3310723"/>
                  <a:pt x="103569" y="3314236"/>
                </a:cubicBezTo>
                <a:lnTo>
                  <a:pt x="121923" y="3312160"/>
                </a:lnTo>
                <a:cubicBezTo>
                  <a:pt x="123211" y="3308444"/>
                  <a:pt x="123643" y="3304032"/>
                  <a:pt x="123215" y="3298924"/>
                </a:cubicBezTo>
                <a:cubicBezTo>
                  <a:pt x="122788" y="3293817"/>
                  <a:pt x="126304" y="3293369"/>
                  <a:pt x="133765" y="3297581"/>
                </a:cubicBezTo>
                <a:cubicBezTo>
                  <a:pt x="141226" y="3301793"/>
                  <a:pt x="146146" y="3305419"/>
                  <a:pt x="148527" y="3308457"/>
                </a:cubicBezTo>
                <a:cubicBezTo>
                  <a:pt x="150908" y="3311496"/>
                  <a:pt x="150949" y="3315467"/>
                  <a:pt x="148649" y="3320371"/>
                </a:cubicBezTo>
                <a:cubicBezTo>
                  <a:pt x="146350" y="3325275"/>
                  <a:pt x="143502" y="3332193"/>
                  <a:pt x="140103" y="3341125"/>
                </a:cubicBezTo>
                <a:cubicBezTo>
                  <a:pt x="136705" y="3350058"/>
                  <a:pt x="132193" y="3358879"/>
                  <a:pt x="126562" y="3367587"/>
                </a:cubicBezTo>
                <a:cubicBezTo>
                  <a:pt x="131867" y="3370992"/>
                  <a:pt x="137021" y="3374997"/>
                  <a:pt x="142027" y="3379603"/>
                </a:cubicBezTo>
                <a:lnTo>
                  <a:pt x="146770" y="3388334"/>
                </a:lnTo>
                <a:lnTo>
                  <a:pt x="151742" y="3383774"/>
                </a:lnTo>
                <a:cubicBezTo>
                  <a:pt x="160974" y="3376401"/>
                  <a:pt x="168922" y="3369381"/>
                  <a:pt x="175590" y="3362714"/>
                </a:cubicBezTo>
                <a:cubicBezTo>
                  <a:pt x="182257" y="3356047"/>
                  <a:pt x="187993" y="3349370"/>
                  <a:pt x="192793" y="3342682"/>
                </a:cubicBezTo>
                <a:cubicBezTo>
                  <a:pt x="187083" y="3333498"/>
                  <a:pt x="181563" y="3325424"/>
                  <a:pt x="176230" y="3318458"/>
                </a:cubicBezTo>
                <a:cubicBezTo>
                  <a:pt x="170901" y="3311493"/>
                  <a:pt x="166158" y="3305117"/>
                  <a:pt x="162007" y="3299331"/>
                </a:cubicBezTo>
                <a:cubicBezTo>
                  <a:pt x="157858" y="3293546"/>
                  <a:pt x="159104" y="3290114"/>
                  <a:pt x="165752" y="3289035"/>
                </a:cubicBezTo>
                <a:cubicBezTo>
                  <a:pt x="172399" y="3287957"/>
                  <a:pt x="177397" y="3289521"/>
                  <a:pt x="180747" y="3293726"/>
                </a:cubicBezTo>
                <a:cubicBezTo>
                  <a:pt x="184098" y="3297931"/>
                  <a:pt x="191349" y="3308600"/>
                  <a:pt x="202500" y="3325732"/>
                </a:cubicBezTo>
                <a:cubicBezTo>
                  <a:pt x="206258" y="3316942"/>
                  <a:pt x="208773" y="3306446"/>
                  <a:pt x="210049" y="3294244"/>
                </a:cubicBezTo>
                <a:cubicBezTo>
                  <a:pt x="211323" y="3282043"/>
                  <a:pt x="211629" y="3270882"/>
                  <a:pt x="210965" y="3260762"/>
                </a:cubicBezTo>
                <a:cubicBezTo>
                  <a:pt x="206583" y="3261617"/>
                  <a:pt x="200661" y="3261617"/>
                  <a:pt x="193200" y="3260762"/>
                </a:cubicBezTo>
                <a:cubicBezTo>
                  <a:pt x="183637" y="3272062"/>
                  <a:pt x="173517" y="3280422"/>
                  <a:pt x="162842" y="3285841"/>
                </a:cubicBezTo>
                <a:cubicBezTo>
                  <a:pt x="152166" y="3291260"/>
                  <a:pt x="152176" y="3286591"/>
                  <a:pt x="162872" y="3271832"/>
                </a:cubicBezTo>
                <a:cubicBezTo>
                  <a:pt x="173569" y="3257073"/>
                  <a:pt x="182508" y="3238980"/>
                  <a:pt x="189691" y="3217554"/>
                </a:cubicBezTo>
                <a:cubicBezTo>
                  <a:pt x="196873" y="3196128"/>
                  <a:pt x="200050" y="3183038"/>
                  <a:pt x="199223" y="3178283"/>
                </a:cubicBezTo>
                <a:cubicBezTo>
                  <a:pt x="198396" y="3173529"/>
                  <a:pt x="197758" y="3168398"/>
                  <a:pt x="197310" y="3162891"/>
                </a:cubicBezTo>
                <a:cubicBezTo>
                  <a:pt x="197087" y="3160137"/>
                  <a:pt x="198574" y="3158907"/>
                  <a:pt x="201772" y="3159200"/>
                </a:cubicBezTo>
                <a:close/>
                <a:moveTo>
                  <a:pt x="5482881" y="3158495"/>
                </a:moveTo>
                <a:cubicBezTo>
                  <a:pt x="5489229" y="3158495"/>
                  <a:pt x="5497680" y="3159811"/>
                  <a:pt x="5508234" y="3162443"/>
                </a:cubicBezTo>
                <a:cubicBezTo>
                  <a:pt x="5519452" y="3164329"/>
                  <a:pt x="5527832" y="3169073"/>
                  <a:pt x="5533373" y="3176676"/>
                </a:cubicBezTo>
                <a:cubicBezTo>
                  <a:pt x="5538914" y="3184279"/>
                  <a:pt x="5539535" y="3191682"/>
                  <a:pt x="5535235" y="3198885"/>
                </a:cubicBezTo>
                <a:cubicBezTo>
                  <a:pt x="5530935" y="3206088"/>
                  <a:pt x="5522806" y="3205692"/>
                  <a:pt x="5510849" y="3197695"/>
                </a:cubicBezTo>
                <a:cubicBezTo>
                  <a:pt x="5498891" y="3189698"/>
                  <a:pt x="5489101" y="3181166"/>
                  <a:pt x="5481477" y="3172098"/>
                </a:cubicBezTo>
                <a:cubicBezTo>
                  <a:pt x="5473853" y="3163030"/>
                  <a:pt x="5474321" y="3158495"/>
                  <a:pt x="5482881" y="3158495"/>
                </a:cubicBezTo>
                <a:close/>
                <a:moveTo>
                  <a:pt x="577051" y="3151882"/>
                </a:moveTo>
                <a:cubicBezTo>
                  <a:pt x="580365" y="3151927"/>
                  <a:pt x="583494" y="3152757"/>
                  <a:pt x="586438" y="3154375"/>
                </a:cubicBezTo>
                <a:cubicBezTo>
                  <a:pt x="592326" y="3157610"/>
                  <a:pt x="599738" y="3163830"/>
                  <a:pt x="608678" y="3173034"/>
                </a:cubicBezTo>
                <a:cubicBezTo>
                  <a:pt x="617618" y="3182238"/>
                  <a:pt x="616354" y="3187861"/>
                  <a:pt x="604883" y="3189902"/>
                </a:cubicBezTo>
                <a:cubicBezTo>
                  <a:pt x="593415" y="3191944"/>
                  <a:pt x="581473" y="3196817"/>
                  <a:pt x="569061" y="3204522"/>
                </a:cubicBezTo>
                <a:cubicBezTo>
                  <a:pt x="556649" y="3212227"/>
                  <a:pt x="552362" y="3211515"/>
                  <a:pt x="556202" y="3202385"/>
                </a:cubicBezTo>
                <a:cubicBezTo>
                  <a:pt x="560040" y="3193256"/>
                  <a:pt x="563019" y="3186755"/>
                  <a:pt x="565135" y="3182882"/>
                </a:cubicBezTo>
                <a:cubicBezTo>
                  <a:pt x="567251" y="3179009"/>
                  <a:pt x="567451" y="3176978"/>
                  <a:pt x="565734" y="3176788"/>
                </a:cubicBezTo>
                <a:cubicBezTo>
                  <a:pt x="564019" y="3176598"/>
                  <a:pt x="549195" y="3178206"/>
                  <a:pt x="521265" y="3181610"/>
                </a:cubicBezTo>
                <a:cubicBezTo>
                  <a:pt x="493334" y="3185015"/>
                  <a:pt x="471074" y="3187569"/>
                  <a:pt x="454484" y="3189271"/>
                </a:cubicBezTo>
                <a:cubicBezTo>
                  <a:pt x="437894" y="3190974"/>
                  <a:pt x="426553" y="3191825"/>
                  <a:pt x="420462" y="3191825"/>
                </a:cubicBezTo>
                <a:cubicBezTo>
                  <a:pt x="414929" y="3206828"/>
                  <a:pt x="407633" y="3218026"/>
                  <a:pt x="398579" y="3225419"/>
                </a:cubicBezTo>
                <a:cubicBezTo>
                  <a:pt x="389525" y="3232812"/>
                  <a:pt x="383631" y="3231974"/>
                  <a:pt x="380898" y="3222906"/>
                </a:cubicBezTo>
                <a:cubicBezTo>
                  <a:pt x="378165" y="3213838"/>
                  <a:pt x="379606" y="3206011"/>
                  <a:pt x="385221" y="3199425"/>
                </a:cubicBezTo>
                <a:cubicBezTo>
                  <a:pt x="390836" y="3192839"/>
                  <a:pt x="395379" y="3186300"/>
                  <a:pt x="398844" y="3179810"/>
                </a:cubicBezTo>
                <a:cubicBezTo>
                  <a:pt x="402309" y="3173319"/>
                  <a:pt x="405979" y="3167713"/>
                  <a:pt x="409852" y="3162992"/>
                </a:cubicBezTo>
                <a:cubicBezTo>
                  <a:pt x="413725" y="3158272"/>
                  <a:pt x="417464" y="3162728"/>
                  <a:pt x="421074" y="3176361"/>
                </a:cubicBezTo>
                <a:cubicBezTo>
                  <a:pt x="423950" y="3176361"/>
                  <a:pt x="433937" y="3175526"/>
                  <a:pt x="451035" y="3173858"/>
                </a:cubicBezTo>
                <a:cubicBezTo>
                  <a:pt x="468133" y="3172189"/>
                  <a:pt x="482985" y="3170487"/>
                  <a:pt x="495587" y="3168751"/>
                </a:cubicBezTo>
                <a:cubicBezTo>
                  <a:pt x="508188" y="3167014"/>
                  <a:pt x="521322" y="3164905"/>
                  <a:pt x="534989" y="3162423"/>
                </a:cubicBezTo>
                <a:cubicBezTo>
                  <a:pt x="548657" y="3159940"/>
                  <a:pt x="559175" y="3157170"/>
                  <a:pt x="566548" y="3154111"/>
                </a:cubicBezTo>
                <a:cubicBezTo>
                  <a:pt x="570235" y="3152581"/>
                  <a:pt x="573735" y="3151839"/>
                  <a:pt x="577051" y="3151882"/>
                </a:cubicBezTo>
                <a:close/>
                <a:moveTo>
                  <a:pt x="765192" y="3148545"/>
                </a:moveTo>
                <a:cubicBezTo>
                  <a:pt x="770387" y="3147501"/>
                  <a:pt x="777223" y="3150875"/>
                  <a:pt x="785703" y="3158668"/>
                </a:cubicBezTo>
                <a:cubicBezTo>
                  <a:pt x="794180" y="3166462"/>
                  <a:pt x="797191" y="3171806"/>
                  <a:pt x="794736" y="3174702"/>
                </a:cubicBezTo>
                <a:cubicBezTo>
                  <a:pt x="792282" y="3177599"/>
                  <a:pt x="789768" y="3180763"/>
                  <a:pt x="787199" y="3184194"/>
                </a:cubicBezTo>
                <a:cubicBezTo>
                  <a:pt x="784627" y="3187627"/>
                  <a:pt x="779611" y="3195145"/>
                  <a:pt x="772150" y="3206750"/>
                </a:cubicBezTo>
                <a:cubicBezTo>
                  <a:pt x="764689" y="3218355"/>
                  <a:pt x="759399" y="3226857"/>
                  <a:pt x="756279" y="3232255"/>
                </a:cubicBezTo>
                <a:cubicBezTo>
                  <a:pt x="767348" y="3240530"/>
                  <a:pt x="772246" y="3248011"/>
                  <a:pt x="770970" y="3254699"/>
                </a:cubicBezTo>
                <a:cubicBezTo>
                  <a:pt x="769696" y="3261387"/>
                  <a:pt x="769057" y="3274450"/>
                  <a:pt x="769057" y="3293888"/>
                </a:cubicBezTo>
                <a:cubicBezTo>
                  <a:pt x="769057" y="3310913"/>
                  <a:pt x="768830" y="3329334"/>
                  <a:pt x="768376" y="3349152"/>
                </a:cubicBezTo>
                <a:cubicBezTo>
                  <a:pt x="767922" y="3368971"/>
                  <a:pt x="766227" y="3383879"/>
                  <a:pt x="763290" y="3393876"/>
                </a:cubicBezTo>
                <a:cubicBezTo>
                  <a:pt x="760353" y="3403874"/>
                  <a:pt x="755021" y="3402782"/>
                  <a:pt x="747296" y="3390600"/>
                </a:cubicBezTo>
                <a:cubicBezTo>
                  <a:pt x="739570" y="3378419"/>
                  <a:pt x="737200" y="3367916"/>
                  <a:pt x="740184" y="3359092"/>
                </a:cubicBezTo>
                <a:cubicBezTo>
                  <a:pt x="743170" y="3350268"/>
                  <a:pt x="745295" y="3336506"/>
                  <a:pt x="746563" y="3317807"/>
                </a:cubicBezTo>
                <a:cubicBezTo>
                  <a:pt x="747832" y="3299108"/>
                  <a:pt x="748466" y="3283898"/>
                  <a:pt x="748466" y="3272177"/>
                </a:cubicBezTo>
                <a:cubicBezTo>
                  <a:pt x="748466" y="3260064"/>
                  <a:pt x="747341" y="3250304"/>
                  <a:pt x="745088" y="3242897"/>
                </a:cubicBezTo>
                <a:cubicBezTo>
                  <a:pt x="739052" y="3253180"/>
                  <a:pt x="731300" y="3263269"/>
                  <a:pt x="721831" y="3273164"/>
                </a:cubicBezTo>
                <a:cubicBezTo>
                  <a:pt x="712364" y="3283060"/>
                  <a:pt x="699965" y="3292193"/>
                  <a:pt x="684636" y="3300562"/>
                </a:cubicBezTo>
                <a:cubicBezTo>
                  <a:pt x="669308" y="3308932"/>
                  <a:pt x="667883" y="3306104"/>
                  <a:pt x="680362" y="3292077"/>
                </a:cubicBezTo>
                <a:cubicBezTo>
                  <a:pt x="692842" y="3278051"/>
                  <a:pt x="704416" y="3263570"/>
                  <a:pt x="715086" y="3248635"/>
                </a:cubicBezTo>
                <a:cubicBezTo>
                  <a:pt x="725756" y="3233700"/>
                  <a:pt x="734226" y="3220583"/>
                  <a:pt x="740501" y="3209283"/>
                </a:cubicBezTo>
                <a:cubicBezTo>
                  <a:pt x="746773" y="3197983"/>
                  <a:pt x="751800" y="3187989"/>
                  <a:pt x="755577" y="3179301"/>
                </a:cubicBezTo>
                <a:cubicBezTo>
                  <a:pt x="759356" y="3170612"/>
                  <a:pt x="760603" y="3163576"/>
                  <a:pt x="759322" y="3158190"/>
                </a:cubicBezTo>
                <a:cubicBezTo>
                  <a:pt x="758039" y="3152805"/>
                  <a:pt x="759997" y="3149590"/>
                  <a:pt x="765192" y="3148545"/>
                </a:cubicBezTo>
                <a:close/>
                <a:moveTo>
                  <a:pt x="5414105" y="3147526"/>
                </a:moveTo>
                <a:cubicBezTo>
                  <a:pt x="5415436" y="3147538"/>
                  <a:pt x="5417061" y="3147891"/>
                  <a:pt x="5418979" y="3148586"/>
                </a:cubicBezTo>
                <a:cubicBezTo>
                  <a:pt x="5426650" y="3151367"/>
                  <a:pt x="5433484" y="3155508"/>
                  <a:pt x="5439479" y="3161008"/>
                </a:cubicBezTo>
                <a:cubicBezTo>
                  <a:pt x="5445475" y="3166509"/>
                  <a:pt x="5446855" y="3170864"/>
                  <a:pt x="5443620" y="3174072"/>
                </a:cubicBezTo>
                <a:cubicBezTo>
                  <a:pt x="5440385" y="3177280"/>
                  <a:pt x="5435624" y="3185588"/>
                  <a:pt x="5429336" y="3198997"/>
                </a:cubicBezTo>
                <a:cubicBezTo>
                  <a:pt x="5423049" y="3212406"/>
                  <a:pt x="5412831" y="3232418"/>
                  <a:pt x="5398682" y="3259033"/>
                </a:cubicBezTo>
                <a:cubicBezTo>
                  <a:pt x="5411447" y="3268122"/>
                  <a:pt x="5417182" y="3277990"/>
                  <a:pt x="5415886" y="3288639"/>
                </a:cubicBezTo>
                <a:cubicBezTo>
                  <a:pt x="5414591" y="3299287"/>
                  <a:pt x="5413726" y="3317203"/>
                  <a:pt x="5413292" y="3342387"/>
                </a:cubicBezTo>
                <a:cubicBezTo>
                  <a:pt x="5412858" y="3367570"/>
                  <a:pt x="5410748" y="3387077"/>
                  <a:pt x="5406964" y="3400907"/>
                </a:cubicBezTo>
                <a:cubicBezTo>
                  <a:pt x="5403179" y="3414736"/>
                  <a:pt x="5397635" y="3415757"/>
                  <a:pt x="5390330" y="3403969"/>
                </a:cubicBezTo>
                <a:cubicBezTo>
                  <a:pt x="5383025" y="3392181"/>
                  <a:pt x="5380868" y="3381888"/>
                  <a:pt x="5383859" y="3373091"/>
                </a:cubicBezTo>
                <a:cubicBezTo>
                  <a:pt x="5386850" y="3364295"/>
                  <a:pt x="5388767" y="3353738"/>
                  <a:pt x="5389607" y="3341420"/>
                </a:cubicBezTo>
                <a:cubicBezTo>
                  <a:pt x="5390448" y="3329103"/>
                  <a:pt x="5390869" y="3314962"/>
                  <a:pt x="5390869" y="3298996"/>
                </a:cubicBezTo>
                <a:cubicBezTo>
                  <a:pt x="5390869" y="3283518"/>
                  <a:pt x="5390598" y="3274178"/>
                  <a:pt x="5390055" y="3270977"/>
                </a:cubicBezTo>
                <a:cubicBezTo>
                  <a:pt x="5383015" y="3281422"/>
                  <a:pt x="5375191" y="3290731"/>
                  <a:pt x="5366584" y="3298904"/>
                </a:cubicBezTo>
                <a:cubicBezTo>
                  <a:pt x="5357977" y="3307077"/>
                  <a:pt x="5348170" y="3313405"/>
                  <a:pt x="5337162" y="3317888"/>
                </a:cubicBezTo>
                <a:cubicBezTo>
                  <a:pt x="5326153" y="3322372"/>
                  <a:pt x="5326269" y="3318004"/>
                  <a:pt x="5337507" y="3304784"/>
                </a:cubicBezTo>
                <a:cubicBezTo>
                  <a:pt x="5348746" y="3291566"/>
                  <a:pt x="5359842" y="3276532"/>
                  <a:pt x="5370796" y="3259684"/>
                </a:cubicBezTo>
                <a:cubicBezTo>
                  <a:pt x="5381750" y="3242836"/>
                  <a:pt x="5391452" y="3223493"/>
                  <a:pt x="5399903" y="3201653"/>
                </a:cubicBezTo>
                <a:cubicBezTo>
                  <a:pt x="5408354" y="3179813"/>
                  <a:pt x="5411728" y="3164813"/>
                  <a:pt x="5410026" y="3156654"/>
                </a:cubicBezTo>
                <a:cubicBezTo>
                  <a:pt x="5408749" y="3150535"/>
                  <a:pt x="5410109" y="3147492"/>
                  <a:pt x="5414105" y="3147526"/>
                </a:cubicBezTo>
                <a:close/>
                <a:moveTo>
                  <a:pt x="4896019" y="3145212"/>
                </a:moveTo>
                <a:cubicBezTo>
                  <a:pt x="4897724" y="3144999"/>
                  <a:pt x="4899944" y="3145229"/>
                  <a:pt x="4902679" y="3145900"/>
                </a:cubicBezTo>
                <a:cubicBezTo>
                  <a:pt x="4913619" y="3148586"/>
                  <a:pt x="4922332" y="3152242"/>
                  <a:pt x="4928816" y="3156868"/>
                </a:cubicBezTo>
                <a:cubicBezTo>
                  <a:pt x="4935463" y="3161087"/>
                  <a:pt x="4937067" y="3166048"/>
                  <a:pt x="4933628" y="3171752"/>
                </a:cubicBezTo>
                <a:cubicBezTo>
                  <a:pt x="4930189" y="3177456"/>
                  <a:pt x="4928049" y="3192208"/>
                  <a:pt x="4927208" y="3216008"/>
                </a:cubicBezTo>
                <a:cubicBezTo>
                  <a:pt x="4926367" y="3239808"/>
                  <a:pt x="4926160" y="3264249"/>
                  <a:pt x="4926588" y="3289330"/>
                </a:cubicBezTo>
                <a:cubicBezTo>
                  <a:pt x="4927015" y="3314412"/>
                  <a:pt x="4927656" y="3335564"/>
                  <a:pt x="4928510" y="3352784"/>
                </a:cubicBezTo>
                <a:cubicBezTo>
                  <a:pt x="4929365" y="3370005"/>
                  <a:pt x="4928687" y="3383940"/>
                  <a:pt x="4926476" y="3394589"/>
                </a:cubicBezTo>
                <a:cubicBezTo>
                  <a:pt x="4924265" y="3405237"/>
                  <a:pt x="4919802" y="3413898"/>
                  <a:pt x="4913087" y="3420572"/>
                </a:cubicBezTo>
                <a:cubicBezTo>
                  <a:pt x="4906372" y="3427246"/>
                  <a:pt x="4900536" y="3425219"/>
                  <a:pt x="4895578" y="3414489"/>
                </a:cubicBezTo>
                <a:cubicBezTo>
                  <a:pt x="4890620" y="3403759"/>
                  <a:pt x="4882722" y="3392456"/>
                  <a:pt x="4871883" y="3380579"/>
                </a:cubicBezTo>
                <a:cubicBezTo>
                  <a:pt x="4861045" y="3368703"/>
                  <a:pt x="4861875" y="3364467"/>
                  <a:pt x="4874376" y="3367872"/>
                </a:cubicBezTo>
                <a:cubicBezTo>
                  <a:pt x="4886876" y="3371277"/>
                  <a:pt x="4893967" y="3373061"/>
                  <a:pt x="4895649" y="3373224"/>
                </a:cubicBezTo>
                <a:cubicBezTo>
                  <a:pt x="4897331" y="3373386"/>
                  <a:pt x="4898742" y="3370802"/>
                  <a:pt x="4899881" y="3365471"/>
                </a:cubicBezTo>
                <a:cubicBezTo>
                  <a:pt x="4901021" y="3360140"/>
                  <a:pt x="4901804" y="3344747"/>
                  <a:pt x="4902232" y="3319292"/>
                </a:cubicBezTo>
                <a:cubicBezTo>
                  <a:pt x="4902659" y="3293837"/>
                  <a:pt x="4902872" y="3263665"/>
                  <a:pt x="4902872" y="3228776"/>
                </a:cubicBezTo>
                <a:cubicBezTo>
                  <a:pt x="4902872" y="3193751"/>
                  <a:pt x="4900105" y="3170511"/>
                  <a:pt x="4894571" y="3159055"/>
                </a:cubicBezTo>
                <a:cubicBezTo>
                  <a:pt x="4890420" y="3150463"/>
                  <a:pt x="4890903" y="3145849"/>
                  <a:pt x="4896019" y="3145212"/>
                </a:cubicBezTo>
                <a:close/>
                <a:moveTo>
                  <a:pt x="5851562" y="3141940"/>
                </a:moveTo>
                <a:cubicBezTo>
                  <a:pt x="5854072" y="3141738"/>
                  <a:pt x="5856584" y="3141987"/>
                  <a:pt x="5859098" y="3142685"/>
                </a:cubicBezTo>
                <a:cubicBezTo>
                  <a:pt x="5864124" y="3144083"/>
                  <a:pt x="5870807" y="3147474"/>
                  <a:pt x="5879150" y="3152859"/>
                </a:cubicBezTo>
                <a:cubicBezTo>
                  <a:pt x="5887492" y="3158245"/>
                  <a:pt x="5890067" y="3163047"/>
                  <a:pt x="5886872" y="3167265"/>
                </a:cubicBezTo>
                <a:cubicBezTo>
                  <a:pt x="5883678" y="3171484"/>
                  <a:pt x="5880863" y="3176429"/>
                  <a:pt x="5878428" y="3182099"/>
                </a:cubicBezTo>
                <a:cubicBezTo>
                  <a:pt x="5875993" y="3187769"/>
                  <a:pt x="5872612" y="3198611"/>
                  <a:pt x="5868284" y="3214624"/>
                </a:cubicBezTo>
                <a:cubicBezTo>
                  <a:pt x="5863957" y="3230638"/>
                  <a:pt x="5859481" y="3240205"/>
                  <a:pt x="5854855" y="3243325"/>
                </a:cubicBezTo>
                <a:cubicBezTo>
                  <a:pt x="5850230" y="3246445"/>
                  <a:pt x="5846350" y="3245020"/>
                  <a:pt x="5843216" y="3239052"/>
                </a:cubicBezTo>
                <a:cubicBezTo>
                  <a:pt x="5834114" y="3240761"/>
                  <a:pt x="5818765" y="3243155"/>
                  <a:pt x="5797169" y="3246234"/>
                </a:cubicBezTo>
                <a:cubicBezTo>
                  <a:pt x="5797169" y="3250535"/>
                  <a:pt x="5795013" y="3253607"/>
                  <a:pt x="5790699" y="3255452"/>
                </a:cubicBezTo>
                <a:cubicBezTo>
                  <a:pt x="5786385" y="3257297"/>
                  <a:pt x="5782743" y="3251789"/>
                  <a:pt x="5779772" y="3238929"/>
                </a:cubicBezTo>
                <a:cubicBezTo>
                  <a:pt x="5776802" y="3226070"/>
                  <a:pt x="5773455" y="3212522"/>
                  <a:pt x="5769731" y="3198285"/>
                </a:cubicBezTo>
                <a:cubicBezTo>
                  <a:pt x="5766007" y="3184049"/>
                  <a:pt x="5761965" y="3173214"/>
                  <a:pt x="5757604" y="3165780"/>
                </a:cubicBezTo>
                <a:cubicBezTo>
                  <a:pt x="5753243" y="3158346"/>
                  <a:pt x="5754826" y="3155074"/>
                  <a:pt x="5762355" y="3155962"/>
                </a:cubicBezTo>
                <a:cubicBezTo>
                  <a:pt x="5769883" y="3156851"/>
                  <a:pt x="5775174" y="3157278"/>
                  <a:pt x="5778226" y="3157244"/>
                </a:cubicBezTo>
                <a:cubicBezTo>
                  <a:pt x="5781278" y="3157210"/>
                  <a:pt x="5791754" y="3155528"/>
                  <a:pt x="5809653" y="3152198"/>
                </a:cubicBezTo>
                <a:cubicBezTo>
                  <a:pt x="5827552" y="3148868"/>
                  <a:pt x="5839011" y="3146101"/>
                  <a:pt x="5844030" y="3143896"/>
                </a:cubicBezTo>
                <a:cubicBezTo>
                  <a:pt x="5846540" y="3142794"/>
                  <a:pt x="5849050" y="3142142"/>
                  <a:pt x="5851562" y="3141940"/>
                </a:cubicBezTo>
                <a:close/>
                <a:moveTo>
                  <a:pt x="93558" y="3138585"/>
                </a:moveTo>
                <a:cubicBezTo>
                  <a:pt x="97194" y="3137371"/>
                  <a:pt x="103818" y="3139196"/>
                  <a:pt x="113427" y="3144059"/>
                </a:cubicBezTo>
                <a:cubicBezTo>
                  <a:pt x="123038" y="3148922"/>
                  <a:pt x="126352" y="3154222"/>
                  <a:pt x="123367" y="3159960"/>
                </a:cubicBezTo>
                <a:cubicBezTo>
                  <a:pt x="120384" y="3165698"/>
                  <a:pt x="118891" y="3186480"/>
                  <a:pt x="118891" y="3222306"/>
                </a:cubicBezTo>
                <a:lnTo>
                  <a:pt x="139727" y="3218582"/>
                </a:lnTo>
                <a:cubicBezTo>
                  <a:pt x="149711" y="3215964"/>
                  <a:pt x="156822" y="3217100"/>
                  <a:pt x="161062" y="3221990"/>
                </a:cubicBezTo>
                <a:cubicBezTo>
                  <a:pt x="165300" y="3226881"/>
                  <a:pt x="163065" y="3230940"/>
                  <a:pt x="154357" y="3234168"/>
                </a:cubicBezTo>
                <a:cubicBezTo>
                  <a:pt x="145648" y="3237397"/>
                  <a:pt x="133405" y="3240144"/>
                  <a:pt x="117629" y="3242409"/>
                </a:cubicBezTo>
                <a:lnTo>
                  <a:pt x="117629" y="3247048"/>
                </a:lnTo>
                <a:cubicBezTo>
                  <a:pt x="130667" y="3248581"/>
                  <a:pt x="140946" y="3251979"/>
                  <a:pt x="148466" y="3257242"/>
                </a:cubicBezTo>
                <a:cubicBezTo>
                  <a:pt x="155988" y="3262506"/>
                  <a:pt x="158318" y="3269302"/>
                  <a:pt x="155457" y="3277631"/>
                </a:cubicBezTo>
                <a:cubicBezTo>
                  <a:pt x="152593" y="3285960"/>
                  <a:pt x="146421" y="3285525"/>
                  <a:pt x="136939" y="3276328"/>
                </a:cubicBezTo>
                <a:cubicBezTo>
                  <a:pt x="127458" y="3267131"/>
                  <a:pt x="121021" y="3260668"/>
                  <a:pt x="117629" y="3256937"/>
                </a:cubicBezTo>
                <a:cubicBezTo>
                  <a:pt x="117629" y="3264805"/>
                  <a:pt x="116393" y="3272944"/>
                  <a:pt x="113916" y="3281354"/>
                </a:cubicBezTo>
                <a:cubicBezTo>
                  <a:pt x="111440" y="3289765"/>
                  <a:pt x="107372" y="3290233"/>
                  <a:pt x="101709" y="3282758"/>
                </a:cubicBezTo>
                <a:cubicBezTo>
                  <a:pt x="96044" y="3275284"/>
                  <a:pt x="93850" y="3268874"/>
                  <a:pt x="95126" y="3263530"/>
                </a:cubicBezTo>
                <a:cubicBezTo>
                  <a:pt x="96400" y="3258185"/>
                  <a:pt x="97005" y="3253431"/>
                  <a:pt x="96936" y="3249266"/>
                </a:cubicBezTo>
                <a:cubicBezTo>
                  <a:pt x="80006" y="3275148"/>
                  <a:pt x="61959" y="3292261"/>
                  <a:pt x="42791" y="3300603"/>
                </a:cubicBezTo>
                <a:cubicBezTo>
                  <a:pt x="23624" y="3308946"/>
                  <a:pt x="19056" y="3308389"/>
                  <a:pt x="29087" y="3298935"/>
                </a:cubicBezTo>
                <a:cubicBezTo>
                  <a:pt x="39119" y="3289480"/>
                  <a:pt x="49387" y="3279289"/>
                  <a:pt x="59893" y="3268362"/>
                </a:cubicBezTo>
                <a:cubicBezTo>
                  <a:pt x="70399" y="3257436"/>
                  <a:pt x="77674" y="3249368"/>
                  <a:pt x="81716" y="3244159"/>
                </a:cubicBezTo>
                <a:cubicBezTo>
                  <a:pt x="73251" y="3248310"/>
                  <a:pt x="66306" y="3250840"/>
                  <a:pt x="60881" y="3251748"/>
                </a:cubicBezTo>
                <a:cubicBezTo>
                  <a:pt x="55454" y="3252657"/>
                  <a:pt x="48844" y="3249466"/>
                  <a:pt x="41052" y="3242175"/>
                </a:cubicBezTo>
                <a:cubicBezTo>
                  <a:pt x="33258" y="3234884"/>
                  <a:pt x="34622" y="3231672"/>
                  <a:pt x="45141" y="3232540"/>
                </a:cubicBezTo>
                <a:cubicBezTo>
                  <a:pt x="55660" y="3233409"/>
                  <a:pt x="72960" y="3231516"/>
                  <a:pt x="97039" y="3226863"/>
                </a:cubicBezTo>
                <a:lnTo>
                  <a:pt x="97039" y="3182811"/>
                </a:lnTo>
                <a:cubicBezTo>
                  <a:pt x="97039" y="3165719"/>
                  <a:pt x="95549" y="3154379"/>
                  <a:pt x="92572" y="3148790"/>
                </a:cubicBezTo>
                <a:cubicBezTo>
                  <a:pt x="89594" y="3143201"/>
                  <a:pt x="89923" y="3139799"/>
                  <a:pt x="93558" y="3138585"/>
                </a:cubicBezTo>
                <a:close/>
                <a:moveTo>
                  <a:pt x="6122772" y="3136764"/>
                </a:moveTo>
                <a:lnTo>
                  <a:pt x="6140759" y="3155260"/>
                </a:lnTo>
                <a:cubicBezTo>
                  <a:pt x="6120683" y="3175242"/>
                  <a:pt x="6105877" y="3194982"/>
                  <a:pt x="6096340" y="3214482"/>
                </a:cubicBezTo>
                <a:cubicBezTo>
                  <a:pt x="6086804" y="3233982"/>
                  <a:pt x="6082036" y="3256191"/>
                  <a:pt x="6082036" y="3281110"/>
                </a:cubicBezTo>
                <a:cubicBezTo>
                  <a:pt x="6082036" y="3306477"/>
                  <a:pt x="6086858" y="3329015"/>
                  <a:pt x="6096503" y="3348725"/>
                </a:cubicBezTo>
                <a:cubicBezTo>
                  <a:pt x="6106148" y="3368435"/>
                  <a:pt x="6120900" y="3387738"/>
                  <a:pt x="6140759" y="3406634"/>
                </a:cubicBezTo>
                <a:lnTo>
                  <a:pt x="6122833" y="3424194"/>
                </a:lnTo>
                <a:cubicBezTo>
                  <a:pt x="6099420" y="3402802"/>
                  <a:pt x="6082274" y="3380786"/>
                  <a:pt x="6071394" y="3358146"/>
                </a:cubicBezTo>
                <a:cubicBezTo>
                  <a:pt x="6060515" y="3335506"/>
                  <a:pt x="6055075" y="3309827"/>
                  <a:pt x="6055075" y="3281110"/>
                </a:cubicBezTo>
                <a:cubicBezTo>
                  <a:pt x="6055075" y="3252800"/>
                  <a:pt x="6060451" y="3227457"/>
                  <a:pt x="6071201" y="3205081"/>
                </a:cubicBezTo>
                <a:cubicBezTo>
                  <a:pt x="6081952" y="3182706"/>
                  <a:pt x="6099142" y="3159933"/>
                  <a:pt x="6122772" y="3136764"/>
                </a:cubicBezTo>
                <a:close/>
                <a:moveTo>
                  <a:pt x="1131672" y="3136764"/>
                </a:moveTo>
                <a:lnTo>
                  <a:pt x="1149659" y="3155260"/>
                </a:lnTo>
                <a:cubicBezTo>
                  <a:pt x="1129583" y="3175242"/>
                  <a:pt x="1114777" y="3194982"/>
                  <a:pt x="1105241" y="3214482"/>
                </a:cubicBezTo>
                <a:cubicBezTo>
                  <a:pt x="1095705" y="3233982"/>
                  <a:pt x="1090937" y="3256191"/>
                  <a:pt x="1090937" y="3281110"/>
                </a:cubicBezTo>
                <a:cubicBezTo>
                  <a:pt x="1090937" y="3306477"/>
                  <a:pt x="1095759" y="3329015"/>
                  <a:pt x="1105403" y="3348725"/>
                </a:cubicBezTo>
                <a:cubicBezTo>
                  <a:pt x="1115048" y="3368435"/>
                  <a:pt x="1129801" y="3387738"/>
                  <a:pt x="1149659" y="3406634"/>
                </a:cubicBezTo>
                <a:lnTo>
                  <a:pt x="1131734" y="3424194"/>
                </a:lnTo>
                <a:cubicBezTo>
                  <a:pt x="1108320" y="3402802"/>
                  <a:pt x="1091174" y="3380786"/>
                  <a:pt x="1080294" y="3358146"/>
                </a:cubicBezTo>
                <a:cubicBezTo>
                  <a:pt x="1069416" y="3335506"/>
                  <a:pt x="1063976" y="3309827"/>
                  <a:pt x="1063976" y="3281110"/>
                </a:cubicBezTo>
                <a:cubicBezTo>
                  <a:pt x="1063976" y="3252800"/>
                  <a:pt x="1069352" y="3227457"/>
                  <a:pt x="1080102" y="3205081"/>
                </a:cubicBezTo>
                <a:cubicBezTo>
                  <a:pt x="1090852" y="3182706"/>
                  <a:pt x="1108042" y="3159933"/>
                  <a:pt x="1131672" y="3136764"/>
                </a:cubicBezTo>
                <a:close/>
                <a:moveTo>
                  <a:pt x="3789118" y="3131699"/>
                </a:moveTo>
                <a:cubicBezTo>
                  <a:pt x="3790643" y="3131666"/>
                  <a:pt x="3792511" y="3131933"/>
                  <a:pt x="3794722" y="3132501"/>
                </a:cubicBezTo>
                <a:cubicBezTo>
                  <a:pt x="3803567" y="3134774"/>
                  <a:pt x="3810614" y="3138209"/>
                  <a:pt x="3815863" y="3142807"/>
                </a:cubicBezTo>
                <a:cubicBezTo>
                  <a:pt x="3821113" y="3147406"/>
                  <a:pt x="3822581" y="3151313"/>
                  <a:pt x="3820269" y="3154528"/>
                </a:cubicBezTo>
                <a:cubicBezTo>
                  <a:pt x="3817956" y="3157743"/>
                  <a:pt x="3815707" y="3161941"/>
                  <a:pt x="3813523" y="3167123"/>
                </a:cubicBezTo>
                <a:cubicBezTo>
                  <a:pt x="3835865" y="3188420"/>
                  <a:pt x="3855904" y="3205610"/>
                  <a:pt x="3873640" y="3218694"/>
                </a:cubicBezTo>
                <a:cubicBezTo>
                  <a:pt x="3891377" y="3231777"/>
                  <a:pt x="3909052" y="3242304"/>
                  <a:pt x="3926666" y="3250273"/>
                </a:cubicBezTo>
                <a:cubicBezTo>
                  <a:pt x="3944280" y="3258243"/>
                  <a:pt x="3957493" y="3264330"/>
                  <a:pt x="3966303" y="3268535"/>
                </a:cubicBezTo>
                <a:cubicBezTo>
                  <a:pt x="3975114" y="3272741"/>
                  <a:pt x="3969874" y="3275687"/>
                  <a:pt x="3950585" y="3277376"/>
                </a:cubicBezTo>
                <a:cubicBezTo>
                  <a:pt x="3931295" y="3279065"/>
                  <a:pt x="3916916" y="3279242"/>
                  <a:pt x="3907448" y="3277905"/>
                </a:cubicBezTo>
                <a:cubicBezTo>
                  <a:pt x="3897979" y="3276569"/>
                  <a:pt x="3890108" y="3272537"/>
                  <a:pt x="3883834" y="3265809"/>
                </a:cubicBezTo>
                <a:cubicBezTo>
                  <a:pt x="3877561" y="3259081"/>
                  <a:pt x="3868028" y="3248897"/>
                  <a:pt x="3855236" y="3235257"/>
                </a:cubicBezTo>
                <a:cubicBezTo>
                  <a:pt x="3842444" y="3221617"/>
                  <a:pt x="3825718" y="3202453"/>
                  <a:pt x="3805059" y="3177765"/>
                </a:cubicBezTo>
                <a:cubicBezTo>
                  <a:pt x="3785403" y="3210904"/>
                  <a:pt x="3768511" y="3235182"/>
                  <a:pt x="3754383" y="3250599"/>
                </a:cubicBezTo>
                <a:cubicBezTo>
                  <a:pt x="3740255" y="3266016"/>
                  <a:pt x="3727060" y="3277885"/>
                  <a:pt x="3714797" y="3286207"/>
                </a:cubicBezTo>
                <a:cubicBezTo>
                  <a:pt x="3702534" y="3294529"/>
                  <a:pt x="3689084" y="3301519"/>
                  <a:pt x="3674447" y="3307175"/>
                </a:cubicBezTo>
                <a:cubicBezTo>
                  <a:pt x="3659811" y="3312832"/>
                  <a:pt x="3659875" y="3309641"/>
                  <a:pt x="3674641" y="3297602"/>
                </a:cubicBezTo>
                <a:cubicBezTo>
                  <a:pt x="3689406" y="3285563"/>
                  <a:pt x="3703928" y="3271981"/>
                  <a:pt x="3718205" y="3256856"/>
                </a:cubicBezTo>
                <a:cubicBezTo>
                  <a:pt x="3732482" y="3241731"/>
                  <a:pt x="3745366" y="3225656"/>
                  <a:pt x="3756855" y="3208632"/>
                </a:cubicBezTo>
                <a:cubicBezTo>
                  <a:pt x="3768345" y="3191608"/>
                  <a:pt x="3776382" y="3177768"/>
                  <a:pt x="3780967" y="3167113"/>
                </a:cubicBezTo>
                <a:cubicBezTo>
                  <a:pt x="3785552" y="3156457"/>
                  <a:pt x="3786780" y="3147457"/>
                  <a:pt x="3784650" y="3140111"/>
                </a:cubicBezTo>
                <a:cubicBezTo>
                  <a:pt x="3783053" y="3134602"/>
                  <a:pt x="3784542" y="3131798"/>
                  <a:pt x="3789118" y="3131699"/>
                </a:cubicBezTo>
                <a:close/>
                <a:moveTo>
                  <a:pt x="7359353" y="3131657"/>
                </a:moveTo>
                <a:cubicBezTo>
                  <a:pt x="7413437" y="3175445"/>
                  <a:pt x="7440479" y="3221675"/>
                  <a:pt x="7440479" y="3270346"/>
                </a:cubicBezTo>
                <a:cubicBezTo>
                  <a:pt x="7442189" y="3327360"/>
                  <a:pt x="7415547" y="3375238"/>
                  <a:pt x="7360554" y="3413980"/>
                </a:cubicBezTo>
                <a:lnTo>
                  <a:pt x="7343299" y="3393490"/>
                </a:lnTo>
                <a:cubicBezTo>
                  <a:pt x="7388417" y="3359659"/>
                  <a:pt x="7411397" y="3320469"/>
                  <a:pt x="7412237" y="3275921"/>
                </a:cubicBezTo>
                <a:cubicBezTo>
                  <a:pt x="7413946" y="3230465"/>
                  <a:pt x="7390540" y="3189553"/>
                  <a:pt x="7342017" y="3153185"/>
                </a:cubicBezTo>
                <a:close/>
                <a:moveTo>
                  <a:pt x="2701629" y="3131657"/>
                </a:moveTo>
                <a:cubicBezTo>
                  <a:pt x="2755713" y="3175445"/>
                  <a:pt x="2782755" y="3221675"/>
                  <a:pt x="2782755" y="3270346"/>
                </a:cubicBezTo>
                <a:cubicBezTo>
                  <a:pt x="2784464" y="3327360"/>
                  <a:pt x="2757822" y="3375238"/>
                  <a:pt x="2702829" y="3413980"/>
                </a:cubicBezTo>
                <a:lnTo>
                  <a:pt x="2685575" y="3393490"/>
                </a:lnTo>
                <a:cubicBezTo>
                  <a:pt x="2730692" y="3359659"/>
                  <a:pt x="2753671" y="3320469"/>
                  <a:pt x="2754512" y="3275921"/>
                </a:cubicBezTo>
                <a:cubicBezTo>
                  <a:pt x="2756222" y="3230465"/>
                  <a:pt x="2732815" y="3189553"/>
                  <a:pt x="2684293" y="3153185"/>
                </a:cubicBezTo>
                <a:close/>
                <a:moveTo>
                  <a:pt x="849125" y="3129416"/>
                </a:moveTo>
                <a:cubicBezTo>
                  <a:pt x="851755" y="3128981"/>
                  <a:pt x="856016" y="3130355"/>
                  <a:pt x="861915" y="3133539"/>
                </a:cubicBezTo>
                <a:cubicBezTo>
                  <a:pt x="873709" y="3139908"/>
                  <a:pt x="880333" y="3145083"/>
                  <a:pt x="881783" y="3149064"/>
                </a:cubicBezTo>
                <a:cubicBezTo>
                  <a:pt x="883236" y="3153046"/>
                  <a:pt x="882522" y="3156081"/>
                  <a:pt x="879647" y="3158170"/>
                </a:cubicBezTo>
                <a:cubicBezTo>
                  <a:pt x="876772" y="3160259"/>
                  <a:pt x="871938" y="3167883"/>
                  <a:pt x="865150" y="3181041"/>
                </a:cubicBezTo>
                <a:cubicBezTo>
                  <a:pt x="858361" y="3194199"/>
                  <a:pt x="850584" y="3207398"/>
                  <a:pt x="841821" y="3220637"/>
                </a:cubicBezTo>
                <a:cubicBezTo>
                  <a:pt x="844222" y="3220054"/>
                  <a:pt x="852595" y="3218121"/>
                  <a:pt x="866941" y="3214838"/>
                </a:cubicBezTo>
                <a:cubicBezTo>
                  <a:pt x="881285" y="3211555"/>
                  <a:pt x="895759" y="3207299"/>
                  <a:pt x="910361" y="3202070"/>
                </a:cubicBezTo>
                <a:cubicBezTo>
                  <a:pt x="924965" y="3196840"/>
                  <a:pt x="937410" y="3195962"/>
                  <a:pt x="947700" y="3199435"/>
                </a:cubicBezTo>
                <a:cubicBezTo>
                  <a:pt x="957988" y="3202908"/>
                  <a:pt x="961580" y="3207123"/>
                  <a:pt x="958473" y="3212081"/>
                </a:cubicBezTo>
                <a:cubicBezTo>
                  <a:pt x="955368" y="3217039"/>
                  <a:pt x="942287" y="3222129"/>
                  <a:pt x="919233" y="3227352"/>
                </a:cubicBezTo>
                <a:cubicBezTo>
                  <a:pt x="896179" y="3232574"/>
                  <a:pt x="878041" y="3235688"/>
                  <a:pt x="864814" y="3236691"/>
                </a:cubicBezTo>
                <a:cubicBezTo>
                  <a:pt x="875882" y="3241114"/>
                  <a:pt x="880759" y="3245733"/>
                  <a:pt x="879444" y="3250548"/>
                </a:cubicBezTo>
                <a:cubicBezTo>
                  <a:pt x="878129" y="3255364"/>
                  <a:pt x="877083" y="3262546"/>
                  <a:pt x="876311" y="3272096"/>
                </a:cubicBezTo>
                <a:cubicBezTo>
                  <a:pt x="886322" y="3270563"/>
                  <a:pt x="896547" y="3268054"/>
                  <a:pt x="906984" y="3264567"/>
                </a:cubicBezTo>
                <a:cubicBezTo>
                  <a:pt x="917423" y="3261081"/>
                  <a:pt x="927261" y="3262438"/>
                  <a:pt x="936498" y="3268637"/>
                </a:cubicBezTo>
                <a:cubicBezTo>
                  <a:pt x="945737" y="3274836"/>
                  <a:pt x="940829" y="3280181"/>
                  <a:pt x="921776" y="3284671"/>
                </a:cubicBezTo>
                <a:cubicBezTo>
                  <a:pt x="902724" y="3289161"/>
                  <a:pt x="887568" y="3290979"/>
                  <a:pt x="876311" y="3290124"/>
                </a:cubicBezTo>
                <a:lnTo>
                  <a:pt x="876311" y="3329558"/>
                </a:lnTo>
                <a:cubicBezTo>
                  <a:pt x="888058" y="3327170"/>
                  <a:pt x="899591" y="3324234"/>
                  <a:pt x="910911" y="3320747"/>
                </a:cubicBezTo>
                <a:cubicBezTo>
                  <a:pt x="922231" y="3317261"/>
                  <a:pt x="933124" y="3319082"/>
                  <a:pt x="943590" y="3326210"/>
                </a:cubicBezTo>
                <a:cubicBezTo>
                  <a:pt x="954054" y="3333339"/>
                  <a:pt x="949287" y="3338897"/>
                  <a:pt x="929285" y="3342885"/>
                </a:cubicBezTo>
                <a:cubicBezTo>
                  <a:pt x="909284" y="3346873"/>
                  <a:pt x="891625" y="3348013"/>
                  <a:pt x="876311" y="3346304"/>
                </a:cubicBezTo>
                <a:cubicBezTo>
                  <a:pt x="876311" y="3384937"/>
                  <a:pt x="873844" y="3410345"/>
                  <a:pt x="868913" y="3422526"/>
                </a:cubicBezTo>
                <a:cubicBezTo>
                  <a:pt x="863982" y="3434707"/>
                  <a:pt x="858424" y="3435565"/>
                  <a:pt x="852238" y="3425100"/>
                </a:cubicBezTo>
                <a:cubicBezTo>
                  <a:pt x="846054" y="3414634"/>
                  <a:pt x="844236" y="3404369"/>
                  <a:pt x="846786" y="3394304"/>
                </a:cubicBezTo>
                <a:cubicBezTo>
                  <a:pt x="849336" y="3384239"/>
                  <a:pt x="851038" y="3372220"/>
                  <a:pt x="851893" y="3358248"/>
                </a:cubicBezTo>
                <a:cubicBezTo>
                  <a:pt x="852748" y="3344276"/>
                  <a:pt x="853385" y="3322972"/>
                  <a:pt x="853806" y="3294336"/>
                </a:cubicBezTo>
                <a:cubicBezTo>
                  <a:pt x="854226" y="3265700"/>
                  <a:pt x="852801" y="3247272"/>
                  <a:pt x="849532" y="3239052"/>
                </a:cubicBezTo>
                <a:cubicBezTo>
                  <a:pt x="841610" y="3240761"/>
                  <a:pt x="836070" y="3239059"/>
                  <a:pt x="832908" y="3233944"/>
                </a:cubicBezTo>
                <a:cubicBezTo>
                  <a:pt x="814175" y="3259718"/>
                  <a:pt x="798186" y="3276166"/>
                  <a:pt x="784940" y="3283287"/>
                </a:cubicBezTo>
                <a:cubicBezTo>
                  <a:pt x="771694" y="3290409"/>
                  <a:pt x="770231" y="3287194"/>
                  <a:pt x="780555" y="3273642"/>
                </a:cubicBezTo>
                <a:cubicBezTo>
                  <a:pt x="790877" y="3260091"/>
                  <a:pt x="803025" y="3240832"/>
                  <a:pt x="816996" y="3215865"/>
                </a:cubicBezTo>
                <a:cubicBezTo>
                  <a:pt x="830968" y="3190899"/>
                  <a:pt x="839640" y="3173400"/>
                  <a:pt x="843011" y="3163369"/>
                </a:cubicBezTo>
                <a:cubicBezTo>
                  <a:pt x="846383" y="3153337"/>
                  <a:pt x="847426" y="3144266"/>
                  <a:pt x="846145" y="3136154"/>
                </a:cubicBezTo>
                <a:cubicBezTo>
                  <a:pt x="845503" y="3132098"/>
                  <a:pt x="846498" y="3129852"/>
                  <a:pt x="849125" y="3129416"/>
                </a:cubicBezTo>
                <a:close/>
                <a:moveTo>
                  <a:pt x="7034835" y="2770251"/>
                </a:moveTo>
                <a:cubicBezTo>
                  <a:pt x="7037321" y="2770205"/>
                  <a:pt x="7040795" y="2770952"/>
                  <a:pt x="7045257" y="2772490"/>
                </a:cubicBezTo>
                <a:cubicBezTo>
                  <a:pt x="7063102" y="2778642"/>
                  <a:pt x="7076535" y="2785577"/>
                  <a:pt x="7085555" y="2793295"/>
                </a:cubicBezTo>
                <a:cubicBezTo>
                  <a:pt x="7094576" y="2801014"/>
                  <a:pt x="7097503" y="2812008"/>
                  <a:pt x="7094335" y="2826279"/>
                </a:cubicBezTo>
                <a:cubicBezTo>
                  <a:pt x="7091168" y="2840549"/>
                  <a:pt x="7084728" y="2841970"/>
                  <a:pt x="7075015" y="2830541"/>
                </a:cubicBezTo>
                <a:cubicBezTo>
                  <a:pt x="7065303" y="2819113"/>
                  <a:pt x="7053331" y="2806277"/>
                  <a:pt x="7039101" y="2792034"/>
                </a:cubicBezTo>
                <a:cubicBezTo>
                  <a:pt x="7028796" y="2777648"/>
                  <a:pt x="7027373" y="2770387"/>
                  <a:pt x="7034835" y="2770251"/>
                </a:cubicBezTo>
                <a:close/>
                <a:moveTo>
                  <a:pt x="205717" y="2763303"/>
                </a:moveTo>
                <a:cubicBezTo>
                  <a:pt x="213285" y="2763303"/>
                  <a:pt x="218856" y="2765337"/>
                  <a:pt x="222431" y="2769407"/>
                </a:cubicBezTo>
                <a:cubicBezTo>
                  <a:pt x="226006" y="2773477"/>
                  <a:pt x="227793" y="2778265"/>
                  <a:pt x="227793" y="2783772"/>
                </a:cubicBezTo>
                <a:cubicBezTo>
                  <a:pt x="227793" y="2790935"/>
                  <a:pt x="225690" y="2796357"/>
                  <a:pt x="221486" y="2800040"/>
                </a:cubicBezTo>
                <a:cubicBezTo>
                  <a:pt x="217280" y="2803723"/>
                  <a:pt x="212119" y="2805565"/>
                  <a:pt x="206001" y="2805565"/>
                </a:cubicBezTo>
                <a:cubicBezTo>
                  <a:pt x="200791" y="2805565"/>
                  <a:pt x="195860" y="2803751"/>
                  <a:pt x="191209" y="2800122"/>
                </a:cubicBezTo>
                <a:cubicBezTo>
                  <a:pt x="186555" y="2796493"/>
                  <a:pt x="184228" y="2791043"/>
                  <a:pt x="184228" y="2783772"/>
                </a:cubicBezTo>
                <a:cubicBezTo>
                  <a:pt x="184228" y="2778184"/>
                  <a:pt x="185981" y="2773633"/>
                  <a:pt x="189488" y="2770119"/>
                </a:cubicBezTo>
                <a:cubicBezTo>
                  <a:pt x="192996" y="2766606"/>
                  <a:pt x="198403" y="2764334"/>
                  <a:pt x="205717" y="2763303"/>
                </a:cubicBezTo>
                <a:close/>
                <a:moveTo>
                  <a:pt x="6550411" y="2751196"/>
                </a:moveTo>
                <a:cubicBezTo>
                  <a:pt x="6547221" y="2751376"/>
                  <a:pt x="6544119" y="2752586"/>
                  <a:pt x="6541105" y="2754828"/>
                </a:cubicBezTo>
                <a:cubicBezTo>
                  <a:pt x="6535075" y="2759311"/>
                  <a:pt x="6532061" y="2765287"/>
                  <a:pt x="6532061" y="2772754"/>
                </a:cubicBezTo>
                <a:cubicBezTo>
                  <a:pt x="6532061" y="2780222"/>
                  <a:pt x="6535418" y="2785827"/>
                  <a:pt x="6542132" y="2789571"/>
                </a:cubicBezTo>
                <a:cubicBezTo>
                  <a:pt x="6548847" y="2793315"/>
                  <a:pt x="6555419" y="2793126"/>
                  <a:pt x="6561849" y="2789002"/>
                </a:cubicBezTo>
                <a:cubicBezTo>
                  <a:pt x="6568279" y="2784864"/>
                  <a:pt x="6571301" y="2778896"/>
                  <a:pt x="6570914" y="2771096"/>
                </a:cubicBezTo>
                <a:cubicBezTo>
                  <a:pt x="6570527" y="2763296"/>
                  <a:pt x="6566970" y="2757514"/>
                  <a:pt x="6560242" y="2753750"/>
                </a:cubicBezTo>
                <a:cubicBezTo>
                  <a:pt x="6556877" y="2751867"/>
                  <a:pt x="6553601" y="2751016"/>
                  <a:pt x="6550411" y="2751196"/>
                </a:cubicBezTo>
                <a:close/>
                <a:moveTo>
                  <a:pt x="4090771" y="2747350"/>
                </a:moveTo>
                <a:cubicBezTo>
                  <a:pt x="4106526" y="2746048"/>
                  <a:pt x="4119007" y="2750223"/>
                  <a:pt x="4128210" y="2759874"/>
                </a:cubicBezTo>
                <a:cubicBezTo>
                  <a:pt x="4137414" y="2769526"/>
                  <a:pt x="4139822" y="2776149"/>
                  <a:pt x="4135434" y="2779744"/>
                </a:cubicBezTo>
                <a:cubicBezTo>
                  <a:pt x="4131045" y="2783338"/>
                  <a:pt x="4121126" y="2783857"/>
                  <a:pt x="4105675" y="2781300"/>
                </a:cubicBezTo>
                <a:cubicBezTo>
                  <a:pt x="4090225" y="2778743"/>
                  <a:pt x="4072950" y="2777465"/>
                  <a:pt x="4053850" y="2777465"/>
                </a:cubicBezTo>
                <a:cubicBezTo>
                  <a:pt x="4035279" y="2777465"/>
                  <a:pt x="4014389" y="2778309"/>
                  <a:pt x="3991179" y="2779998"/>
                </a:cubicBezTo>
                <a:cubicBezTo>
                  <a:pt x="3967969" y="2781687"/>
                  <a:pt x="3944394" y="2784454"/>
                  <a:pt x="3920451" y="2788300"/>
                </a:cubicBezTo>
                <a:cubicBezTo>
                  <a:pt x="3896509" y="2792145"/>
                  <a:pt x="3880526" y="2795133"/>
                  <a:pt x="3872502" y="2797263"/>
                </a:cubicBezTo>
                <a:cubicBezTo>
                  <a:pt x="3864478" y="2799393"/>
                  <a:pt x="3854884" y="2797311"/>
                  <a:pt x="3843720" y="2791016"/>
                </a:cubicBezTo>
                <a:cubicBezTo>
                  <a:pt x="3832244" y="2781968"/>
                  <a:pt x="3829992" y="2776803"/>
                  <a:pt x="3836965" y="2775521"/>
                </a:cubicBezTo>
                <a:cubicBezTo>
                  <a:pt x="3843937" y="2774240"/>
                  <a:pt x="3858764" y="2772527"/>
                  <a:pt x="3881445" y="2770384"/>
                </a:cubicBezTo>
                <a:cubicBezTo>
                  <a:pt x="3904126" y="2768240"/>
                  <a:pt x="3923137" y="2766318"/>
                  <a:pt x="3938479" y="2764615"/>
                </a:cubicBezTo>
                <a:cubicBezTo>
                  <a:pt x="3953821" y="2762913"/>
                  <a:pt x="3969672" y="2761224"/>
                  <a:pt x="3986031" y="2759549"/>
                </a:cubicBezTo>
                <a:cubicBezTo>
                  <a:pt x="4002391" y="2757873"/>
                  <a:pt x="4019998" y="2755747"/>
                  <a:pt x="4038854" y="2753170"/>
                </a:cubicBezTo>
                <a:cubicBezTo>
                  <a:pt x="4057709" y="2750592"/>
                  <a:pt x="4075015" y="2748652"/>
                  <a:pt x="4090771" y="2747350"/>
                </a:cubicBezTo>
                <a:close/>
                <a:moveTo>
                  <a:pt x="7287754" y="2741637"/>
                </a:moveTo>
                <a:cubicBezTo>
                  <a:pt x="7291299" y="2741919"/>
                  <a:pt x="7289011" y="2745112"/>
                  <a:pt x="7280892" y="2751216"/>
                </a:cubicBezTo>
                <a:cubicBezTo>
                  <a:pt x="7270067" y="2759355"/>
                  <a:pt x="7257897" y="2767132"/>
                  <a:pt x="7244379" y="2774545"/>
                </a:cubicBezTo>
                <a:cubicBezTo>
                  <a:pt x="7230861" y="2781958"/>
                  <a:pt x="7220531" y="2788981"/>
                  <a:pt x="7213389" y="2795615"/>
                </a:cubicBezTo>
                <a:cubicBezTo>
                  <a:pt x="7206247" y="2802248"/>
                  <a:pt x="7197539" y="2800627"/>
                  <a:pt x="7187263" y="2790752"/>
                </a:cubicBezTo>
                <a:cubicBezTo>
                  <a:pt x="7176987" y="2780876"/>
                  <a:pt x="7173674" y="2775542"/>
                  <a:pt x="7177323" y="2774748"/>
                </a:cubicBezTo>
                <a:cubicBezTo>
                  <a:pt x="7180972" y="2773955"/>
                  <a:pt x="7187124" y="2772937"/>
                  <a:pt x="7195778" y="2771696"/>
                </a:cubicBezTo>
                <a:cubicBezTo>
                  <a:pt x="7204433" y="2770455"/>
                  <a:pt x="7213165" y="2767738"/>
                  <a:pt x="7221976" y="2763547"/>
                </a:cubicBezTo>
                <a:cubicBezTo>
                  <a:pt x="7230787" y="2759355"/>
                  <a:pt x="7240299" y="2755557"/>
                  <a:pt x="7250513" y="2752152"/>
                </a:cubicBezTo>
                <a:cubicBezTo>
                  <a:pt x="7261773" y="2747811"/>
                  <a:pt x="7272357" y="2744536"/>
                  <a:pt x="7282266" y="2742324"/>
                </a:cubicBezTo>
                <a:cubicBezTo>
                  <a:pt x="7284743" y="2741772"/>
                  <a:pt x="7286573" y="2741542"/>
                  <a:pt x="7287754" y="2741637"/>
                </a:cubicBezTo>
                <a:close/>
                <a:moveTo>
                  <a:pt x="6552759" y="2729516"/>
                </a:moveTo>
                <a:cubicBezTo>
                  <a:pt x="6557981" y="2729631"/>
                  <a:pt x="6563321" y="2730835"/>
                  <a:pt x="6568777" y="2733127"/>
                </a:cubicBezTo>
                <a:cubicBezTo>
                  <a:pt x="6579691" y="2737712"/>
                  <a:pt x="6586938" y="2744976"/>
                  <a:pt x="6590519" y="2754919"/>
                </a:cubicBezTo>
                <a:cubicBezTo>
                  <a:pt x="6594099" y="2764863"/>
                  <a:pt x="6594521" y="2774697"/>
                  <a:pt x="6591780" y="2784424"/>
                </a:cubicBezTo>
                <a:cubicBezTo>
                  <a:pt x="6589040" y="2794150"/>
                  <a:pt x="6583913" y="2801594"/>
                  <a:pt x="6576397" y="2806755"/>
                </a:cubicBezTo>
                <a:cubicBezTo>
                  <a:pt x="6568883" y="2811917"/>
                  <a:pt x="6559953" y="2814497"/>
                  <a:pt x="6549610" y="2814497"/>
                </a:cubicBezTo>
                <a:cubicBezTo>
                  <a:pt x="6539267" y="2814497"/>
                  <a:pt x="6529900" y="2810299"/>
                  <a:pt x="6521510" y="2801902"/>
                </a:cubicBezTo>
                <a:cubicBezTo>
                  <a:pt x="6513119" y="2793506"/>
                  <a:pt x="6508925" y="2784478"/>
                  <a:pt x="6508925" y="2774819"/>
                </a:cubicBezTo>
                <a:cubicBezTo>
                  <a:pt x="6508925" y="2765161"/>
                  <a:pt x="6511183" y="2756714"/>
                  <a:pt x="6515701" y="2749477"/>
                </a:cubicBezTo>
                <a:cubicBezTo>
                  <a:pt x="6520218" y="2742240"/>
                  <a:pt x="6527465" y="2736559"/>
                  <a:pt x="6537442" y="2732435"/>
                </a:cubicBezTo>
                <a:cubicBezTo>
                  <a:pt x="6542431" y="2730374"/>
                  <a:pt x="6547536" y="2729400"/>
                  <a:pt x="6552759" y="2729516"/>
                </a:cubicBezTo>
                <a:close/>
                <a:moveTo>
                  <a:pt x="2643975" y="2728010"/>
                </a:moveTo>
                <a:cubicBezTo>
                  <a:pt x="2650683" y="2729183"/>
                  <a:pt x="2638678" y="2738662"/>
                  <a:pt x="2607960" y="2756446"/>
                </a:cubicBezTo>
                <a:cubicBezTo>
                  <a:pt x="2577242" y="2774229"/>
                  <a:pt x="2559156" y="2785797"/>
                  <a:pt x="2553703" y="2791148"/>
                </a:cubicBezTo>
                <a:cubicBezTo>
                  <a:pt x="2548250" y="2796500"/>
                  <a:pt x="2540599" y="2793970"/>
                  <a:pt x="2530751" y="2783559"/>
                </a:cubicBezTo>
                <a:cubicBezTo>
                  <a:pt x="2520903" y="2773148"/>
                  <a:pt x="2520265" y="2767400"/>
                  <a:pt x="2528838" y="2766314"/>
                </a:cubicBezTo>
                <a:cubicBezTo>
                  <a:pt x="2537411" y="2765229"/>
                  <a:pt x="2551075" y="2761146"/>
                  <a:pt x="2569829" y="2754065"/>
                </a:cubicBezTo>
                <a:cubicBezTo>
                  <a:pt x="2588582" y="2746984"/>
                  <a:pt x="2603555" y="2740866"/>
                  <a:pt x="2614746" y="2735711"/>
                </a:cubicBezTo>
                <a:cubicBezTo>
                  <a:pt x="2627524" y="2729404"/>
                  <a:pt x="2637267" y="2726837"/>
                  <a:pt x="2643975" y="2728010"/>
                </a:cubicBezTo>
                <a:close/>
                <a:moveTo>
                  <a:pt x="2071680" y="2703631"/>
                </a:moveTo>
                <a:cubicBezTo>
                  <a:pt x="2074847" y="2704494"/>
                  <a:pt x="2077590" y="2706329"/>
                  <a:pt x="2079911" y="2709137"/>
                </a:cubicBezTo>
                <a:cubicBezTo>
                  <a:pt x="2084551" y="2714753"/>
                  <a:pt x="2082761" y="2719661"/>
                  <a:pt x="2074548" y="2723859"/>
                </a:cubicBezTo>
                <a:cubicBezTo>
                  <a:pt x="2066335" y="2728057"/>
                  <a:pt x="2054271" y="2731160"/>
                  <a:pt x="2038360" y="2733168"/>
                </a:cubicBezTo>
                <a:cubicBezTo>
                  <a:pt x="2042607" y="2736274"/>
                  <a:pt x="2043669" y="2740103"/>
                  <a:pt x="2041545" y="2744654"/>
                </a:cubicBezTo>
                <a:cubicBezTo>
                  <a:pt x="2039421" y="2749205"/>
                  <a:pt x="2038360" y="2761797"/>
                  <a:pt x="2038360" y="2782429"/>
                </a:cubicBezTo>
                <a:cubicBezTo>
                  <a:pt x="2064081" y="2780788"/>
                  <a:pt x="2082078" y="2778886"/>
                  <a:pt x="2092352" y="2776722"/>
                </a:cubicBezTo>
                <a:cubicBezTo>
                  <a:pt x="2102627" y="2774558"/>
                  <a:pt x="2111154" y="2775118"/>
                  <a:pt x="2117929" y="2778401"/>
                </a:cubicBezTo>
                <a:cubicBezTo>
                  <a:pt x="2124705" y="2781684"/>
                  <a:pt x="2129734" y="2786391"/>
                  <a:pt x="2133017" y="2792522"/>
                </a:cubicBezTo>
                <a:cubicBezTo>
                  <a:pt x="2136301" y="2798653"/>
                  <a:pt x="2129661" y="2801509"/>
                  <a:pt x="2113098" y="2801088"/>
                </a:cubicBezTo>
                <a:cubicBezTo>
                  <a:pt x="2096536" y="2800668"/>
                  <a:pt x="2069625" y="2801512"/>
                  <a:pt x="2032367" y="2803621"/>
                </a:cubicBezTo>
                <a:cubicBezTo>
                  <a:pt x="1995112" y="2805731"/>
                  <a:pt x="1971728" y="2808285"/>
                  <a:pt x="1962220" y="2811282"/>
                </a:cubicBezTo>
                <a:cubicBezTo>
                  <a:pt x="1952710" y="2814280"/>
                  <a:pt x="1943633" y="2811072"/>
                  <a:pt x="1934984" y="2801658"/>
                </a:cubicBezTo>
                <a:cubicBezTo>
                  <a:pt x="1926336" y="2792244"/>
                  <a:pt x="1926895" y="2787967"/>
                  <a:pt x="1936663" y="2788829"/>
                </a:cubicBezTo>
                <a:cubicBezTo>
                  <a:pt x="1946429" y="2789690"/>
                  <a:pt x="1972212" y="2788520"/>
                  <a:pt x="2014003" y="2785319"/>
                </a:cubicBezTo>
                <a:cubicBezTo>
                  <a:pt x="2014818" y="2759274"/>
                  <a:pt x="2013963" y="2742609"/>
                  <a:pt x="2011441" y="2735325"/>
                </a:cubicBezTo>
                <a:lnTo>
                  <a:pt x="1993005" y="2739150"/>
                </a:lnTo>
                <a:cubicBezTo>
                  <a:pt x="1987674" y="2740005"/>
                  <a:pt x="1980681" y="2736658"/>
                  <a:pt x="1972028" y="2729109"/>
                </a:cubicBezTo>
                <a:cubicBezTo>
                  <a:pt x="1963372" y="2721560"/>
                  <a:pt x="1964662" y="2717507"/>
                  <a:pt x="1975893" y="2716951"/>
                </a:cubicBezTo>
                <a:cubicBezTo>
                  <a:pt x="1987126" y="2716395"/>
                  <a:pt x="2002093" y="2714631"/>
                  <a:pt x="2020800" y="2711661"/>
                </a:cubicBezTo>
                <a:cubicBezTo>
                  <a:pt x="2039506" y="2708690"/>
                  <a:pt x="2052874" y="2706123"/>
                  <a:pt x="2060906" y="2703959"/>
                </a:cubicBezTo>
                <a:cubicBezTo>
                  <a:pt x="2064920" y="2702877"/>
                  <a:pt x="2068513" y="2702768"/>
                  <a:pt x="2071680" y="2703631"/>
                </a:cubicBezTo>
                <a:close/>
                <a:moveTo>
                  <a:pt x="7000625" y="2697031"/>
                </a:moveTo>
                <a:cubicBezTo>
                  <a:pt x="6993584" y="2699554"/>
                  <a:pt x="6983417" y="2701907"/>
                  <a:pt x="6970123" y="2704091"/>
                </a:cubicBezTo>
                <a:cubicBezTo>
                  <a:pt x="6972647" y="2722974"/>
                  <a:pt x="6974655" y="2738872"/>
                  <a:pt x="6976146" y="2751786"/>
                </a:cubicBezTo>
                <a:cubicBezTo>
                  <a:pt x="6984069" y="2751040"/>
                  <a:pt x="6992227" y="2749616"/>
                  <a:pt x="7000625" y="2747513"/>
                </a:cubicBezTo>
                <a:lnTo>
                  <a:pt x="7000625" y="2731499"/>
                </a:lnTo>
                <a:cubicBezTo>
                  <a:pt x="6994249" y="2732354"/>
                  <a:pt x="6987971" y="2731116"/>
                  <a:pt x="6981793" y="2727786"/>
                </a:cubicBezTo>
                <a:cubicBezTo>
                  <a:pt x="6975614" y="2724456"/>
                  <a:pt x="6975535" y="2721475"/>
                  <a:pt x="6981559" y="2718843"/>
                </a:cubicBezTo>
                <a:cubicBezTo>
                  <a:pt x="6987581" y="2716212"/>
                  <a:pt x="6993937" y="2713892"/>
                  <a:pt x="7000625" y="2711884"/>
                </a:cubicBezTo>
                <a:close/>
                <a:moveTo>
                  <a:pt x="7045888" y="2689990"/>
                </a:moveTo>
                <a:cubicBezTo>
                  <a:pt x="7041717" y="2690411"/>
                  <a:pt x="7034686" y="2691679"/>
                  <a:pt x="7024797" y="2693795"/>
                </a:cubicBezTo>
                <a:lnTo>
                  <a:pt x="7023759" y="2707082"/>
                </a:lnTo>
                <a:lnTo>
                  <a:pt x="7031817" y="2705922"/>
                </a:lnTo>
                <a:cubicBezTo>
                  <a:pt x="7036972" y="2704146"/>
                  <a:pt x="7042025" y="2704739"/>
                  <a:pt x="7046976" y="2707703"/>
                </a:cubicBezTo>
                <a:cubicBezTo>
                  <a:pt x="7051927" y="2710667"/>
                  <a:pt x="7052117" y="2714268"/>
                  <a:pt x="7047546" y="2718507"/>
                </a:cubicBezTo>
                <a:cubicBezTo>
                  <a:pt x="7042975" y="2722747"/>
                  <a:pt x="7034917" y="2726019"/>
                  <a:pt x="7023373" y="2728325"/>
                </a:cubicBezTo>
                <a:lnTo>
                  <a:pt x="7021195" y="2742833"/>
                </a:lnTo>
                <a:cubicBezTo>
                  <a:pt x="7031777" y="2742046"/>
                  <a:pt x="7042520" y="2741294"/>
                  <a:pt x="7053427" y="2740574"/>
                </a:cubicBezTo>
                <a:cubicBezTo>
                  <a:pt x="7055679" y="2730021"/>
                  <a:pt x="7057018" y="2719423"/>
                  <a:pt x="7057445" y="2708781"/>
                </a:cubicBezTo>
                <a:cubicBezTo>
                  <a:pt x="7057873" y="2698140"/>
                  <a:pt x="7057096" y="2692242"/>
                  <a:pt x="7055115" y="2691089"/>
                </a:cubicBezTo>
                <a:cubicBezTo>
                  <a:pt x="7053135" y="2689936"/>
                  <a:pt x="7050059" y="2689570"/>
                  <a:pt x="7045888" y="2689990"/>
                </a:cubicBezTo>
                <a:close/>
                <a:moveTo>
                  <a:pt x="2980575" y="2689360"/>
                </a:moveTo>
                <a:lnTo>
                  <a:pt x="2932213" y="2700954"/>
                </a:lnTo>
                <a:lnTo>
                  <a:pt x="2937530" y="2703654"/>
                </a:lnTo>
                <a:cubicBezTo>
                  <a:pt x="2948647" y="2709873"/>
                  <a:pt x="2953266" y="2715109"/>
                  <a:pt x="2951387" y="2719362"/>
                </a:cubicBezTo>
                <a:cubicBezTo>
                  <a:pt x="2949508" y="2723615"/>
                  <a:pt x="2947042" y="2727152"/>
                  <a:pt x="2943990" y="2729973"/>
                </a:cubicBezTo>
                <a:lnTo>
                  <a:pt x="2982142" y="2756893"/>
                </a:lnTo>
                <a:lnTo>
                  <a:pt x="2982142" y="2709727"/>
                </a:lnTo>
                <a:cubicBezTo>
                  <a:pt x="2982142" y="2697885"/>
                  <a:pt x="2981620" y="2691096"/>
                  <a:pt x="2980575" y="2689360"/>
                </a:cubicBezTo>
                <a:close/>
                <a:moveTo>
                  <a:pt x="2665829" y="2684405"/>
                </a:moveTo>
                <a:cubicBezTo>
                  <a:pt x="2672089" y="2683354"/>
                  <a:pt x="2681052" y="2685612"/>
                  <a:pt x="2692718" y="2691181"/>
                </a:cubicBezTo>
                <a:cubicBezTo>
                  <a:pt x="2704384" y="2696749"/>
                  <a:pt x="2709186" y="2706563"/>
                  <a:pt x="2707124" y="2720624"/>
                </a:cubicBezTo>
                <a:cubicBezTo>
                  <a:pt x="2705062" y="2734684"/>
                  <a:pt x="2698741" y="2738370"/>
                  <a:pt x="2688160" y="2731683"/>
                </a:cubicBezTo>
                <a:cubicBezTo>
                  <a:pt x="2682150" y="2724832"/>
                  <a:pt x="2675361" y="2715503"/>
                  <a:pt x="2667792" y="2703694"/>
                </a:cubicBezTo>
                <a:cubicBezTo>
                  <a:pt x="2660223" y="2691886"/>
                  <a:pt x="2659568" y="2685456"/>
                  <a:pt x="2665829" y="2684405"/>
                </a:cubicBezTo>
                <a:close/>
                <a:moveTo>
                  <a:pt x="7978261" y="2683926"/>
                </a:moveTo>
                <a:cubicBezTo>
                  <a:pt x="7980455" y="2684220"/>
                  <a:pt x="7983108" y="2684821"/>
                  <a:pt x="7986221" y="2685727"/>
                </a:cubicBezTo>
                <a:cubicBezTo>
                  <a:pt x="7998674" y="2689356"/>
                  <a:pt x="8007637" y="2694853"/>
                  <a:pt x="8013111" y="2702219"/>
                </a:cubicBezTo>
                <a:cubicBezTo>
                  <a:pt x="8018584" y="2709585"/>
                  <a:pt x="8019934" y="2718647"/>
                  <a:pt x="8017160" y="2729404"/>
                </a:cubicBezTo>
                <a:cubicBezTo>
                  <a:pt x="8014385" y="2740161"/>
                  <a:pt x="8005639" y="2737624"/>
                  <a:pt x="7990921" y="2721794"/>
                </a:cubicBezTo>
                <a:cubicBezTo>
                  <a:pt x="7979866" y="2706479"/>
                  <a:pt x="7973205" y="2695732"/>
                  <a:pt x="7970940" y="2689553"/>
                </a:cubicBezTo>
                <a:cubicBezTo>
                  <a:pt x="7969241" y="2684919"/>
                  <a:pt x="7971682" y="2683043"/>
                  <a:pt x="7978261" y="2683926"/>
                </a:cubicBezTo>
                <a:close/>
                <a:moveTo>
                  <a:pt x="1329812" y="2683926"/>
                </a:moveTo>
                <a:cubicBezTo>
                  <a:pt x="1332005" y="2684220"/>
                  <a:pt x="1334659" y="2684821"/>
                  <a:pt x="1337772" y="2685727"/>
                </a:cubicBezTo>
                <a:cubicBezTo>
                  <a:pt x="1350224" y="2689356"/>
                  <a:pt x="1359188" y="2694853"/>
                  <a:pt x="1364662" y="2702219"/>
                </a:cubicBezTo>
                <a:cubicBezTo>
                  <a:pt x="1370134" y="2709585"/>
                  <a:pt x="1371484" y="2718647"/>
                  <a:pt x="1368711" y="2729404"/>
                </a:cubicBezTo>
                <a:cubicBezTo>
                  <a:pt x="1365936" y="2740161"/>
                  <a:pt x="1357190" y="2737624"/>
                  <a:pt x="1342472" y="2721794"/>
                </a:cubicBezTo>
                <a:cubicBezTo>
                  <a:pt x="1331418" y="2706479"/>
                  <a:pt x="1324756" y="2695732"/>
                  <a:pt x="1322491" y="2689553"/>
                </a:cubicBezTo>
                <a:cubicBezTo>
                  <a:pt x="1320792" y="2684919"/>
                  <a:pt x="1323233" y="2683043"/>
                  <a:pt x="1329812" y="2683926"/>
                </a:cubicBezTo>
                <a:close/>
                <a:moveTo>
                  <a:pt x="3679828" y="2676284"/>
                </a:moveTo>
                <a:cubicBezTo>
                  <a:pt x="3676096" y="2675838"/>
                  <a:pt x="3671268" y="2676141"/>
                  <a:pt x="3665343" y="2677192"/>
                </a:cubicBezTo>
                <a:cubicBezTo>
                  <a:pt x="3653494" y="2679294"/>
                  <a:pt x="3633163" y="2681946"/>
                  <a:pt x="3604351" y="2685148"/>
                </a:cubicBezTo>
                <a:cubicBezTo>
                  <a:pt x="3604351" y="2699052"/>
                  <a:pt x="3605009" y="2708921"/>
                  <a:pt x="3606325" y="2714753"/>
                </a:cubicBezTo>
                <a:cubicBezTo>
                  <a:pt x="3623878" y="2713980"/>
                  <a:pt x="3638138" y="2711871"/>
                  <a:pt x="3649106" y="2708425"/>
                </a:cubicBezTo>
                <a:cubicBezTo>
                  <a:pt x="3660073" y="2704980"/>
                  <a:pt x="3668765" y="2706964"/>
                  <a:pt x="3675181" y="2714377"/>
                </a:cubicBezTo>
                <a:cubicBezTo>
                  <a:pt x="3681597" y="2721790"/>
                  <a:pt x="3673228" y="2726925"/>
                  <a:pt x="3650072" y="2729780"/>
                </a:cubicBezTo>
                <a:cubicBezTo>
                  <a:pt x="3626917" y="2732636"/>
                  <a:pt x="3612531" y="2732781"/>
                  <a:pt x="3606915" y="2730218"/>
                </a:cubicBezTo>
                <a:lnTo>
                  <a:pt x="3606915" y="2763262"/>
                </a:lnTo>
                <a:cubicBezTo>
                  <a:pt x="3637097" y="2759912"/>
                  <a:pt x="3656767" y="2757371"/>
                  <a:pt x="3665923" y="2755642"/>
                </a:cubicBezTo>
                <a:cubicBezTo>
                  <a:pt x="3675079" y="2753912"/>
                  <a:pt x="3681645" y="2755177"/>
                  <a:pt x="3685619" y="2759437"/>
                </a:cubicBezTo>
                <a:cubicBezTo>
                  <a:pt x="3689594" y="2763696"/>
                  <a:pt x="3691914" y="2761573"/>
                  <a:pt x="3692578" y="2753068"/>
                </a:cubicBezTo>
                <a:cubicBezTo>
                  <a:pt x="3693243" y="2744563"/>
                  <a:pt x="3693372" y="2731208"/>
                  <a:pt x="3692965" y="2713003"/>
                </a:cubicBezTo>
                <a:cubicBezTo>
                  <a:pt x="3692558" y="2694799"/>
                  <a:pt x="3690815" y="2683754"/>
                  <a:pt x="3687736" y="2679867"/>
                </a:cubicBezTo>
                <a:cubicBezTo>
                  <a:pt x="3686196" y="2677924"/>
                  <a:pt x="3683560" y="2676730"/>
                  <a:pt x="3679828" y="2676284"/>
                </a:cubicBezTo>
                <a:close/>
                <a:moveTo>
                  <a:pt x="4028314" y="2667527"/>
                </a:moveTo>
                <a:cubicBezTo>
                  <a:pt x="4038827" y="2667527"/>
                  <a:pt x="4047213" y="2670708"/>
                  <a:pt x="4053473" y="2677070"/>
                </a:cubicBezTo>
                <a:cubicBezTo>
                  <a:pt x="4059734" y="2683432"/>
                  <a:pt x="4057187" y="2687922"/>
                  <a:pt x="4045833" y="2690540"/>
                </a:cubicBezTo>
                <a:cubicBezTo>
                  <a:pt x="4034479" y="2693158"/>
                  <a:pt x="4025235" y="2694467"/>
                  <a:pt x="4018099" y="2694467"/>
                </a:cubicBezTo>
                <a:cubicBezTo>
                  <a:pt x="4011656" y="2694467"/>
                  <a:pt x="4004073" y="2695094"/>
                  <a:pt x="3995351" y="2696349"/>
                </a:cubicBezTo>
                <a:cubicBezTo>
                  <a:pt x="3986628" y="2697604"/>
                  <a:pt x="3974772" y="2699106"/>
                  <a:pt x="3959783" y="2700856"/>
                </a:cubicBezTo>
                <a:cubicBezTo>
                  <a:pt x="3945472" y="2702565"/>
                  <a:pt x="3931598" y="2699879"/>
                  <a:pt x="3918162" y="2692798"/>
                </a:cubicBezTo>
                <a:cubicBezTo>
                  <a:pt x="3904726" y="2685717"/>
                  <a:pt x="3904478" y="2681875"/>
                  <a:pt x="3917419" y="2681271"/>
                </a:cubicBezTo>
                <a:cubicBezTo>
                  <a:pt x="3930360" y="2680668"/>
                  <a:pt x="3944729" y="2679084"/>
                  <a:pt x="3960526" y="2676520"/>
                </a:cubicBezTo>
                <a:cubicBezTo>
                  <a:pt x="3976322" y="2673956"/>
                  <a:pt x="3989151" y="2671817"/>
                  <a:pt x="3999013" y="2670101"/>
                </a:cubicBezTo>
                <a:cubicBezTo>
                  <a:pt x="4008875" y="2668385"/>
                  <a:pt x="4018642" y="2667527"/>
                  <a:pt x="4028314" y="2667527"/>
                </a:cubicBezTo>
                <a:close/>
                <a:moveTo>
                  <a:pt x="4579963" y="2660126"/>
                </a:moveTo>
                <a:cubicBezTo>
                  <a:pt x="4581628" y="2660134"/>
                  <a:pt x="4583643" y="2660597"/>
                  <a:pt x="4586009" y="2661514"/>
                </a:cubicBezTo>
                <a:cubicBezTo>
                  <a:pt x="4595470" y="2665183"/>
                  <a:pt x="4602731" y="2670240"/>
                  <a:pt x="4607791" y="2676683"/>
                </a:cubicBezTo>
                <a:cubicBezTo>
                  <a:pt x="4612851" y="2683126"/>
                  <a:pt x="4612847" y="2688583"/>
                  <a:pt x="4607780" y="2693053"/>
                </a:cubicBezTo>
                <a:cubicBezTo>
                  <a:pt x="4602714" y="2697522"/>
                  <a:pt x="4595701" y="2705302"/>
                  <a:pt x="4586741" y="2716391"/>
                </a:cubicBezTo>
                <a:cubicBezTo>
                  <a:pt x="4577781" y="2727481"/>
                  <a:pt x="4566882" y="2739232"/>
                  <a:pt x="4554042" y="2751644"/>
                </a:cubicBezTo>
                <a:cubicBezTo>
                  <a:pt x="4541203" y="2764056"/>
                  <a:pt x="4527764" y="2773802"/>
                  <a:pt x="4513724" y="2780883"/>
                </a:cubicBezTo>
                <a:cubicBezTo>
                  <a:pt x="4499684" y="2787964"/>
                  <a:pt x="4496018" y="2787377"/>
                  <a:pt x="4502726" y="2779123"/>
                </a:cubicBezTo>
                <a:cubicBezTo>
                  <a:pt x="4509434" y="2770869"/>
                  <a:pt x="4517559" y="2761353"/>
                  <a:pt x="4527102" y="2750575"/>
                </a:cubicBezTo>
                <a:cubicBezTo>
                  <a:pt x="4536645" y="2739798"/>
                  <a:pt x="4547334" y="2725582"/>
                  <a:pt x="4559170" y="2707927"/>
                </a:cubicBezTo>
                <a:cubicBezTo>
                  <a:pt x="4571006" y="2690272"/>
                  <a:pt x="4576096" y="2678406"/>
                  <a:pt x="4574441" y="2672329"/>
                </a:cubicBezTo>
                <a:cubicBezTo>
                  <a:pt x="4573129" y="2664169"/>
                  <a:pt x="4574969" y="2660102"/>
                  <a:pt x="4579963" y="2660126"/>
                </a:cubicBezTo>
                <a:close/>
                <a:moveTo>
                  <a:pt x="3409637" y="2659043"/>
                </a:moveTo>
                <a:cubicBezTo>
                  <a:pt x="3424942" y="2658018"/>
                  <a:pt x="3437781" y="2660262"/>
                  <a:pt x="3448153" y="2665777"/>
                </a:cubicBezTo>
                <a:cubicBezTo>
                  <a:pt x="3461983" y="2673129"/>
                  <a:pt x="3468073" y="2679749"/>
                  <a:pt x="3466425" y="2685636"/>
                </a:cubicBezTo>
                <a:cubicBezTo>
                  <a:pt x="3464777" y="2691523"/>
                  <a:pt x="3458123" y="2694043"/>
                  <a:pt x="3446464" y="2693195"/>
                </a:cubicBezTo>
                <a:cubicBezTo>
                  <a:pt x="3434805" y="2692347"/>
                  <a:pt x="3418422" y="2691923"/>
                  <a:pt x="3397314" y="2691923"/>
                </a:cubicBezTo>
                <a:cubicBezTo>
                  <a:pt x="3376234" y="2691923"/>
                  <a:pt x="3353587" y="2692985"/>
                  <a:pt x="3329374" y="2695108"/>
                </a:cubicBezTo>
                <a:cubicBezTo>
                  <a:pt x="3305160" y="2697231"/>
                  <a:pt x="3284894" y="2699757"/>
                  <a:pt x="3268575" y="2702687"/>
                </a:cubicBezTo>
                <a:cubicBezTo>
                  <a:pt x="3252256" y="2705617"/>
                  <a:pt x="3238013" y="2708385"/>
                  <a:pt x="3225845" y="2710989"/>
                </a:cubicBezTo>
                <a:cubicBezTo>
                  <a:pt x="3213677" y="2713594"/>
                  <a:pt x="3201014" y="2710765"/>
                  <a:pt x="3187856" y="2702504"/>
                </a:cubicBezTo>
                <a:cubicBezTo>
                  <a:pt x="3175933" y="2689387"/>
                  <a:pt x="3175085" y="2683476"/>
                  <a:pt x="3185313" y="2684771"/>
                </a:cubicBezTo>
                <a:cubicBezTo>
                  <a:pt x="3195541" y="2686067"/>
                  <a:pt x="3213063" y="2685660"/>
                  <a:pt x="3237881" y="2683550"/>
                </a:cubicBezTo>
                <a:cubicBezTo>
                  <a:pt x="3262698" y="2681441"/>
                  <a:pt x="3289191" y="2678250"/>
                  <a:pt x="3317359" y="2673977"/>
                </a:cubicBezTo>
                <a:cubicBezTo>
                  <a:pt x="3345526" y="2669704"/>
                  <a:pt x="3370910" y="2665431"/>
                  <a:pt x="3393509" y="2661158"/>
                </a:cubicBezTo>
                <a:cubicBezTo>
                  <a:pt x="3399159" y="2660090"/>
                  <a:pt x="3404535" y="2659385"/>
                  <a:pt x="3409637" y="2659043"/>
                </a:cubicBezTo>
                <a:close/>
                <a:moveTo>
                  <a:pt x="7906245" y="2658075"/>
                </a:moveTo>
                <a:cubicBezTo>
                  <a:pt x="7901585" y="2658489"/>
                  <a:pt x="7889727" y="2660595"/>
                  <a:pt x="7870667" y="2664393"/>
                </a:cubicBezTo>
                <a:lnTo>
                  <a:pt x="7871786" y="2700714"/>
                </a:lnTo>
                <a:cubicBezTo>
                  <a:pt x="7879288" y="2700008"/>
                  <a:pt x="7885531" y="2698340"/>
                  <a:pt x="7890517" y="2695708"/>
                </a:cubicBezTo>
                <a:cubicBezTo>
                  <a:pt x="7895501" y="2693076"/>
                  <a:pt x="7900887" y="2694606"/>
                  <a:pt x="7906673" y="2700296"/>
                </a:cubicBezTo>
                <a:cubicBezTo>
                  <a:pt x="7912458" y="2705987"/>
                  <a:pt x="7910796" y="2710694"/>
                  <a:pt x="7901687" y="2714418"/>
                </a:cubicBezTo>
                <a:cubicBezTo>
                  <a:pt x="7892579" y="2718141"/>
                  <a:pt x="7882666" y="2720003"/>
                  <a:pt x="7871949" y="2720003"/>
                </a:cubicBezTo>
                <a:lnTo>
                  <a:pt x="7873048" y="2753048"/>
                </a:lnTo>
                <a:cubicBezTo>
                  <a:pt x="7877335" y="2753170"/>
                  <a:pt x="7883724" y="2751498"/>
                  <a:pt x="7892215" y="2748032"/>
                </a:cubicBezTo>
                <a:cubicBezTo>
                  <a:pt x="7900707" y="2744566"/>
                  <a:pt x="7906401" y="2744749"/>
                  <a:pt x="7909297" y="2748581"/>
                </a:cubicBezTo>
                <a:cubicBezTo>
                  <a:pt x="7912193" y="2752414"/>
                  <a:pt x="7914327" y="2752169"/>
                  <a:pt x="7915697" y="2747849"/>
                </a:cubicBezTo>
                <a:cubicBezTo>
                  <a:pt x="7917067" y="2743528"/>
                  <a:pt x="7917965" y="2728851"/>
                  <a:pt x="7918393" y="2703817"/>
                </a:cubicBezTo>
                <a:cubicBezTo>
                  <a:pt x="7918820" y="2678782"/>
                  <a:pt x="7918067" y="2664797"/>
                  <a:pt x="7916134" y="2661860"/>
                </a:cubicBezTo>
                <a:cubicBezTo>
                  <a:pt x="7914201" y="2658923"/>
                  <a:pt x="7910905" y="2657661"/>
                  <a:pt x="7906245" y="2658075"/>
                </a:cubicBezTo>
                <a:close/>
                <a:moveTo>
                  <a:pt x="1257795" y="2658075"/>
                </a:moveTo>
                <a:cubicBezTo>
                  <a:pt x="1253136" y="2658489"/>
                  <a:pt x="1241278" y="2660595"/>
                  <a:pt x="1222219" y="2664393"/>
                </a:cubicBezTo>
                <a:lnTo>
                  <a:pt x="1223337" y="2700714"/>
                </a:lnTo>
                <a:cubicBezTo>
                  <a:pt x="1230838" y="2700008"/>
                  <a:pt x="1237082" y="2698340"/>
                  <a:pt x="1242068" y="2695708"/>
                </a:cubicBezTo>
                <a:cubicBezTo>
                  <a:pt x="1247052" y="2693076"/>
                  <a:pt x="1252439" y="2694606"/>
                  <a:pt x="1258224" y="2700296"/>
                </a:cubicBezTo>
                <a:cubicBezTo>
                  <a:pt x="1264009" y="2705987"/>
                  <a:pt x="1262347" y="2710694"/>
                  <a:pt x="1253237" y="2714418"/>
                </a:cubicBezTo>
                <a:cubicBezTo>
                  <a:pt x="1244130" y="2718141"/>
                  <a:pt x="1234216" y="2720003"/>
                  <a:pt x="1223500" y="2720003"/>
                </a:cubicBezTo>
                <a:lnTo>
                  <a:pt x="1224598" y="2753048"/>
                </a:lnTo>
                <a:cubicBezTo>
                  <a:pt x="1228887" y="2753170"/>
                  <a:pt x="1235274" y="2751498"/>
                  <a:pt x="1243766" y="2748032"/>
                </a:cubicBezTo>
                <a:cubicBezTo>
                  <a:pt x="1252259" y="2744566"/>
                  <a:pt x="1257952" y="2744749"/>
                  <a:pt x="1260848" y="2748581"/>
                </a:cubicBezTo>
                <a:cubicBezTo>
                  <a:pt x="1263745" y="2752414"/>
                  <a:pt x="1265877" y="2752169"/>
                  <a:pt x="1267247" y="2747849"/>
                </a:cubicBezTo>
                <a:cubicBezTo>
                  <a:pt x="1268618" y="2743528"/>
                  <a:pt x="1269516" y="2728851"/>
                  <a:pt x="1269945" y="2703817"/>
                </a:cubicBezTo>
                <a:cubicBezTo>
                  <a:pt x="1270370" y="2678782"/>
                  <a:pt x="1269618" y="2664797"/>
                  <a:pt x="1267684" y="2661860"/>
                </a:cubicBezTo>
                <a:cubicBezTo>
                  <a:pt x="1265751" y="2658923"/>
                  <a:pt x="1262457" y="2657661"/>
                  <a:pt x="1257795" y="2658075"/>
                </a:cubicBezTo>
                <a:close/>
                <a:moveTo>
                  <a:pt x="3062037" y="2652177"/>
                </a:moveTo>
                <a:cubicBezTo>
                  <a:pt x="3071419" y="2652075"/>
                  <a:pt x="3079124" y="2655690"/>
                  <a:pt x="3085152" y="2663020"/>
                </a:cubicBezTo>
                <a:cubicBezTo>
                  <a:pt x="3093189" y="2672793"/>
                  <a:pt x="3087957" y="2677921"/>
                  <a:pt x="3069454" y="2678402"/>
                </a:cubicBezTo>
                <a:cubicBezTo>
                  <a:pt x="3050951" y="2678884"/>
                  <a:pt x="3029559" y="2680976"/>
                  <a:pt x="3005277" y="2684680"/>
                </a:cubicBezTo>
                <a:cubicBezTo>
                  <a:pt x="3008682" y="2688532"/>
                  <a:pt x="3009730" y="2692938"/>
                  <a:pt x="3008421" y="2697895"/>
                </a:cubicBezTo>
                <a:cubicBezTo>
                  <a:pt x="3007112" y="2702853"/>
                  <a:pt x="3006064" y="2708473"/>
                  <a:pt x="3005277" y="2714753"/>
                </a:cubicBezTo>
                <a:cubicBezTo>
                  <a:pt x="3015397" y="2712325"/>
                  <a:pt x="3024421" y="2709589"/>
                  <a:pt x="3032350" y="2706543"/>
                </a:cubicBezTo>
                <a:cubicBezTo>
                  <a:pt x="3040278" y="2703498"/>
                  <a:pt x="3047963" y="2705292"/>
                  <a:pt x="3055404" y="2711925"/>
                </a:cubicBezTo>
                <a:cubicBezTo>
                  <a:pt x="3062844" y="2718558"/>
                  <a:pt x="3059812" y="2723907"/>
                  <a:pt x="3046308" y="2727969"/>
                </a:cubicBezTo>
                <a:cubicBezTo>
                  <a:pt x="3032804" y="2732032"/>
                  <a:pt x="3019066" y="2733636"/>
                  <a:pt x="3005094" y="2732781"/>
                </a:cubicBezTo>
                <a:lnTo>
                  <a:pt x="3003975" y="2768512"/>
                </a:lnTo>
                <a:cubicBezTo>
                  <a:pt x="3027958" y="2780490"/>
                  <a:pt x="3049856" y="2788164"/>
                  <a:pt x="3069667" y="2791535"/>
                </a:cubicBezTo>
                <a:cubicBezTo>
                  <a:pt x="3089479" y="2794906"/>
                  <a:pt x="3108172" y="2797989"/>
                  <a:pt x="3125745" y="2800783"/>
                </a:cubicBezTo>
                <a:cubicBezTo>
                  <a:pt x="3143319" y="2803578"/>
                  <a:pt x="3145455" y="2807393"/>
                  <a:pt x="3132155" y="2812228"/>
                </a:cubicBezTo>
                <a:cubicBezTo>
                  <a:pt x="3118854" y="2817065"/>
                  <a:pt x="3103675" y="2821205"/>
                  <a:pt x="3086617" y="2824651"/>
                </a:cubicBezTo>
                <a:cubicBezTo>
                  <a:pt x="3069559" y="2828096"/>
                  <a:pt x="3056509" y="2828266"/>
                  <a:pt x="3047468" y="2825159"/>
                </a:cubicBezTo>
                <a:cubicBezTo>
                  <a:pt x="3038427" y="2822053"/>
                  <a:pt x="3022620" y="2811550"/>
                  <a:pt x="3000048" y="2793651"/>
                </a:cubicBezTo>
                <a:cubicBezTo>
                  <a:pt x="2977475" y="2775752"/>
                  <a:pt x="2955595" y="2758440"/>
                  <a:pt x="2934407" y="2741714"/>
                </a:cubicBezTo>
                <a:cubicBezTo>
                  <a:pt x="2930106" y="2748293"/>
                  <a:pt x="2922517" y="2757453"/>
                  <a:pt x="2911638" y="2769193"/>
                </a:cubicBezTo>
                <a:cubicBezTo>
                  <a:pt x="2900758" y="2780934"/>
                  <a:pt x="2890249" y="2790111"/>
                  <a:pt x="2880109" y="2796724"/>
                </a:cubicBezTo>
                <a:cubicBezTo>
                  <a:pt x="2869969" y="2803337"/>
                  <a:pt x="2858903" y="2807952"/>
                  <a:pt x="2846912" y="2810570"/>
                </a:cubicBezTo>
                <a:cubicBezTo>
                  <a:pt x="2834920" y="2813188"/>
                  <a:pt x="2835453" y="2809532"/>
                  <a:pt x="2848509" y="2799603"/>
                </a:cubicBezTo>
                <a:cubicBezTo>
                  <a:pt x="2861565" y="2789673"/>
                  <a:pt x="2875219" y="2775901"/>
                  <a:pt x="2889469" y="2758287"/>
                </a:cubicBezTo>
                <a:cubicBezTo>
                  <a:pt x="2903719" y="2740673"/>
                  <a:pt x="2912726" y="2727725"/>
                  <a:pt x="2916491" y="2719443"/>
                </a:cubicBezTo>
                <a:cubicBezTo>
                  <a:pt x="2918373" y="2715303"/>
                  <a:pt x="2919731" y="2711668"/>
                  <a:pt x="2920565" y="2708540"/>
                </a:cubicBezTo>
                <a:lnTo>
                  <a:pt x="2921126" y="2703803"/>
                </a:lnTo>
                <a:lnTo>
                  <a:pt x="2901189" y="2709127"/>
                </a:lnTo>
                <a:cubicBezTo>
                  <a:pt x="2891728" y="2712132"/>
                  <a:pt x="2882001" y="2708927"/>
                  <a:pt x="2872011" y="2699513"/>
                </a:cubicBezTo>
                <a:cubicBezTo>
                  <a:pt x="2862020" y="2690099"/>
                  <a:pt x="2860823" y="2685823"/>
                  <a:pt x="2868419" y="2686684"/>
                </a:cubicBezTo>
                <a:cubicBezTo>
                  <a:pt x="2876016" y="2687545"/>
                  <a:pt x="2883063" y="2687569"/>
                  <a:pt x="2889561" y="2686755"/>
                </a:cubicBezTo>
                <a:cubicBezTo>
                  <a:pt x="2896058" y="2685941"/>
                  <a:pt x="2908504" y="2684039"/>
                  <a:pt x="2926898" y="2681048"/>
                </a:cubicBezTo>
                <a:cubicBezTo>
                  <a:pt x="2945293" y="2678056"/>
                  <a:pt x="2967258" y="2673580"/>
                  <a:pt x="2992794" y="2667618"/>
                </a:cubicBezTo>
                <a:cubicBezTo>
                  <a:pt x="3018330" y="2661656"/>
                  <a:pt x="3038098" y="2656956"/>
                  <a:pt x="3052097" y="2653517"/>
                </a:cubicBezTo>
                <a:cubicBezTo>
                  <a:pt x="3055597" y="2652658"/>
                  <a:pt x="3058910" y="2652211"/>
                  <a:pt x="3062037" y="2652177"/>
                </a:cubicBezTo>
                <a:close/>
                <a:moveTo>
                  <a:pt x="1671625" y="2651686"/>
                </a:moveTo>
                <a:cubicBezTo>
                  <a:pt x="1667101" y="2652100"/>
                  <a:pt x="1660759" y="2652951"/>
                  <a:pt x="1652601" y="2654240"/>
                </a:cubicBezTo>
                <a:cubicBezTo>
                  <a:pt x="1644442" y="2655528"/>
                  <a:pt x="1630832" y="2657699"/>
                  <a:pt x="1611773" y="2660751"/>
                </a:cubicBezTo>
                <a:lnTo>
                  <a:pt x="1611773" y="2682828"/>
                </a:lnTo>
                <a:cubicBezTo>
                  <a:pt x="1624768" y="2680346"/>
                  <a:pt x="1635363" y="2678023"/>
                  <a:pt x="1643557" y="2675859"/>
                </a:cubicBezTo>
                <a:cubicBezTo>
                  <a:pt x="1651750" y="2673695"/>
                  <a:pt x="1659138" y="2675103"/>
                  <a:pt x="1665725" y="2680081"/>
                </a:cubicBezTo>
                <a:cubicBezTo>
                  <a:pt x="1672311" y="2685060"/>
                  <a:pt x="1668172" y="2689129"/>
                  <a:pt x="1653314" y="2692290"/>
                </a:cubicBezTo>
                <a:cubicBezTo>
                  <a:pt x="1638451" y="2695450"/>
                  <a:pt x="1624605" y="2696603"/>
                  <a:pt x="1611773" y="2695749"/>
                </a:cubicBezTo>
                <a:lnTo>
                  <a:pt x="1611773" y="2717297"/>
                </a:lnTo>
                <a:cubicBezTo>
                  <a:pt x="1622068" y="2714842"/>
                  <a:pt x="1632304" y="2712739"/>
                  <a:pt x="1642477" y="2710989"/>
                </a:cubicBezTo>
                <a:cubicBezTo>
                  <a:pt x="1652651" y="2709239"/>
                  <a:pt x="1660077" y="2710877"/>
                  <a:pt x="1664758" y="2715903"/>
                </a:cubicBezTo>
                <a:cubicBezTo>
                  <a:pt x="1669437" y="2720929"/>
                  <a:pt x="1666531" y="2724785"/>
                  <a:pt x="1656040" y="2727471"/>
                </a:cubicBezTo>
                <a:cubicBezTo>
                  <a:pt x="1645546" y="2730156"/>
                  <a:pt x="1630791" y="2731072"/>
                  <a:pt x="1611773" y="2730218"/>
                </a:cubicBezTo>
                <a:lnTo>
                  <a:pt x="1611773" y="2751786"/>
                </a:lnTo>
                <a:cubicBezTo>
                  <a:pt x="1623915" y="2750999"/>
                  <a:pt x="1635226" y="2749311"/>
                  <a:pt x="1645712" y="2746719"/>
                </a:cubicBezTo>
                <a:cubicBezTo>
                  <a:pt x="1656198" y="2744129"/>
                  <a:pt x="1664015" y="2745594"/>
                  <a:pt x="1669164" y="2751114"/>
                </a:cubicBezTo>
                <a:cubicBezTo>
                  <a:pt x="1674313" y="2756636"/>
                  <a:pt x="1670774" y="2760705"/>
                  <a:pt x="1658551" y="2763323"/>
                </a:cubicBezTo>
                <a:cubicBezTo>
                  <a:pt x="1646329" y="2765941"/>
                  <a:pt x="1630736" y="2767250"/>
                  <a:pt x="1611773" y="2767250"/>
                </a:cubicBezTo>
                <a:lnTo>
                  <a:pt x="1611773" y="2790080"/>
                </a:lnTo>
                <a:cubicBezTo>
                  <a:pt x="1647272" y="2787571"/>
                  <a:pt x="1670231" y="2785970"/>
                  <a:pt x="1680650" y="2785278"/>
                </a:cubicBezTo>
                <a:cubicBezTo>
                  <a:pt x="1683146" y="2722078"/>
                  <a:pt x="1684183" y="2685361"/>
                  <a:pt x="1683763" y="2675126"/>
                </a:cubicBezTo>
                <a:cubicBezTo>
                  <a:pt x="1683342" y="2664892"/>
                  <a:pt x="1682345" y="2658323"/>
                  <a:pt x="1680773" y="2655420"/>
                </a:cubicBezTo>
                <a:cubicBezTo>
                  <a:pt x="1679197" y="2652517"/>
                  <a:pt x="1676149" y="2651272"/>
                  <a:pt x="1671625" y="2651686"/>
                </a:cubicBezTo>
                <a:close/>
                <a:moveTo>
                  <a:pt x="1924484" y="2627004"/>
                </a:moveTo>
                <a:cubicBezTo>
                  <a:pt x="1928474" y="2627493"/>
                  <a:pt x="1934560" y="2629802"/>
                  <a:pt x="1942748" y="2633933"/>
                </a:cubicBezTo>
                <a:cubicBezTo>
                  <a:pt x="1953707" y="2642303"/>
                  <a:pt x="1956627" y="2648369"/>
                  <a:pt x="1951506" y="2652134"/>
                </a:cubicBezTo>
                <a:cubicBezTo>
                  <a:pt x="1946386" y="2655898"/>
                  <a:pt x="1934478" y="2668252"/>
                  <a:pt x="1915787" y="2689197"/>
                </a:cubicBezTo>
                <a:cubicBezTo>
                  <a:pt x="1920873" y="2692005"/>
                  <a:pt x="1923196" y="2699313"/>
                  <a:pt x="1922755" y="2711121"/>
                </a:cubicBezTo>
                <a:cubicBezTo>
                  <a:pt x="1922314" y="2722930"/>
                  <a:pt x="1922310" y="2738062"/>
                  <a:pt x="1922746" y="2756517"/>
                </a:cubicBezTo>
                <a:cubicBezTo>
                  <a:pt x="1923179" y="2774972"/>
                  <a:pt x="1922056" y="2792654"/>
                  <a:pt x="1919377" y="2809563"/>
                </a:cubicBezTo>
                <a:cubicBezTo>
                  <a:pt x="1916699" y="2826472"/>
                  <a:pt x="1911360" y="2828829"/>
                  <a:pt x="1903365" y="2816634"/>
                </a:cubicBezTo>
                <a:cubicBezTo>
                  <a:pt x="1895367" y="2804439"/>
                  <a:pt x="1892444" y="2795194"/>
                  <a:pt x="1894594" y="2788900"/>
                </a:cubicBezTo>
                <a:cubicBezTo>
                  <a:pt x="1896744" y="2782606"/>
                  <a:pt x="1898872" y="2774206"/>
                  <a:pt x="1900973" y="2763699"/>
                </a:cubicBezTo>
                <a:cubicBezTo>
                  <a:pt x="1903075" y="2753193"/>
                  <a:pt x="1903442" y="2732246"/>
                  <a:pt x="1902073" y="2700856"/>
                </a:cubicBezTo>
                <a:cubicBezTo>
                  <a:pt x="1895058" y="2712929"/>
                  <a:pt x="1886568" y="2723089"/>
                  <a:pt x="1876596" y="2731337"/>
                </a:cubicBezTo>
                <a:cubicBezTo>
                  <a:pt x="1866626" y="2739584"/>
                  <a:pt x="1855103" y="2746780"/>
                  <a:pt x="1842026" y="2752925"/>
                </a:cubicBezTo>
                <a:cubicBezTo>
                  <a:pt x="1828949" y="2759070"/>
                  <a:pt x="1830619" y="2753590"/>
                  <a:pt x="1847032" y="2736485"/>
                </a:cubicBezTo>
                <a:cubicBezTo>
                  <a:pt x="1863446" y="2719379"/>
                  <a:pt x="1877099" y="2704122"/>
                  <a:pt x="1887991" y="2690713"/>
                </a:cubicBezTo>
                <a:cubicBezTo>
                  <a:pt x="1898884" y="2677304"/>
                  <a:pt x="1906850" y="2665577"/>
                  <a:pt x="1911889" y="2655532"/>
                </a:cubicBezTo>
                <a:cubicBezTo>
                  <a:pt x="1916929" y="2645487"/>
                  <a:pt x="1919238" y="2637310"/>
                  <a:pt x="1918817" y="2631003"/>
                </a:cubicBezTo>
                <a:cubicBezTo>
                  <a:pt x="1918609" y="2627849"/>
                  <a:pt x="1920496" y="2626516"/>
                  <a:pt x="1924484" y="2627004"/>
                </a:cubicBezTo>
                <a:close/>
                <a:moveTo>
                  <a:pt x="1059184" y="2622927"/>
                </a:moveTo>
                <a:cubicBezTo>
                  <a:pt x="1056114" y="2622943"/>
                  <a:pt x="1052200" y="2623366"/>
                  <a:pt x="1047442" y="2624196"/>
                </a:cubicBezTo>
                <a:cubicBezTo>
                  <a:pt x="1037926" y="2625858"/>
                  <a:pt x="1023789" y="2627862"/>
                  <a:pt x="1005029" y="2630209"/>
                </a:cubicBezTo>
                <a:lnTo>
                  <a:pt x="1005029" y="2679003"/>
                </a:lnTo>
                <a:cubicBezTo>
                  <a:pt x="1009477" y="2677606"/>
                  <a:pt x="1017532" y="2675126"/>
                  <a:pt x="1029191" y="2671566"/>
                </a:cubicBezTo>
                <a:cubicBezTo>
                  <a:pt x="1040850" y="2668005"/>
                  <a:pt x="1050589" y="2669589"/>
                  <a:pt x="1058409" y="2676317"/>
                </a:cubicBezTo>
                <a:cubicBezTo>
                  <a:pt x="1066231" y="2683045"/>
                  <a:pt x="1062567" y="2688176"/>
                  <a:pt x="1047422" y="2691710"/>
                </a:cubicBezTo>
                <a:cubicBezTo>
                  <a:pt x="1032277" y="2695243"/>
                  <a:pt x="1018572" y="2697370"/>
                  <a:pt x="1006310" y="2698089"/>
                </a:cubicBezTo>
                <a:lnTo>
                  <a:pt x="1006310" y="2739008"/>
                </a:lnTo>
                <a:cubicBezTo>
                  <a:pt x="1020119" y="2738234"/>
                  <a:pt x="1031710" y="2736553"/>
                  <a:pt x="1041084" y="2733961"/>
                </a:cubicBezTo>
                <a:cubicBezTo>
                  <a:pt x="1050458" y="2731371"/>
                  <a:pt x="1061953" y="2733344"/>
                  <a:pt x="1075574" y="2739883"/>
                </a:cubicBezTo>
                <a:cubicBezTo>
                  <a:pt x="1073551" y="2741850"/>
                  <a:pt x="1072117" y="2731995"/>
                  <a:pt x="1071269" y="2710318"/>
                </a:cubicBezTo>
                <a:cubicBezTo>
                  <a:pt x="1070421" y="2688641"/>
                  <a:pt x="1069997" y="2668863"/>
                  <a:pt x="1069997" y="2650984"/>
                </a:cubicBezTo>
                <a:cubicBezTo>
                  <a:pt x="1069997" y="2634665"/>
                  <a:pt x="1068617" y="2625706"/>
                  <a:pt x="1065856" y="2624105"/>
                </a:cubicBezTo>
                <a:cubicBezTo>
                  <a:pt x="1064476" y="2623305"/>
                  <a:pt x="1062252" y="2622912"/>
                  <a:pt x="1059184" y="2622927"/>
                </a:cubicBezTo>
                <a:close/>
                <a:moveTo>
                  <a:pt x="7024879" y="2617858"/>
                </a:moveTo>
                <a:lnTo>
                  <a:pt x="7000767" y="2624736"/>
                </a:lnTo>
                <a:lnTo>
                  <a:pt x="7000767" y="2643252"/>
                </a:lnTo>
                <a:lnTo>
                  <a:pt x="7022498" y="2638877"/>
                </a:lnTo>
                <a:close/>
                <a:moveTo>
                  <a:pt x="6230713" y="2606336"/>
                </a:moveTo>
                <a:cubicBezTo>
                  <a:pt x="6232410" y="2606247"/>
                  <a:pt x="6234563" y="2606482"/>
                  <a:pt x="6237173" y="2607043"/>
                </a:cubicBezTo>
                <a:cubicBezTo>
                  <a:pt x="6247611" y="2609289"/>
                  <a:pt x="6255937" y="2612371"/>
                  <a:pt x="6262149" y="2616291"/>
                </a:cubicBezTo>
                <a:cubicBezTo>
                  <a:pt x="6268362" y="2620212"/>
                  <a:pt x="6269827" y="2626350"/>
                  <a:pt x="6266544" y="2634706"/>
                </a:cubicBezTo>
                <a:cubicBezTo>
                  <a:pt x="6263262" y="2643062"/>
                  <a:pt x="6256398" y="2643991"/>
                  <a:pt x="6245953" y="2637494"/>
                </a:cubicBezTo>
                <a:cubicBezTo>
                  <a:pt x="6237990" y="2631294"/>
                  <a:pt x="6231927" y="2624108"/>
                  <a:pt x="6227762" y="2615935"/>
                </a:cubicBezTo>
                <a:cubicBezTo>
                  <a:pt x="6224639" y="2609806"/>
                  <a:pt x="6225622" y="2606606"/>
                  <a:pt x="6230713" y="2606336"/>
                </a:cubicBezTo>
                <a:close/>
                <a:moveTo>
                  <a:pt x="1069923" y="2596608"/>
                </a:moveTo>
                <a:cubicBezTo>
                  <a:pt x="1074002" y="2596311"/>
                  <a:pt x="1078191" y="2597063"/>
                  <a:pt x="1082491" y="2598864"/>
                </a:cubicBezTo>
                <a:cubicBezTo>
                  <a:pt x="1091091" y="2602465"/>
                  <a:pt x="1097782" y="2606294"/>
                  <a:pt x="1102565" y="2610350"/>
                </a:cubicBezTo>
                <a:cubicBezTo>
                  <a:pt x="1107346" y="2614406"/>
                  <a:pt x="1107822" y="2619415"/>
                  <a:pt x="1103988" y="2625377"/>
                </a:cubicBezTo>
                <a:cubicBezTo>
                  <a:pt x="1100158" y="2631338"/>
                  <a:pt x="1098241" y="2638599"/>
                  <a:pt x="1098241" y="2647159"/>
                </a:cubicBezTo>
                <a:lnTo>
                  <a:pt x="1098241" y="2681627"/>
                </a:lnTo>
                <a:cubicBezTo>
                  <a:pt x="1098241" y="2696142"/>
                  <a:pt x="1099306" y="2710904"/>
                  <a:pt x="1101434" y="2725914"/>
                </a:cubicBezTo>
                <a:cubicBezTo>
                  <a:pt x="1103566" y="2740924"/>
                  <a:pt x="1101244" y="2757100"/>
                  <a:pt x="1094476" y="2774443"/>
                </a:cubicBezTo>
                <a:cubicBezTo>
                  <a:pt x="1087706" y="2791786"/>
                  <a:pt x="1081511" y="2794411"/>
                  <a:pt x="1075889" y="2782318"/>
                </a:cubicBezTo>
                <a:cubicBezTo>
                  <a:pt x="1070265" y="2770224"/>
                  <a:pt x="1066864" y="2761797"/>
                  <a:pt x="1065684" y="2757036"/>
                </a:cubicBezTo>
                <a:cubicBezTo>
                  <a:pt x="1057748" y="2757036"/>
                  <a:pt x="1046591" y="2757673"/>
                  <a:pt x="1032212" y="2758948"/>
                </a:cubicBezTo>
                <a:cubicBezTo>
                  <a:pt x="1017834" y="2760224"/>
                  <a:pt x="1008894" y="2759586"/>
                  <a:pt x="1005394" y="2757036"/>
                </a:cubicBezTo>
                <a:cubicBezTo>
                  <a:pt x="1001338" y="2776610"/>
                  <a:pt x="995342" y="2780758"/>
                  <a:pt x="987406" y="2769478"/>
                </a:cubicBezTo>
                <a:cubicBezTo>
                  <a:pt x="979472" y="2758199"/>
                  <a:pt x="976355" y="2748978"/>
                  <a:pt x="978057" y="2741816"/>
                </a:cubicBezTo>
                <a:cubicBezTo>
                  <a:pt x="979760" y="2734653"/>
                  <a:pt x="980825" y="2715781"/>
                  <a:pt x="981251" y="2685198"/>
                </a:cubicBezTo>
                <a:cubicBezTo>
                  <a:pt x="981680" y="2654616"/>
                  <a:pt x="979339" y="2633807"/>
                  <a:pt x="974231" y="2622772"/>
                </a:cubicBezTo>
                <a:cubicBezTo>
                  <a:pt x="969124" y="2611737"/>
                  <a:pt x="970440" y="2607108"/>
                  <a:pt x="978180" y="2608885"/>
                </a:cubicBezTo>
                <a:cubicBezTo>
                  <a:pt x="985918" y="2610662"/>
                  <a:pt x="991959" y="2612151"/>
                  <a:pt x="996299" y="2613351"/>
                </a:cubicBezTo>
                <a:cubicBezTo>
                  <a:pt x="1000639" y="2614552"/>
                  <a:pt x="1010084" y="2613931"/>
                  <a:pt x="1024632" y="2611489"/>
                </a:cubicBezTo>
                <a:cubicBezTo>
                  <a:pt x="1039182" y="2609048"/>
                  <a:pt x="1050312" y="2605433"/>
                  <a:pt x="1058023" y="2600644"/>
                </a:cubicBezTo>
                <a:cubicBezTo>
                  <a:pt x="1061879" y="2598250"/>
                  <a:pt x="1065847" y="2596904"/>
                  <a:pt x="1069923" y="2596608"/>
                </a:cubicBezTo>
                <a:close/>
                <a:moveTo>
                  <a:pt x="4618532" y="2594850"/>
                </a:moveTo>
                <a:cubicBezTo>
                  <a:pt x="4621938" y="2595233"/>
                  <a:pt x="4625405" y="2596079"/>
                  <a:pt x="4628932" y="2597388"/>
                </a:cubicBezTo>
                <a:cubicBezTo>
                  <a:pt x="4638210" y="2599464"/>
                  <a:pt x="4643779" y="2603283"/>
                  <a:pt x="4645637" y="2608844"/>
                </a:cubicBezTo>
                <a:cubicBezTo>
                  <a:pt x="4647495" y="2614406"/>
                  <a:pt x="4654967" y="2627320"/>
                  <a:pt x="4668050" y="2647586"/>
                </a:cubicBezTo>
                <a:cubicBezTo>
                  <a:pt x="4681134" y="2667852"/>
                  <a:pt x="4695689" y="2687261"/>
                  <a:pt x="4711716" y="2705811"/>
                </a:cubicBezTo>
                <a:cubicBezTo>
                  <a:pt x="4727743" y="2724361"/>
                  <a:pt x="4743017" y="2737784"/>
                  <a:pt x="4757539" y="2746078"/>
                </a:cubicBezTo>
                <a:cubicBezTo>
                  <a:pt x="4772060" y="2754374"/>
                  <a:pt x="4782855" y="2760746"/>
                  <a:pt x="4789922" y="2765195"/>
                </a:cubicBezTo>
                <a:cubicBezTo>
                  <a:pt x="4796989" y="2769644"/>
                  <a:pt x="4797420" y="2772588"/>
                  <a:pt x="4791214" y="2774026"/>
                </a:cubicBezTo>
                <a:cubicBezTo>
                  <a:pt x="4785008" y="2775464"/>
                  <a:pt x="4775319" y="2776183"/>
                  <a:pt x="4762147" y="2776183"/>
                </a:cubicBezTo>
                <a:cubicBezTo>
                  <a:pt x="4748949" y="2776183"/>
                  <a:pt x="4737561" y="2775047"/>
                  <a:pt x="4727984" y="2772775"/>
                </a:cubicBezTo>
                <a:cubicBezTo>
                  <a:pt x="4718407" y="2770503"/>
                  <a:pt x="4709800" y="2762628"/>
                  <a:pt x="4702163" y="2749151"/>
                </a:cubicBezTo>
                <a:cubicBezTo>
                  <a:pt x="4694526" y="2735674"/>
                  <a:pt x="4682955" y="2715947"/>
                  <a:pt x="4667450" y="2689970"/>
                </a:cubicBezTo>
                <a:cubicBezTo>
                  <a:pt x="4651945" y="2663993"/>
                  <a:pt x="4639954" y="2645487"/>
                  <a:pt x="4631475" y="2634452"/>
                </a:cubicBezTo>
                <a:cubicBezTo>
                  <a:pt x="4622997" y="2623416"/>
                  <a:pt x="4615404" y="2614368"/>
                  <a:pt x="4608696" y="2607308"/>
                </a:cubicBezTo>
                <a:cubicBezTo>
                  <a:pt x="4601988" y="2600247"/>
                  <a:pt x="4601920" y="2596175"/>
                  <a:pt x="4608493" y="2595089"/>
                </a:cubicBezTo>
                <a:cubicBezTo>
                  <a:pt x="4611779" y="2594547"/>
                  <a:pt x="4615125" y="2594467"/>
                  <a:pt x="4618532" y="2594850"/>
                </a:cubicBezTo>
                <a:close/>
                <a:moveTo>
                  <a:pt x="4032368" y="2580882"/>
                </a:moveTo>
                <a:cubicBezTo>
                  <a:pt x="4036855" y="2580573"/>
                  <a:pt x="4041092" y="2580758"/>
                  <a:pt x="4045080" y="2581436"/>
                </a:cubicBezTo>
                <a:cubicBezTo>
                  <a:pt x="4053056" y="2582793"/>
                  <a:pt x="4060141" y="2586326"/>
                  <a:pt x="4066333" y="2592037"/>
                </a:cubicBezTo>
                <a:cubicBezTo>
                  <a:pt x="4072526" y="2597748"/>
                  <a:pt x="4070396" y="2602201"/>
                  <a:pt x="4059944" y="2605395"/>
                </a:cubicBezTo>
                <a:cubicBezTo>
                  <a:pt x="4049492" y="2608590"/>
                  <a:pt x="4034669" y="2611466"/>
                  <a:pt x="4015474" y="2614023"/>
                </a:cubicBezTo>
                <a:cubicBezTo>
                  <a:pt x="3996280" y="2616580"/>
                  <a:pt x="3977838" y="2619127"/>
                  <a:pt x="3960149" y="2621663"/>
                </a:cubicBezTo>
                <a:cubicBezTo>
                  <a:pt x="3941226" y="2623386"/>
                  <a:pt x="3925073" y="2620086"/>
                  <a:pt x="3911691" y="2611764"/>
                </a:cubicBezTo>
                <a:cubicBezTo>
                  <a:pt x="3898309" y="2603442"/>
                  <a:pt x="3900005" y="2598752"/>
                  <a:pt x="3916778" y="2597694"/>
                </a:cubicBezTo>
                <a:cubicBezTo>
                  <a:pt x="3933551" y="2596636"/>
                  <a:pt x="3952149" y="2594618"/>
                  <a:pt x="3972571" y="2591640"/>
                </a:cubicBezTo>
                <a:cubicBezTo>
                  <a:pt x="3992994" y="2588663"/>
                  <a:pt x="4008190" y="2585879"/>
                  <a:pt x="4018160" y="2583288"/>
                </a:cubicBezTo>
                <a:cubicBezTo>
                  <a:pt x="4023145" y="2581992"/>
                  <a:pt x="4027881" y="2581190"/>
                  <a:pt x="4032368" y="2580882"/>
                </a:cubicBezTo>
                <a:close/>
                <a:moveTo>
                  <a:pt x="3759913" y="2575380"/>
                </a:moveTo>
                <a:cubicBezTo>
                  <a:pt x="3766578" y="2576168"/>
                  <a:pt x="3773073" y="2580093"/>
                  <a:pt x="3779402" y="2587154"/>
                </a:cubicBezTo>
                <a:cubicBezTo>
                  <a:pt x="3787839" y="2596568"/>
                  <a:pt x="3781389" y="2601275"/>
                  <a:pt x="3760051" y="2601275"/>
                </a:cubicBezTo>
                <a:cubicBezTo>
                  <a:pt x="3741453" y="2601275"/>
                  <a:pt x="3724928" y="2601699"/>
                  <a:pt x="3710474" y="2602547"/>
                </a:cubicBezTo>
                <a:cubicBezTo>
                  <a:pt x="3696021" y="2603394"/>
                  <a:pt x="3671288" y="2604809"/>
                  <a:pt x="3636277" y="2606789"/>
                </a:cubicBezTo>
                <a:cubicBezTo>
                  <a:pt x="3655851" y="2614019"/>
                  <a:pt x="3662491" y="2620659"/>
                  <a:pt x="3656197" y="2626709"/>
                </a:cubicBezTo>
                <a:cubicBezTo>
                  <a:pt x="3649903" y="2632760"/>
                  <a:pt x="3638583" y="2645931"/>
                  <a:pt x="3622237" y="2666224"/>
                </a:cubicBezTo>
                <a:cubicBezTo>
                  <a:pt x="3654305" y="2662955"/>
                  <a:pt x="3673730" y="2659374"/>
                  <a:pt x="3680512" y="2655481"/>
                </a:cubicBezTo>
                <a:cubicBezTo>
                  <a:pt x="3687295" y="2651588"/>
                  <a:pt x="3694091" y="2650998"/>
                  <a:pt x="3700901" y="2653711"/>
                </a:cubicBezTo>
                <a:cubicBezTo>
                  <a:pt x="3707710" y="2656424"/>
                  <a:pt x="3715028" y="2660174"/>
                  <a:pt x="3722856" y="2664963"/>
                </a:cubicBezTo>
                <a:cubicBezTo>
                  <a:pt x="3730683" y="2669751"/>
                  <a:pt x="3732667" y="2675618"/>
                  <a:pt x="3728807" y="2682563"/>
                </a:cubicBezTo>
                <a:cubicBezTo>
                  <a:pt x="3724948" y="2689509"/>
                  <a:pt x="3722808" y="2701497"/>
                  <a:pt x="3722388" y="2718528"/>
                </a:cubicBezTo>
                <a:cubicBezTo>
                  <a:pt x="3721967" y="2735559"/>
                  <a:pt x="3721977" y="2748432"/>
                  <a:pt x="3722418" y="2757148"/>
                </a:cubicBezTo>
                <a:cubicBezTo>
                  <a:pt x="3722859" y="2765863"/>
                  <a:pt x="3722204" y="2775450"/>
                  <a:pt x="3720455" y="2785909"/>
                </a:cubicBezTo>
                <a:cubicBezTo>
                  <a:pt x="3718705" y="2796368"/>
                  <a:pt x="3715161" y="2805663"/>
                  <a:pt x="3709823" y="2813795"/>
                </a:cubicBezTo>
                <a:cubicBezTo>
                  <a:pt x="3704485" y="2821928"/>
                  <a:pt x="3700049" y="2821951"/>
                  <a:pt x="3696516" y="2813866"/>
                </a:cubicBezTo>
                <a:cubicBezTo>
                  <a:pt x="3692982" y="2805782"/>
                  <a:pt x="3689614" y="2793336"/>
                  <a:pt x="3686413" y="2776529"/>
                </a:cubicBezTo>
                <a:cubicBezTo>
                  <a:pt x="3679034" y="2773748"/>
                  <a:pt x="3668148" y="2773412"/>
                  <a:pt x="3653755" y="2775521"/>
                </a:cubicBezTo>
                <a:cubicBezTo>
                  <a:pt x="3639363" y="2777631"/>
                  <a:pt x="3623498" y="2779472"/>
                  <a:pt x="3606162" y="2781046"/>
                </a:cubicBezTo>
                <a:cubicBezTo>
                  <a:pt x="3603842" y="2791125"/>
                  <a:pt x="3600458" y="2797517"/>
                  <a:pt x="3596009" y="2800223"/>
                </a:cubicBezTo>
                <a:cubicBezTo>
                  <a:pt x="3591559" y="2802930"/>
                  <a:pt x="3587771" y="2799020"/>
                  <a:pt x="3584645" y="2788493"/>
                </a:cubicBezTo>
                <a:cubicBezTo>
                  <a:pt x="3581518" y="2777967"/>
                  <a:pt x="3580592" y="2764985"/>
                  <a:pt x="3581867" y="2749548"/>
                </a:cubicBezTo>
                <a:cubicBezTo>
                  <a:pt x="3583142" y="2734111"/>
                  <a:pt x="3583152" y="2719962"/>
                  <a:pt x="3581898" y="2707103"/>
                </a:cubicBezTo>
                <a:cubicBezTo>
                  <a:pt x="3580643" y="2694243"/>
                  <a:pt x="3578513" y="2683364"/>
                  <a:pt x="3575508" y="2674465"/>
                </a:cubicBezTo>
                <a:cubicBezTo>
                  <a:pt x="3572504" y="2665567"/>
                  <a:pt x="3574033" y="2661802"/>
                  <a:pt x="3580097" y="2663172"/>
                </a:cubicBezTo>
                <a:cubicBezTo>
                  <a:pt x="3586160" y="2664542"/>
                  <a:pt x="3591125" y="2665607"/>
                  <a:pt x="3594991" y="2666367"/>
                </a:cubicBezTo>
                <a:cubicBezTo>
                  <a:pt x="3598857" y="2667127"/>
                  <a:pt x="3602730" y="2667628"/>
                  <a:pt x="3606610" y="2667872"/>
                </a:cubicBezTo>
                <a:cubicBezTo>
                  <a:pt x="3610150" y="2662189"/>
                  <a:pt x="3614040" y="2653633"/>
                  <a:pt x="3618279" y="2642204"/>
                </a:cubicBezTo>
                <a:cubicBezTo>
                  <a:pt x="3622518" y="2630776"/>
                  <a:pt x="3624638" y="2619683"/>
                  <a:pt x="3624638" y="2608926"/>
                </a:cubicBezTo>
                <a:cubicBezTo>
                  <a:pt x="3590928" y="2613185"/>
                  <a:pt x="3568468" y="2615952"/>
                  <a:pt x="3557257" y="2617227"/>
                </a:cubicBezTo>
                <a:cubicBezTo>
                  <a:pt x="3546045" y="2618503"/>
                  <a:pt x="3536384" y="2614647"/>
                  <a:pt x="3528272" y="2605660"/>
                </a:cubicBezTo>
                <a:cubicBezTo>
                  <a:pt x="3520160" y="2596673"/>
                  <a:pt x="3520360" y="2592614"/>
                  <a:pt x="3528872" y="2593482"/>
                </a:cubicBezTo>
                <a:cubicBezTo>
                  <a:pt x="3537384" y="2594350"/>
                  <a:pt x="3552346" y="2594157"/>
                  <a:pt x="3573759" y="2592902"/>
                </a:cubicBezTo>
                <a:cubicBezTo>
                  <a:pt x="3595171" y="2591647"/>
                  <a:pt x="3618951" y="2589735"/>
                  <a:pt x="3645097" y="2587164"/>
                </a:cubicBezTo>
                <a:cubicBezTo>
                  <a:pt x="3671244" y="2584593"/>
                  <a:pt x="3693447" y="2582481"/>
                  <a:pt x="3711705" y="2580825"/>
                </a:cubicBezTo>
                <a:lnTo>
                  <a:pt x="3753194" y="2575637"/>
                </a:lnTo>
                <a:cubicBezTo>
                  <a:pt x="3755452" y="2575203"/>
                  <a:pt x="3757692" y="2575117"/>
                  <a:pt x="3759913" y="2575380"/>
                </a:cubicBezTo>
                <a:close/>
                <a:moveTo>
                  <a:pt x="80001" y="2573096"/>
                </a:moveTo>
                <a:cubicBezTo>
                  <a:pt x="84149" y="2573104"/>
                  <a:pt x="88064" y="2573561"/>
                  <a:pt x="91748" y="2574467"/>
                </a:cubicBezTo>
                <a:cubicBezTo>
                  <a:pt x="99114" y="2576278"/>
                  <a:pt x="106672" y="2579693"/>
                  <a:pt x="114426" y="2584712"/>
                </a:cubicBezTo>
                <a:cubicBezTo>
                  <a:pt x="122179" y="2589731"/>
                  <a:pt x="128478" y="2597093"/>
                  <a:pt x="133328" y="2606799"/>
                </a:cubicBezTo>
                <a:cubicBezTo>
                  <a:pt x="138178" y="2616505"/>
                  <a:pt x="139941" y="2628219"/>
                  <a:pt x="138619" y="2641939"/>
                </a:cubicBezTo>
                <a:cubicBezTo>
                  <a:pt x="137296" y="2655661"/>
                  <a:pt x="130550" y="2671861"/>
                  <a:pt x="118383" y="2690540"/>
                </a:cubicBezTo>
                <a:cubicBezTo>
                  <a:pt x="106214" y="2709219"/>
                  <a:pt x="83406" y="2736451"/>
                  <a:pt x="49955" y="2772235"/>
                </a:cubicBezTo>
                <a:lnTo>
                  <a:pt x="141885" y="2772235"/>
                </a:lnTo>
                <a:lnTo>
                  <a:pt x="141885" y="2801719"/>
                </a:lnTo>
                <a:lnTo>
                  <a:pt x="5108" y="2801719"/>
                </a:lnTo>
                <a:lnTo>
                  <a:pt x="5108" y="2792542"/>
                </a:lnTo>
                <a:cubicBezTo>
                  <a:pt x="5990" y="2779330"/>
                  <a:pt x="12057" y="2767528"/>
                  <a:pt x="23309" y="2757137"/>
                </a:cubicBezTo>
                <a:cubicBezTo>
                  <a:pt x="34561" y="2746747"/>
                  <a:pt x="48641" y="2730777"/>
                  <a:pt x="65551" y="2709229"/>
                </a:cubicBezTo>
                <a:cubicBezTo>
                  <a:pt x="82459" y="2687681"/>
                  <a:pt x="93424" y="2671087"/>
                  <a:pt x="98443" y="2659449"/>
                </a:cubicBezTo>
                <a:cubicBezTo>
                  <a:pt x="103461" y="2647810"/>
                  <a:pt x="105370" y="2638094"/>
                  <a:pt x="104171" y="2630301"/>
                </a:cubicBezTo>
                <a:cubicBezTo>
                  <a:pt x="102971" y="2622508"/>
                  <a:pt x="99367" y="2616146"/>
                  <a:pt x="93366" y="2611215"/>
                </a:cubicBezTo>
                <a:cubicBezTo>
                  <a:pt x="87362" y="2606284"/>
                  <a:pt x="80335" y="2604229"/>
                  <a:pt x="72285" y="2605049"/>
                </a:cubicBezTo>
                <a:cubicBezTo>
                  <a:pt x="64234" y="2605870"/>
                  <a:pt x="56480" y="2609027"/>
                  <a:pt x="49017" y="2614521"/>
                </a:cubicBezTo>
                <a:cubicBezTo>
                  <a:pt x="41558" y="2620015"/>
                  <a:pt x="35460" y="2629219"/>
                  <a:pt x="30725" y="2642133"/>
                </a:cubicBezTo>
                <a:lnTo>
                  <a:pt x="0" y="2637575"/>
                </a:lnTo>
                <a:cubicBezTo>
                  <a:pt x="6973" y="2615152"/>
                  <a:pt x="16055" y="2599240"/>
                  <a:pt x="27246" y="2589839"/>
                </a:cubicBezTo>
                <a:cubicBezTo>
                  <a:pt x="38438" y="2580439"/>
                  <a:pt x="51642" y="2575298"/>
                  <a:pt x="66862" y="2574416"/>
                </a:cubicBezTo>
                <a:cubicBezTo>
                  <a:pt x="71474" y="2573528"/>
                  <a:pt x="75854" y="2573088"/>
                  <a:pt x="80001" y="2573096"/>
                </a:cubicBezTo>
                <a:close/>
                <a:moveTo>
                  <a:pt x="3014167" y="2572500"/>
                </a:moveTo>
                <a:cubicBezTo>
                  <a:pt x="3012770" y="2572211"/>
                  <a:pt x="3011139" y="2572225"/>
                  <a:pt x="3009276" y="2572544"/>
                </a:cubicBezTo>
                <a:cubicBezTo>
                  <a:pt x="3001821" y="2573819"/>
                  <a:pt x="2985594" y="2576376"/>
                  <a:pt x="2960594" y="2580215"/>
                </a:cubicBezTo>
                <a:cubicBezTo>
                  <a:pt x="2961435" y="2582250"/>
                  <a:pt x="2962568" y="2588368"/>
                  <a:pt x="2963992" y="2598569"/>
                </a:cubicBezTo>
                <a:cubicBezTo>
                  <a:pt x="2967736" y="2598664"/>
                  <a:pt x="2976930" y="2596985"/>
                  <a:pt x="2991573" y="2593533"/>
                </a:cubicBezTo>
                <a:cubicBezTo>
                  <a:pt x="3006216" y="2590080"/>
                  <a:pt x="3014078" y="2591864"/>
                  <a:pt x="3015156" y="2598884"/>
                </a:cubicBezTo>
                <a:cubicBezTo>
                  <a:pt x="3016234" y="2605904"/>
                  <a:pt x="3010812" y="2610611"/>
                  <a:pt x="2998888" y="2613005"/>
                </a:cubicBezTo>
                <a:cubicBezTo>
                  <a:pt x="2986964" y="2615400"/>
                  <a:pt x="2975902" y="2615742"/>
                  <a:pt x="2965701" y="2614033"/>
                </a:cubicBezTo>
                <a:lnTo>
                  <a:pt x="2969099" y="2639427"/>
                </a:lnTo>
                <a:cubicBezTo>
                  <a:pt x="2975353" y="2637717"/>
                  <a:pt x="2983282" y="2636229"/>
                  <a:pt x="2992886" y="2634960"/>
                </a:cubicBezTo>
                <a:cubicBezTo>
                  <a:pt x="3002490" y="2633692"/>
                  <a:pt x="3009700" y="2633058"/>
                  <a:pt x="3014515" y="2633058"/>
                </a:cubicBezTo>
                <a:cubicBezTo>
                  <a:pt x="3018476" y="2610879"/>
                  <a:pt x="3020457" y="2594296"/>
                  <a:pt x="3020457" y="2583308"/>
                </a:cubicBezTo>
                <a:cubicBezTo>
                  <a:pt x="3020457" y="2576970"/>
                  <a:pt x="3018360" y="2573367"/>
                  <a:pt x="3014167" y="2572500"/>
                </a:cubicBezTo>
                <a:close/>
                <a:moveTo>
                  <a:pt x="5076775" y="2572430"/>
                </a:moveTo>
                <a:cubicBezTo>
                  <a:pt x="5086496" y="2572187"/>
                  <a:pt x="5094882" y="2574945"/>
                  <a:pt x="5101932" y="2580703"/>
                </a:cubicBezTo>
                <a:cubicBezTo>
                  <a:pt x="5111332" y="2588381"/>
                  <a:pt x="5114843" y="2593939"/>
                  <a:pt x="5112462" y="2597378"/>
                </a:cubicBezTo>
                <a:cubicBezTo>
                  <a:pt x="5110081" y="2600817"/>
                  <a:pt x="5102732" y="2602536"/>
                  <a:pt x="5090415" y="2602536"/>
                </a:cubicBezTo>
                <a:cubicBezTo>
                  <a:pt x="5080282" y="2602536"/>
                  <a:pt x="5065320" y="2602960"/>
                  <a:pt x="5045528" y="2603808"/>
                </a:cubicBezTo>
                <a:cubicBezTo>
                  <a:pt x="5025737" y="2604656"/>
                  <a:pt x="5002419" y="2606837"/>
                  <a:pt x="4975573" y="2610350"/>
                </a:cubicBezTo>
                <a:cubicBezTo>
                  <a:pt x="4984933" y="2616088"/>
                  <a:pt x="4988694" y="2620554"/>
                  <a:pt x="4986856" y="2623749"/>
                </a:cubicBezTo>
                <a:cubicBezTo>
                  <a:pt x="4985018" y="2626943"/>
                  <a:pt x="4980409" y="2638199"/>
                  <a:pt x="4973030" y="2657516"/>
                </a:cubicBezTo>
                <a:cubicBezTo>
                  <a:pt x="4975092" y="2657366"/>
                  <a:pt x="4982583" y="2656685"/>
                  <a:pt x="4995504" y="2655471"/>
                </a:cubicBezTo>
                <a:cubicBezTo>
                  <a:pt x="5008425" y="2654257"/>
                  <a:pt x="5017483" y="2652341"/>
                  <a:pt x="5022678" y="2649722"/>
                </a:cubicBezTo>
                <a:cubicBezTo>
                  <a:pt x="5027873" y="2647105"/>
                  <a:pt x="5034337" y="2647857"/>
                  <a:pt x="5042069" y="2651981"/>
                </a:cubicBezTo>
                <a:cubicBezTo>
                  <a:pt x="5049801" y="2656105"/>
                  <a:pt x="5055973" y="2660669"/>
                  <a:pt x="5060585" y="2665675"/>
                </a:cubicBezTo>
                <a:cubicBezTo>
                  <a:pt x="5065198" y="2670680"/>
                  <a:pt x="5064903" y="2675978"/>
                  <a:pt x="5059701" y="2681566"/>
                </a:cubicBezTo>
                <a:cubicBezTo>
                  <a:pt x="5054499" y="2687155"/>
                  <a:pt x="5050649" y="2697244"/>
                  <a:pt x="5048153" y="2711833"/>
                </a:cubicBezTo>
                <a:cubicBezTo>
                  <a:pt x="5045657" y="2726423"/>
                  <a:pt x="5040699" y="2744186"/>
                  <a:pt x="5033279" y="2765124"/>
                </a:cubicBezTo>
                <a:cubicBezTo>
                  <a:pt x="5025859" y="2786061"/>
                  <a:pt x="5014468" y="2801441"/>
                  <a:pt x="4999105" y="2811262"/>
                </a:cubicBezTo>
                <a:cubicBezTo>
                  <a:pt x="4983743" y="2821083"/>
                  <a:pt x="4975553" y="2820975"/>
                  <a:pt x="4974535" y="2810936"/>
                </a:cubicBezTo>
                <a:cubicBezTo>
                  <a:pt x="4973518" y="2800898"/>
                  <a:pt x="4967665" y="2789805"/>
                  <a:pt x="4956975" y="2777658"/>
                </a:cubicBezTo>
                <a:cubicBezTo>
                  <a:pt x="4946287" y="2765510"/>
                  <a:pt x="4948386" y="2762418"/>
                  <a:pt x="4963273" y="2768379"/>
                </a:cubicBezTo>
                <a:cubicBezTo>
                  <a:pt x="4978161" y="2774341"/>
                  <a:pt x="4987819" y="2776441"/>
                  <a:pt x="4992248" y="2774677"/>
                </a:cubicBezTo>
                <a:cubicBezTo>
                  <a:pt x="4996677" y="2772914"/>
                  <a:pt x="5001598" y="2765161"/>
                  <a:pt x="5007010" y="2751420"/>
                </a:cubicBezTo>
                <a:cubicBezTo>
                  <a:pt x="5012423" y="2737678"/>
                  <a:pt x="5017025" y="2723510"/>
                  <a:pt x="5020816" y="2708914"/>
                </a:cubicBezTo>
                <a:cubicBezTo>
                  <a:pt x="5024608" y="2694318"/>
                  <a:pt x="5025805" y="2684219"/>
                  <a:pt x="5024407" y="2678616"/>
                </a:cubicBezTo>
                <a:cubicBezTo>
                  <a:pt x="5023010" y="2673014"/>
                  <a:pt x="5018707" y="2670843"/>
                  <a:pt x="5011497" y="2672105"/>
                </a:cubicBezTo>
                <a:cubicBezTo>
                  <a:pt x="5004287" y="2673366"/>
                  <a:pt x="4997026" y="2675069"/>
                  <a:pt x="4989715" y="2677212"/>
                </a:cubicBezTo>
                <a:cubicBezTo>
                  <a:pt x="4982404" y="2679356"/>
                  <a:pt x="4974814" y="2677450"/>
                  <a:pt x="4966946" y="2671494"/>
                </a:cubicBezTo>
                <a:cubicBezTo>
                  <a:pt x="4959635" y="2688817"/>
                  <a:pt x="4951868" y="2704190"/>
                  <a:pt x="4943648" y="2717612"/>
                </a:cubicBezTo>
                <a:cubicBezTo>
                  <a:pt x="4935427" y="2731035"/>
                  <a:pt x="4926794" y="2742698"/>
                  <a:pt x="4917745" y="2752600"/>
                </a:cubicBezTo>
                <a:cubicBezTo>
                  <a:pt x="4908698" y="2762502"/>
                  <a:pt x="4898670" y="2771198"/>
                  <a:pt x="4887662" y="2778685"/>
                </a:cubicBezTo>
                <a:cubicBezTo>
                  <a:pt x="4876654" y="2786173"/>
                  <a:pt x="4864906" y="2792098"/>
                  <a:pt x="4852420" y="2796459"/>
                </a:cubicBezTo>
                <a:cubicBezTo>
                  <a:pt x="4839933" y="2800820"/>
                  <a:pt x="4841669" y="2795740"/>
                  <a:pt x="4857629" y="2781219"/>
                </a:cubicBezTo>
                <a:cubicBezTo>
                  <a:pt x="4873588" y="2766698"/>
                  <a:pt x="4888302" y="2750806"/>
                  <a:pt x="4901772" y="2733544"/>
                </a:cubicBezTo>
                <a:cubicBezTo>
                  <a:pt x="4915243" y="2716283"/>
                  <a:pt x="4926210" y="2698553"/>
                  <a:pt x="4934674" y="2680356"/>
                </a:cubicBezTo>
                <a:cubicBezTo>
                  <a:pt x="4943139" y="2662158"/>
                  <a:pt x="4948854" y="2646976"/>
                  <a:pt x="4951818" y="2634808"/>
                </a:cubicBezTo>
                <a:cubicBezTo>
                  <a:pt x="4954781" y="2622640"/>
                  <a:pt x="4955382" y="2615715"/>
                  <a:pt x="4953618" y="2614033"/>
                </a:cubicBezTo>
                <a:cubicBezTo>
                  <a:pt x="4916545" y="2619147"/>
                  <a:pt x="4892288" y="2622765"/>
                  <a:pt x="4880845" y="2624888"/>
                </a:cubicBezTo>
                <a:cubicBezTo>
                  <a:pt x="4869403" y="2627011"/>
                  <a:pt x="4860124" y="2625977"/>
                  <a:pt x="4853010" y="2621785"/>
                </a:cubicBezTo>
                <a:cubicBezTo>
                  <a:pt x="4845895" y="2617594"/>
                  <a:pt x="4841323" y="2612887"/>
                  <a:pt x="4839295" y="2607664"/>
                </a:cubicBezTo>
                <a:cubicBezTo>
                  <a:pt x="4837268" y="2602442"/>
                  <a:pt x="4839241" y="2600264"/>
                  <a:pt x="4845217" y="2601132"/>
                </a:cubicBezTo>
                <a:cubicBezTo>
                  <a:pt x="4851192" y="2602001"/>
                  <a:pt x="4864458" y="2601594"/>
                  <a:pt x="4885016" y="2599912"/>
                </a:cubicBezTo>
                <a:cubicBezTo>
                  <a:pt x="4905574" y="2598230"/>
                  <a:pt x="4933630" y="2594425"/>
                  <a:pt x="4969184" y="2588497"/>
                </a:cubicBezTo>
                <a:cubicBezTo>
                  <a:pt x="5019986" y="2581606"/>
                  <a:pt x="5052460" y="2576664"/>
                  <a:pt x="5066608" y="2573673"/>
                </a:cubicBezTo>
                <a:cubicBezTo>
                  <a:pt x="5070146" y="2572926"/>
                  <a:pt x="5073535" y="2572511"/>
                  <a:pt x="5076775" y="2572430"/>
                </a:cubicBezTo>
                <a:close/>
                <a:moveTo>
                  <a:pt x="6342086" y="2569901"/>
                </a:moveTo>
                <a:cubicBezTo>
                  <a:pt x="6344054" y="2570232"/>
                  <a:pt x="6346421" y="2570957"/>
                  <a:pt x="6349186" y="2572076"/>
                </a:cubicBezTo>
                <a:cubicBezTo>
                  <a:pt x="6360248" y="2576552"/>
                  <a:pt x="6368689" y="2580873"/>
                  <a:pt x="6374509" y="2585037"/>
                </a:cubicBezTo>
                <a:cubicBezTo>
                  <a:pt x="6381563" y="2591589"/>
                  <a:pt x="6381145" y="2596710"/>
                  <a:pt x="6373257" y="2600400"/>
                </a:cubicBezTo>
                <a:cubicBezTo>
                  <a:pt x="6365369" y="2604090"/>
                  <a:pt x="6352150" y="2612819"/>
                  <a:pt x="6333600" y="2626587"/>
                </a:cubicBezTo>
                <a:cubicBezTo>
                  <a:pt x="6315050" y="2640356"/>
                  <a:pt x="6309624" y="2641160"/>
                  <a:pt x="6317322" y="2628998"/>
                </a:cubicBezTo>
                <a:cubicBezTo>
                  <a:pt x="6325020" y="2616838"/>
                  <a:pt x="6330341" y="2607257"/>
                  <a:pt x="6333284" y="2600257"/>
                </a:cubicBezTo>
                <a:cubicBezTo>
                  <a:pt x="6336228" y="2593258"/>
                  <a:pt x="6336849" y="2585692"/>
                  <a:pt x="6335147" y="2577560"/>
                </a:cubicBezTo>
                <a:cubicBezTo>
                  <a:pt x="6333870" y="2571461"/>
                  <a:pt x="6336183" y="2568908"/>
                  <a:pt x="6342086" y="2569901"/>
                </a:cubicBezTo>
                <a:close/>
                <a:moveTo>
                  <a:pt x="2051655" y="2565280"/>
                </a:moveTo>
                <a:cubicBezTo>
                  <a:pt x="2056655" y="2566002"/>
                  <a:pt x="2062521" y="2568827"/>
                  <a:pt x="2069249" y="2573755"/>
                </a:cubicBezTo>
                <a:cubicBezTo>
                  <a:pt x="2082704" y="2583610"/>
                  <a:pt x="2085367" y="2590335"/>
                  <a:pt x="2077235" y="2593929"/>
                </a:cubicBezTo>
                <a:cubicBezTo>
                  <a:pt x="2069103" y="2597524"/>
                  <a:pt x="2062421" y="2603144"/>
                  <a:pt x="2057191" y="2610787"/>
                </a:cubicBezTo>
                <a:cubicBezTo>
                  <a:pt x="2051962" y="2618431"/>
                  <a:pt x="2044831" y="2627544"/>
                  <a:pt x="2035798" y="2638124"/>
                </a:cubicBezTo>
                <a:cubicBezTo>
                  <a:pt x="2071404" y="2646114"/>
                  <a:pt x="2094990" y="2655908"/>
                  <a:pt x="2106555" y="2667506"/>
                </a:cubicBezTo>
                <a:cubicBezTo>
                  <a:pt x="2118120" y="2679104"/>
                  <a:pt x="2123082" y="2689902"/>
                  <a:pt x="2121441" y="2699900"/>
                </a:cubicBezTo>
                <a:cubicBezTo>
                  <a:pt x="2119798" y="2709897"/>
                  <a:pt x="2110015" y="2707951"/>
                  <a:pt x="2092088" y="2694060"/>
                </a:cubicBezTo>
                <a:cubicBezTo>
                  <a:pt x="2074161" y="2680169"/>
                  <a:pt x="2053044" y="2664983"/>
                  <a:pt x="2028735" y="2648502"/>
                </a:cubicBezTo>
                <a:cubicBezTo>
                  <a:pt x="2003409" y="2677083"/>
                  <a:pt x="1979291" y="2695084"/>
                  <a:pt x="1956381" y="2702504"/>
                </a:cubicBezTo>
                <a:cubicBezTo>
                  <a:pt x="1933469" y="2709924"/>
                  <a:pt x="1930253" y="2707598"/>
                  <a:pt x="1946735" y="2695525"/>
                </a:cubicBezTo>
                <a:cubicBezTo>
                  <a:pt x="1963217" y="2683452"/>
                  <a:pt x="1978365" y="2669670"/>
                  <a:pt x="1992183" y="2654179"/>
                </a:cubicBezTo>
                <a:cubicBezTo>
                  <a:pt x="2005997" y="2638687"/>
                  <a:pt x="2016483" y="2625441"/>
                  <a:pt x="2023638" y="2614440"/>
                </a:cubicBezTo>
                <a:cubicBezTo>
                  <a:pt x="2030794" y="2603439"/>
                  <a:pt x="2033566" y="2597853"/>
                  <a:pt x="2031950" y="2597683"/>
                </a:cubicBezTo>
                <a:cubicBezTo>
                  <a:pt x="2030336" y="2597514"/>
                  <a:pt x="2020410" y="2599983"/>
                  <a:pt x="2002171" y="2605090"/>
                </a:cubicBezTo>
                <a:cubicBezTo>
                  <a:pt x="1983933" y="2610197"/>
                  <a:pt x="1970272" y="2608258"/>
                  <a:pt x="1961181" y="2599271"/>
                </a:cubicBezTo>
                <a:cubicBezTo>
                  <a:pt x="1952095" y="2590284"/>
                  <a:pt x="1954495" y="2586225"/>
                  <a:pt x="1968385" y="2587093"/>
                </a:cubicBezTo>
                <a:cubicBezTo>
                  <a:pt x="1982275" y="2587961"/>
                  <a:pt x="1995921" y="2586974"/>
                  <a:pt x="2009324" y="2584132"/>
                </a:cubicBezTo>
                <a:cubicBezTo>
                  <a:pt x="2022728" y="2581290"/>
                  <a:pt x="2032700" y="2576386"/>
                  <a:pt x="2039245" y="2569421"/>
                </a:cubicBezTo>
                <a:cubicBezTo>
                  <a:pt x="2042519" y="2565938"/>
                  <a:pt x="2046655" y="2564558"/>
                  <a:pt x="2051655" y="2565280"/>
                </a:cubicBezTo>
                <a:close/>
                <a:moveTo>
                  <a:pt x="933687" y="2564425"/>
                </a:moveTo>
                <a:cubicBezTo>
                  <a:pt x="936011" y="2564259"/>
                  <a:pt x="938952" y="2564629"/>
                  <a:pt x="942510" y="2565534"/>
                </a:cubicBezTo>
                <a:cubicBezTo>
                  <a:pt x="949625" y="2567345"/>
                  <a:pt x="956078" y="2570136"/>
                  <a:pt x="961870" y="2573907"/>
                </a:cubicBezTo>
                <a:cubicBezTo>
                  <a:pt x="967663" y="2577679"/>
                  <a:pt x="967466" y="2582497"/>
                  <a:pt x="961280" y="2588364"/>
                </a:cubicBezTo>
                <a:cubicBezTo>
                  <a:pt x="955096" y="2594231"/>
                  <a:pt x="949138" y="2604229"/>
                  <a:pt x="943406" y="2618357"/>
                </a:cubicBezTo>
                <a:cubicBezTo>
                  <a:pt x="937674" y="2632485"/>
                  <a:pt x="938419" y="2645636"/>
                  <a:pt x="945645" y="2657811"/>
                </a:cubicBezTo>
                <a:cubicBezTo>
                  <a:pt x="952868" y="2669985"/>
                  <a:pt x="956211" y="2682757"/>
                  <a:pt x="955675" y="2696125"/>
                </a:cubicBezTo>
                <a:cubicBezTo>
                  <a:pt x="955139" y="2709493"/>
                  <a:pt x="950303" y="2712685"/>
                  <a:pt x="941167" y="2705699"/>
                </a:cubicBezTo>
                <a:cubicBezTo>
                  <a:pt x="932031" y="2698713"/>
                  <a:pt x="922064" y="2691971"/>
                  <a:pt x="911266" y="2685473"/>
                </a:cubicBezTo>
                <a:cubicBezTo>
                  <a:pt x="900469" y="2678976"/>
                  <a:pt x="901241" y="2675462"/>
                  <a:pt x="913585" y="2674933"/>
                </a:cubicBezTo>
                <a:cubicBezTo>
                  <a:pt x="925930" y="2674404"/>
                  <a:pt x="929550" y="2669110"/>
                  <a:pt x="924441" y="2659052"/>
                </a:cubicBezTo>
                <a:cubicBezTo>
                  <a:pt x="919333" y="2648993"/>
                  <a:pt x="918482" y="2635476"/>
                  <a:pt x="921887" y="2618499"/>
                </a:cubicBezTo>
                <a:cubicBezTo>
                  <a:pt x="925292" y="2601522"/>
                  <a:pt x="926084" y="2592492"/>
                  <a:pt x="924259" y="2591406"/>
                </a:cubicBezTo>
                <a:cubicBezTo>
                  <a:pt x="922434" y="2590321"/>
                  <a:pt x="915303" y="2591969"/>
                  <a:pt x="902862" y="2596351"/>
                </a:cubicBezTo>
                <a:cubicBezTo>
                  <a:pt x="904545" y="2700341"/>
                  <a:pt x="903632" y="2765887"/>
                  <a:pt x="900125" y="2792990"/>
                </a:cubicBezTo>
                <a:cubicBezTo>
                  <a:pt x="896620" y="2820093"/>
                  <a:pt x="890430" y="2825800"/>
                  <a:pt x="881560" y="2810112"/>
                </a:cubicBezTo>
                <a:cubicBezTo>
                  <a:pt x="872688" y="2794424"/>
                  <a:pt x="869748" y="2783484"/>
                  <a:pt x="872738" y="2777292"/>
                </a:cubicBezTo>
                <a:cubicBezTo>
                  <a:pt x="875729" y="2771099"/>
                  <a:pt x="877858" y="2759338"/>
                  <a:pt x="879127" y="2742009"/>
                </a:cubicBezTo>
                <a:cubicBezTo>
                  <a:pt x="880395" y="2724680"/>
                  <a:pt x="881453" y="2706245"/>
                  <a:pt x="882301" y="2686704"/>
                </a:cubicBezTo>
                <a:cubicBezTo>
                  <a:pt x="883149" y="2667164"/>
                  <a:pt x="883156" y="2648851"/>
                  <a:pt x="882323" y="2631766"/>
                </a:cubicBezTo>
                <a:cubicBezTo>
                  <a:pt x="881487" y="2614681"/>
                  <a:pt x="879149" y="2601899"/>
                  <a:pt x="875303" y="2593421"/>
                </a:cubicBezTo>
                <a:cubicBezTo>
                  <a:pt x="871458" y="2584943"/>
                  <a:pt x="872110" y="2580703"/>
                  <a:pt x="877266" y="2580703"/>
                </a:cubicBezTo>
                <a:cubicBezTo>
                  <a:pt x="880847" y="2580703"/>
                  <a:pt x="885628" y="2581131"/>
                  <a:pt x="891610" y="2581985"/>
                </a:cubicBezTo>
                <a:cubicBezTo>
                  <a:pt x="895286" y="2581985"/>
                  <a:pt x="900055" y="2581202"/>
                  <a:pt x="905914" y="2579635"/>
                </a:cubicBezTo>
                <a:cubicBezTo>
                  <a:pt x="911775" y="2578068"/>
                  <a:pt x="916468" y="2576112"/>
                  <a:pt x="919996" y="2573765"/>
                </a:cubicBezTo>
                <a:cubicBezTo>
                  <a:pt x="923523" y="2571418"/>
                  <a:pt x="926377" y="2569007"/>
                  <a:pt x="928561" y="2566531"/>
                </a:cubicBezTo>
                <a:cubicBezTo>
                  <a:pt x="929654" y="2565294"/>
                  <a:pt x="931363" y="2564592"/>
                  <a:pt x="933687" y="2564425"/>
                </a:cubicBezTo>
                <a:close/>
                <a:moveTo>
                  <a:pt x="2593450" y="2564195"/>
                </a:moveTo>
                <a:cubicBezTo>
                  <a:pt x="2597328" y="2564384"/>
                  <a:pt x="2603077" y="2567422"/>
                  <a:pt x="2610697" y="2573307"/>
                </a:cubicBezTo>
                <a:cubicBezTo>
                  <a:pt x="2620857" y="2581155"/>
                  <a:pt x="2622329" y="2588032"/>
                  <a:pt x="2615112" y="2593939"/>
                </a:cubicBezTo>
                <a:cubicBezTo>
                  <a:pt x="2607895" y="2599847"/>
                  <a:pt x="2600251" y="2607901"/>
                  <a:pt x="2592180" y="2618102"/>
                </a:cubicBezTo>
                <a:cubicBezTo>
                  <a:pt x="2584109" y="2628303"/>
                  <a:pt x="2577079" y="2636113"/>
                  <a:pt x="2571090" y="2641533"/>
                </a:cubicBezTo>
                <a:cubicBezTo>
                  <a:pt x="2565101" y="2646952"/>
                  <a:pt x="2562507" y="2649661"/>
                  <a:pt x="2563307" y="2649661"/>
                </a:cubicBezTo>
                <a:cubicBezTo>
                  <a:pt x="2566508" y="2649661"/>
                  <a:pt x="2578941" y="2650075"/>
                  <a:pt x="2600604" y="2650903"/>
                </a:cubicBezTo>
                <a:cubicBezTo>
                  <a:pt x="2614834" y="2632834"/>
                  <a:pt x="2621311" y="2619805"/>
                  <a:pt x="2620036" y="2611815"/>
                </a:cubicBezTo>
                <a:cubicBezTo>
                  <a:pt x="2618761" y="2603825"/>
                  <a:pt x="2624747" y="2603940"/>
                  <a:pt x="2637993" y="2612161"/>
                </a:cubicBezTo>
                <a:cubicBezTo>
                  <a:pt x="2651239" y="2620381"/>
                  <a:pt x="2654688" y="2627252"/>
                  <a:pt x="2648340" y="2632773"/>
                </a:cubicBezTo>
                <a:cubicBezTo>
                  <a:pt x="2641991" y="2638294"/>
                  <a:pt x="2630963" y="2649974"/>
                  <a:pt x="2615255" y="2667811"/>
                </a:cubicBezTo>
                <a:cubicBezTo>
                  <a:pt x="2599546" y="2685650"/>
                  <a:pt x="2589101" y="2696017"/>
                  <a:pt x="2583919" y="2698913"/>
                </a:cubicBezTo>
                <a:cubicBezTo>
                  <a:pt x="2578737" y="2701809"/>
                  <a:pt x="2578510" y="2702691"/>
                  <a:pt x="2583238" y="2701558"/>
                </a:cubicBezTo>
                <a:cubicBezTo>
                  <a:pt x="2587965" y="2700425"/>
                  <a:pt x="2594408" y="2698950"/>
                  <a:pt x="2602568" y="2697132"/>
                </a:cubicBezTo>
                <a:cubicBezTo>
                  <a:pt x="2610727" y="2695315"/>
                  <a:pt x="2620067" y="2693965"/>
                  <a:pt x="2630586" y="2693083"/>
                </a:cubicBezTo>
                <a:cubicBezTo>
                  <a:pt x="2641106" y="2692202"/>
                  <a:pt x="2633669" y="2697679"/>
                  <a:pt x="2608275" y="2709514"/>
                </a:cubicBezTo>
                <a:cubicBezTo>
                  <a:pt x="2582882" y="2721349"/>
                  <a:pt x="2566454" y="2729251"/>
                  <a:pt x="2558993" y="2733219"/>
                </a:cubicBezTo>
                <a:cubicBezTo>
                  <a:pt x="2551533" y="2737187"/>
                  <a:pt x="2546754" y="2734077"/>
                  <a:pt x="2544659" y="2723889"/>
                </a:cubicBezTo>
                <a:cubicBezTo>
                  <a:pt x="2542563" y="2713702"/>
                  <a:pt x="2546110" y="2706394"/>
                  <a:pt x="2555300" y="2701965"/>
                </a:cubicBezTo>
                <a:cubicBezTo>
                  <a:pt x="2564491" y="2697536"/>
                  <a:pt x="2577347" y="2685249"/>
                  <a:pt x="2593869" y="2665105"/>
                </a:cubicBezTo>
                <a:cubicBezTo>
                  <a:pt x="2571717" y="2667601"/>
                  <a:pt x="2556840" y="2670779"/>
                  <a:pt x="2549237" y="2674638"/>
                </a:cubicBezTo>
                <a:cubicBezTo>
                  <a:pt x="2541633" y="2678497"/>
                  <a:pt x="2536530" y="2675540"/>
                  <a:pt x="2533925" y="2665767"/>
                </a:cubicBezTo>
                <a:cubicBezTo>
                  <a:pt x="2531321" y="2655993"/>
                  <a:pt x="2533162" y="2649722"/>
                  <a:pt x="2539450" y="2646955"/>
                </a:cubicBezTo>
                <a:cubicBezTo>
                  <a:pt x="2545737" y="2644188"/>
                  <a:pt x="2552147" y="2638521"/>
                  <a:pt x="2558678" y="2629955"/>
                </a:cubicBezTo>
                <a:cubicBezTo>
                  <a:pt x="2565210" y="2621388"/>
                  <a:pt x="2571643" y="2611232"/>
                  <a:pt x="2577978" y="2599484"/>
                </a:cubicBezTo>
                <a:cubicBezTo>
                  <a:pt x="2584313" y="2587737"/>
                  <a:pt x="2587056" y="2579615"/>
                  <a:pt x="2586208" y="2575118"/>
                </a:cubicBezTo>
                <a:cubicBezTo>
                  <a:pt x="2585360" y="2570621"/>
                  <a:pt x="2586690" y="2567233"/>
                  <a:pt x="2590197" y="2564954"/>
                </a:cubicBezTo>
                <a:cubicBezTo>
                  <a:pt x="2591073" y="2564385"/>
                  <a:pt x="2592158" y="2564131"/>
                  <a:pt x="2593450" y="2564195"/>
                </a:cubicBezTo>
                <a:close/>
                <a:moveTo>
                  <a:pt x="7220627" y="2563988"/>
                </a:moveTo>
                <a:cubicBezTo>
                  <a:pt x="7222293" y="2563269"/>
                  <a:pt x="7224895" y="2563367"/>
                  <a:pt x="7228436" y="2564283"/>
                </a:cubicBezTo>
                <a:cubicBezTo>
                  <a:pt x="7235517" y="2566114"/>
                  <a:pt x="7241499" y="2568851"/>
                  <a:pt x="7246383" y="2572493"/>
                </a:cubicBezTo>
                <a:cubicBezTo>
                  <a:pt x="7251266" y="2576135"/>
                  <a:pt x="7251914" y="2580887"/>
                  <a:pt x="7248326" y="2586747"/>
                </a:cubicBezTo>
                <a:cubicBezTo>
                  <a:pt x="7244738" y="2592607"/>
                  <a:pt x="7238332" y="2603293"/>
                  <a:pt x="7229107" y="2618804"/>
                </a:cubicBezTo>
                <a:cubicBezTo>
                  <a:pt x="7219883" y="2634316"/>
                  <a:pt x="7213379" y="2644402"/>
                  <a:pt x="7209594" y="2649061"/>
                </a:cubicBezTo>
                <a:cubicBezTo>
                  <a:pt x="7205809" y="2653721"/>
                  <a:pt x="7204317" y="2656051"/>
                  <a:pt x="7205117" y="2656051"/>
                </a:cubicBezTo>
                <a:lnTo>
                  <a:pt x="7214050" y="2656051"/>
                </a:lnTo>
                <a:cubicBezTo>
                  <a:pt x="7217631" y="2656051"/>
                  <a:pt x="7224387" y="2655698"/>
                  <a:pt x="7234317" y="2654992"/>
                </a:cubicBezTo>
                <a:cubicBezTo>
                  <a:pt x="7245440" y="2637507"/>
                  <a:pt x="7251001" y="2625529"/>
                  <a:pt x="7251001" y="2619059"/>
                </a:cubicBezTo>
                <a:cubicBezTo>
                  <a:pt x="7251001" y="2608803"/>
                  <a:pt x="7254389" y="2605270"/>
                  <a:pt x="7261165" y="2608458"/>
                </a:cubicBezTo>
                <a:cubicBezTo>
                  <a:pt x="7267941" y="2611645"/>
                  <a:pt x="7273927" y="2615400"/>
                  <a:pt x="7279122" y="2619720"/>
                </a:cubicBezTo>
                <a:cubicBezTo>
                  <a:pt x="7284317" y="2624041"/>
                  <a:pt x="7285026" y="2627618"/>
                  <a:pt x="7281249" y="2630453"/>
                </a:cubicBezTo>
                <a:cubicBezTo>
                  <a:pt x="7277471" y="2633289"/>
                  <a:pt x="7273639" y="2636768"/>
                  <a:pt x="7269752" y="2640892"/>
                </a:cubicBezTo>
                <a:cubicBezTo>
                  <a:pt x="7265865" y="2645015"/>
                  <a:pt x="7259334" y="2654691"/>
                  <a:pt x="7250157" y="2669917"/>
                </a:cubicBezTo>
                <a:cubicBezTo>
                  <a:pt x="7240981" y="2685144"/>
                  <a:pt x="7235121" y="2694677"/>
                  <a:pt x="7232577" y="2698516"/>
                </a:cubicBezTo>
                <a:cubicBezTo>
                  <a:pt x="7230033" y="2702355"/>
                  <a:pt x="7226537" y="2706021"/>
                  <a:pt x="7222087" y="2709514"/>
                </a:cubicBezTo>
                <a:cubicBezTo>
                  <a:pt x="7217639" y="2713007"/>
                  <a:pt x="7218951" y="2713950"/>
                  <a:pt x="7226025" y="2712342"/>
                </a:cubicBezTo>
                <a:cubicBezTo>
                  <a:pt x="7233099" y="2710735"/>
                  <a:pt x="7239773" y="2709259"/>
                  <a:pt x="7246047" y="2707917"/>
                </a:cubicBezTo>
                <a:cubicBezTo>
                  <a:pt x="7252321" y="2706574"/>
                  <a:pt x="7260487" y="2705461"/>
                  <a:pt x="7270545" y="2704580"/>
                </a:cubicBezTo>
                <a:cubicBezTo>
                  <a:pt x="7280605" y="2703698"/>
                  <a:pt x="7276155" y="2707886"/>
                  <a:pt x="7257197" y="2717144"/>
                </a:cubicBezTo>
                <a:cubicBezTo>
                  <a:pt x="7238241" y="2726402"/>
                  <a:pt x="7224995" y="2733541"/>
                  <a:pt x="7217459" y="2738560"/>
                </a:cubicBezTo>
                <a:cubicBezTo>
                  <a:pt x="7209923" y="2743579"/>
                  <a:pt x="7203989" y="2747062"/>
                  <a:pt x="7199655" y="2749009"/>
                </a:cubicBezTo>
                <a:cubicBezTo>
                  <a:pt x="7195321" y="2750955"/>
                  <a:pt x="7191091" y="2747584"/>
                  <a:pt x="7186967" y="2738896"/>
                </a:cubicBezTo>
                <a:cubicBezTo>
                  <a:pt x="7182844" y="2730207"/>
                  <a:pt x="7183244" y="2723991"/>
                  <a:pt x="7188168" y="2720247"/>
                </a:cubicBezTo>
                <a:cubicBezTo>
                  <a:pt x="7193092" y="2716503"/>
                  <a:pt x="7198878" y="2710687"/>
                  <a:pt x="7205525" y="2702799"/>
                </a:cubicBezTo>
                <a:cubicBezTo>
                  <a:pt x="7212172" y="2694911"/>
                  <a:pt x="7220093" y="2684049"/>
                  <a:pt x="7229291" y="2670212"/>
                </a:cubicBezTo>
                <a:cubicBezTo>
                  <a:pt x="7207668" y="2675123"/>
                  <a:pt x="7194845" y="2679118"/>
                  <a:pt x="7190823" y="2682197"/>
                </a:cubicBezTo>
                <a:cubicBezTo>
                  <a:pt x="7186802" y="2685277"/>
                  <a:pt x="7182633" y="2682448"/>
                  <a:pt x="7178320" y="2673712"/>
                </a:cubicBezTo>
                <a:cubicBezTo>
                  <a:pt x="7174006" y="2664976"/>
                  <a:pt x="7174291" y="2658981"/>
                  <a:pt x="7179175" y="2655725"/>
                </a:cubicBezTo>
                <a:cubicBezTo>
                  <a:pt x="7184058" y="2652469"/>
                  <a:pt x="7188575" y="2647722"/>
                  <a:pt x="7192726" y="2641482"/>
                </a:cubicBezTo>
                <a:cubicBezTo>
                  <a:pt x="7196877" y="2635242"/>
                  <a:pt x="7201669" y="2626492"/>
                  <a:pt x="7207102" y="2615233"/>
                </a:cubicBezTo>
                <a:cubicBezTo>
                  <a:pt x="7212535" y="2603974"/>
                  <a:pt x="7215889" y="2594564"/>
                  <a:pt x="7217163" y="2587001"/>
                </a:cubicBezTo>
                <a:cubicBezTo>
                  <a:pt x="7218439" y="2579439"/>
                  <a:pt x="7218866" y="2573304"/>
                  <a:pt x="7218445" y="2568597"/>
                </a:cubicBezTo>
                <a:cubicBezTo>
                  <a:pt x="7218235" y="2566243"/>
                  <a:pt x="7218963" y="2564707"/>
                  <a:pt x="7220627" y="2563988"/>
                </a:cubicBezTo>
                <a:close/>
                <a:moveTo>
                  <a:pt x="7355751" y="2561340"/>
                </a:moveTo>
                <a:cubicBezTo>
                  <a:pt x="7360105" y="2561064"/>
                  <a:pt x="7365796" y="2561577"/>
                  <a:pt x="7372823" y="2562879"/>
                </a:cubicBezTo>
                <a:cubicBezTo>
                  <a:pt x="7388749" y="2564873"/>
                  <a:pt x="7396439" y="2572195"/>
                  <a:pt x="7395897" y="2584844"/>
                </a:cubicBezTo>
                <a:cubicBezTo>
                  <a:pt x="7395355" y="2597494"/>
                  <a:pt x="7386177" y="2598199"/>
                  <a:pt x="7368367" y="2586960"/>
                </a:cubicBezTo>
                <a:cubicBezTo>
                  <a:pt x="7350556" y="2575722"/>
                  <a:pt x="7343333" y="2568247"/>
                  <a:pt x="7346696" y="2564537"/>
                </a:cubicBezTo>
                <a:cubicBezTo>
                  <a:pt x="7348379" y="2562682"/>
                  <a:pt x="7351397" y="2561617"/>
                  <a:pt x="7355751" y="2561340"/>
                </a:cubicBezTo>
                <a:close/>
                <a:moveTo>
                  <a:pt x="5269094" y="2556308"/>
                </a:moveTo>
                <a:cubicBezTo>
                  <a:pt x="5270627" y="2556012"/>
                  <a:pt x="5272629" y="2556086"/>
                  <a:pt x="5275100" y="2556530"/>
                </a:cubicBezTo>
                <a:cubicBezTo>
                  <a:pt x="5284982" y="2558308"/>
                  <a:pt x="5293946" y="2561468"/>
                  <a:pt x="5301989" y="2566012"/>
                </a:cubicBezTo>
                <a:cubicBezTo>
                  <a:pt x="5310034" y="2570557"/>
                  <a:pt x="5311875" y="2575535"/>
                  <a:pt x="5307514" y="2580948"/>
                </a:cubicBezTo>
                <a:cubicBezTo>
                  <a:pt x="5303153" y="2586360"/>
                  <a:pt x="5298096" y="2603723"/>
                  <a:pt x="5292344" y="2633037"/>
                </a:cubicBezTo>
                <a:cubicBezTo>
                  <a:pt x="5310196" y="2627449"/>
                  <a:pt x="5321947" y="2622009"/>
                  <a:pt x="5327597" y="2616719"/>
                </a:cubicBezTo>
                <a:cubicBezTo>
                  <a:pt x="5333247" y="2611428"/>
                  <a:pt x="5339819" y="2610591"/>
                  <a:pt x="5347314" y="2614206"/>
                </a:cubicBezTo>
                <a:cubicBezTo>
                  <a:pt x="5354809" y="2617821"/>
                  <a:pt x="5361781" y="2622413"/>
                  <a:pt x="5368231" y="2627981"/>
                </a:cubicBezTo>
                <a:cubicBezTo>
                  <a:pt x="5374681" y="2633550"/>
                  <a:pt x="5374180" y="2639189"/>
                  <a:pt x="5366725" y="2644900"/>
                </a:cubicBezTo>
                <a:cubicBezTo>
                  <a:pt x="5359271" y="2650611"/>
                  <a:pt x="5353296" y="2660215"/>
                  <a:pt x="5348799" y="2673712"/>
                </a:cubicBezTo>
                <a:cubicBezTo>
                  <a:pt x="5344302" y="2687210"/>
                  <a:pt x="5341430" y="2704732"/>
                  <a:pt x="5340182" y="2726280"/>
                </a:cubicBezTo>
                <a:cubicBezTo>
                  <a:pt x="5338934" y="2747828"/>
                  <a:pt x="5342804" y="2761726"/>
                  <a:pt x="5351790" y="2767972"/>
                </a:cubicBezTo>
                <a:cubicBezTo>
                  <a:pt x="5360777" y="2774219"/>
                  <a:pt x="5373084" y="2777139"/>
                  <a:pt x="5388711" y="2776732"/>
                </a:cubicBezTo>
                <a:cubicBezTo>
                  <a:pt x="5404338" y="2776325"/>
                  <a:pt x="5415590" y="2774213"/>
                  <a:pt x="5422467" y="2770394"/>
                </a:cubicBezTo>
                <a:cubicBezTo>
                  <a:pt x="5429345" y="2766575"/>
                  <a:pt x="5435378" y="2754645"/>
                  <a:pt x="5440567" y="2734602"/>
                </a:cubicBezTo>
                <a:cubicBezTo>
                  <a:pt x="5445755" y="2714560"/>
                  <a:pt x="5448726" y="2714279"/>
                  <a:pt x="5449479" y="2733758"/>
                </a:cubicBezTo>
                <a:cubicBezTo>
                  <a:pt x="5450232" y="2753238"/>
                  <a:pt x="5452321" y="2768159"/>
                  <a:pt x="5455746" y="2778523"/>
                </a:cubicBezTo>
                <a:cubicBezTo>
                  <a:pt x="5459172" y="2788887"/>
                  <a:pt x="5455468" y="2795767"/>
                  <a:pt x="5444636" y="2799165"/>
                </a:cubicBezTo>
                <a:cubicBezTo>
                  <a:pt x="5433804" y="2802563"/>
                  <a:pt x="5416790" y="2804480"/>
                  <a:pt x="5393594" y="2804914"/>
                </a:cubicBezTo>
                <a:cubicBezTo>
                  <a:pt x="5370398" y="2805348"/>
                  <a:pt x="5353086" y="2801912"/>
                  <a:pt x="5341657" y="2794607"/>
                </a:cubicBezTo>
                <a:cubicBezTo>
                  <a:pt x="5330229" y="2787303"/>
                  <a:pt x="5323171" y="2777109"/>
                  <a:pt x="5320485" y="2764025"/>
                </a:cubicBezTo>
                <a:cubicBezTo>
                  <a:pt x="5317799" y="2750942"/>
                  <a:pt x="5317745" y="2733589"/>
                  <a:pt x="5320322" y="2711966"/>
                </a:cubicBezTo>
                <a:cubicBezTo>
                  <a:pt x="5322900" y="2690343"/>
                  <a:pt x="5325454" y="2672776"/>
                  <a:pt x="5327984" y="2659265"/>
                </a:cubicBezTo>
                <a:cubicBezTo>
                  <a:pt x="5330514" y="2645755"/>
                  <a:pt x="5330992" y="2638881"/>
                  <a:pt x="5329418" y="2638643"/>
                </a:cubicBezTo>
                <a:cubicBezTo>
                  <a:pt x="5327845" y="2638406"/>
                  <a:pt x="5314442" y="2642675"/>
                  <a:pt x="5289211" y="2651452"/>
                </a:cubicBezTo>
                <a:cubicBezTo>
                  <a:pt x="5284355" y="2674106"/>
                  <a:pt x="5277152" y="2695416"/>
                  <a:pt x="5267602" y="2715384"/>
                </a:cubicBezTo>
                <a:cubicBezTo>
                  <a:pt x="5258052" y="2735352"/>
                  <a:pt x="5246308" y="2752305"/>
                  <a:pt x="5232370" y="2766243"/>
                </a:cubicBezTo>
                <a:cubicBezTo>
                  <a:pt x="5218432" y="2780181"/>
                  <a:pt x="5202574" y="2790430"/>
                  <a:pt x="5184798" y="2796988"/>
                </a:cubicBezTo>
                <a:cubicBezTo>
                  <a:pt x="5167021" y="2803547"/>
                  <a:pt x="5167380" y="2799135"/>
                  <a:pt x="5185876" y="2783752"/>
                </a:cubicBezTo>
                <a:cubicBezTo>
                  <a:pt x="5204372" y="2768369"/>
                  <a:pt x="5219907" y="2750206"/>
                  <a:pt x="5232482" y="2729261"/>
                </a:cubicBezTo>
                <a:cubicBezTo>
                  <a:pt x="5245057" y="2708317"/>
                  <a:pt x="5254749" y="2685229"/>
                  <a:pt x="5261559" y="2659998"/>
                </a:cubicBezTo>
                <a:cubicBezTo>
                  <a:pt x="5245186" y="2666781"/>
                  <a:pt x="5232964" y="2671667"/>
                  <a:pt x="5224892" y="2674658"/>
                </a:cubicBezTo>
                <a:cubicBezTo>
                  <a:pt x="5216821" y="2677650"/>
                  <a:pt x="5207295" y="2675479"/>
                  <a:pt x="5196314" y="2668147"/>
                </a:cubicBezTo>
                <a:cubicBezTo>
                  <a:pt x="5185334" y="2660815"/>
                  <a:pt x="5186524" y="2656339"/>
                  <a:pt x="5199885" y="2654718"/>
                </a:cubicBezTo>
                <a:cubicBezTo>
                  <a:pt x="5213247" y="2653097"/>
                  <a:pt x="5223661" y="2651455"/>
                  <a:pt x="5231129" y="2649794"/>
                </a:cubicBezTo>
                <a:cubicBezTo>
                  <a:pt x="5238597" y="2648132"/>
                  <a:pt x="5250090" y="2644975"/>
                  <a:pt x="5265608" y="2640322"/>
                </a:cubicBezTo>
                <a:cubicBezTo>
                  <a:pt x="5272268" y="2602815"/>
                  <a:pt x="5273045" y="2579028"/>
                  <a:pt x="5267938" y="2568963"/>
                </a:cubicBezTo>
                <a:cubicBezTo>
                  <a:pt x="5264107" y="2561414"/>
                  <a:pt x="5264493" y="2557196"/>
                  <a:pt x="5269094" y="2556308"/>
                </a:cubicBezTo>
                <a:close/>
                <a:moveTo>
                  <a:pt x="7292485" y="2556299"/>
                </a:moveTo>
                <a:cubicBezTo>
                  <a:pt x="7296009" y="2556325"/>
                  <a:pt x="7300962" y="2557161"/>
                  <a:pt x="7307344" y="2558809"/>
                </a:cubicBezTo>
                <a:cubicBezTo>
                  <a:pt x="7320109" y="2562106"/>
                  <a:pt x="7325854" y="2567264"/>
                  <a:pt x="7324579" y="2574284"/>
                </a:cubicBezTo>
                <a:cubicBezTo>
                  <a:pt x="7323303" y="2581304"/>
                  <a:pt x="7324191" y="2597483"/>
                  <a:pt x="7327244" y="2622823"/>
                </a:cubicBezTo>
                <a:cubicBezTo>
                  <a:pt x="7343169" y="2617153"/>
                  <a:pt x="7353991" y="2612544"/>
                  <a:pt x="7359709" y="2608997"/>
                </a:cubicBezTo>
                <a:cubicBezTo>
                  <a:pt x="7365427" y="2605450"/>
                  <a:pt x="7372171" y="2605938"/>
                  <a:pt x="7379944" y="2610462"/>
                </a:cubicBezTo>
                <a:cubicBezTo>
                  <a:pt x="7387717" y="2614986"/>
                  <a:pt x="7384927" y="2620117"/>
                  <a:pt x="7371571" y="2625855"/>
                </a:cubicBezTo>
                <a:cubicBezTo>
                  <a:pt x="7358217" y="2631593"/>
                  <a:pt x="7344465" y="2637812"/>
                  <a:pt x="7330317" y="2644513"/>
                </a:cubicBezTo>
                <a:cubicBezTo>
                  <a:pt x="7331958" y="2651133"/>
                  <a:pt x="7333715" y="2657950"/>
                  <a:pt x="7335587" y="2664963"/>
                </a:cubicBezTo>
                <a:cubicBezTo>
                  <a:pt x="7340904" y="2662698"/>
                  <a:pt x="7349583" y="2658299"/>
                  <a:pt x="7361621" y="2651767"/>
                </a:cubicBezTo>
                <a:cubicBezTo>
                  <a:pt x="7373660" y="2645236"/>
                  <a:pt x="7383797" y="2643917"/>
                  <a:pt x="7392031" y="2647810"/>
                </a:cubicBezTo>
                <a:cubicBezTo>
                  <a:pt x="7400265" y="2651703"/>
                  <a:pt x="7399773" y="2656559"/>
                  <a:pt x="7390555" y="2662379"/>
                </a:cubicBezTo>
                <a:cubicBezTo>
                  <a:pt x="7381338" y="2668198"/>
                  <a:pt x="7365091" y="2676269"/>
                  <a:pt x="7341813" y="2686592"/>
                </a:cubicBezTo>
                <a:cubicBezTo>
                  <a:pt x="7343427" y="2694053"/>
                  <a:pt x="7347273" y="2705570"/>
                  <a:pt x="7353350" y="2721142"/>
                </a:cubicBezTo>
                <a:cubicBezTo>
                  <a:pt x="7356971" y="2716096"/>
                  <a:pt x="7361462" y="2709453"/>
                  <a:pt x="7366820" y="2701212"/>
                </a:cubicBezTo>
                <a:cubicBezTo>
                  <a:pt x="7372179" y="2692971"/>
                  <a:pt x="7374857" y="2686870"/>
                  <a:pt x="7374857" y="2682909"/>
                </a:cubicBezTo>
                <a:cubicBezTo>
                  <a:pt x="7374857" y="2675191"/>
                  <a:pt x="7380629" y="2675262"/>
                  <a:pt x="7392173" y="2683123"/>
                </a:cubicBezTo>
                <a:cubicBezTo>
                  <a:pt x="7403717" y="2690984"/>
                  <a:pt x="7406953" y="2697000"/>
                  <a:pt x="7401879" y="2701171"/>
                </a:cubicBezTo>
                <a:cubicBezTo>
                  <a:pt x="7396806" y="2705343"/>
                  <a:pt x="7391729" y="2710172"/>
                  <a:pt x="7386649" y="2715659"/>
                </a:cubicBezTo>
                <a:cubicBezTo>
                  <a:pt x="7381569" y="2721146"/>
                  <a:pt x="7373860" y="2729214"/>
                  <a:pt x="7363523" y="2739862"/>
                </a:cubicBezTo>
                <a:cubicBezTo>
                  <a:pt x="7374227" y="2756412"/>
                  <a:pt x="7384391" y="2769132"/>
                  <a:pt x="7394015" y="2778024"/>
                </a:cubicBezTo>
                <a:cubicBezTo>
                  <a:pt x="7403639" y="2786916"/>
                  <a:pt x="7409296" y="2790741"/>
                  <a:pt x="7410985" y="2789500"/>
                </a:cubicBezTo>
                <a:cubicBezTo>
                  <a:pt x="7412673" y="2788259"/>
                  <a:pt x="7417526" y="2780171"/>
                  <a:pt x="7425543" y="2765236"/>
                </a:cubicBezTo>
                <a:cubicBezTo>
                  <a:pt x="7433560" y="2750301"/>
                  <a:pt x="7436504" y="2752630"/>
                  <a:pt x="7434374" y="2772225"/>
                </a:cubicBezTo>
                <a:cubicBezTo>
                  <a:pt x="7432245" y="2791820"/>
                  <a:pt x="7432459" y="2806742"/>
                  <a:pt x="7435015" y="2816990"/>
                </a:cubicBezTo>
                <a:cubicBezTo>
                  <a:pt x="7437572" y="2827238"/>
                  <a:pt x="7435853" y="2832139"/>
                  <a:pt x="7429857" y="2831691"/>
                </a:cubicBezTo>
                <a:cubicBezTo>
                  <a:pt x="7423861" y="2831243"/>
                  <a:pt x="7415315" y="2827466"/>
                  <a:pt x="7404219" y="2820357"/>
                </a:cubicBezTo>
                <a:cubicBezTo>
                  <a:pt x="7393123" y="2813249"/>
                  <a:pt x="7382159" y="2803198"/>
                  <a:pt x="7371327" y="2790202"/>
                </a:cubicBezTo>
                <a:cubicBezTo>
                  <a:pt x="7360495" y="2777207"/>
                  <a:pt x="7351946" y="2764449"/>
                  <a:pt x="7345679" y="2751928"/>
                </a:cubicBezTo>
                <a:cubicBezTo>
                  <a:pt x="7338557" y="2759145"/>
                  <a:pt x="7329574" y="2765789"/>
                  <a:pt x="7318729" y="2771859"/>
                </a:cubicBezTo>
                <a:cubicBezTo>
                  <a:pt x="7307883" y="2777929"/>
                  <a:pt x="7294949" y="2783149"/>
                  <a:pt x="7279926" y="2787516"/>
                </a:cubicBezTo>
                <a:cubicBezTo>
                  <a:pt x="7264903" y="2791884"/>
                  <a:pt x="7265242" y="2788649"/>
                  <a:pt x="7280943" y="2777811"/>
                </a:cubicBezTo>
                <a:cubicBezTo>
                  <a:pt x="7296645" y="2766972"/>
                  <a:pt x="7315177" y="2752254"/>
                  <a:pt x="7336543" y="2733656"/>
                </a:cubicBezTo>
                <a:cubicBezTo>
                  <a:pt x="7331551" y="2722777"/>
                  <a:pt x="7326857" y="2709294"/>
                  <a:pt x="7322462" y="2693205"/>
                </a:cubicBezTo>
                <a:cubicBezTo>
                  <a:pt x="7311570" y="2697315"/>
                  <a:pt x="7302902" y="2700046"/>
                  <a:pt x="7296458" y="2701395"/>
                </a:cubicBezTo>
                <a:cubicBezTo>
                  <a:pt x="7290015" y="2702745"/>
                  <a:pt x="7282107" y="2702063"/>
                  <a:pt x="7272733" y="2699350"/>
                </a:cubicBezTo>
                <a:cubicBezTo>
                  <a:pt x="7263359" y="2696637"/>
                  <a:pt x="7265221" y="2693249"/>
                  <a:pt x="7278319" y="2689187"/>
                </a:cubicBezTo>
                <a:cubicBezTo>
                  <a:pt x="7291415" y="2685124"/>
                  <a:pt x="7304441" y="2680169"/>
                  <a:pt x="7317395" y="2674323"/>
                </a:cubicBezTo>
                <a:cubicBezTo>
                  <a:pt x="7313259" y="2665628"/>
                  <a:pt x="7310545" y="2657875"/>
                  <a:pt x="7309257" y="2651065"/>
                </a:cubicBezTo>
                <a:cubicBezTo>
                  <a:pt x="7304767" y="2651920"/>
                  <a:pt x="7300270" y="2652558"/>
                  <a:pt x="7295766" y="2652978"/>
                </a:cubicBezTo>
                <a:cubicBezTo>
                  <a:pt x="7291263" y="2653399"/>
                  <a:pt x="7285657" y="2652493"/>
                  <a:pt x="7278949" y="2650262"/>
                </a:cubicBezTo>
                <a:cubicBezTo>
                  <a:pt x="7272241" y="2648030"/>
                  <a:pt x="7272841" y="2645297"/>
                  <a:pt x="7280749" y="2642062"/>
                </a:cubicBezTo>
                <a:cubicBezTo>
                  <a:pt x="7288659" y="2638826"/>
                  <a:pt x="7297041" y="2635038"/>
                  <a:pt x="7305899" y="2630697"/>
                </a:cubicBezTo>
                <a:cubicBezTo>
                  <a:pt x="7304204" y="2620741"/>
                  <a:pt x="7302115" y="2609987"/>
                  <a:pt x="7299632" y="2598436"/>
                </a:cubicBezTo>
                <a:cubicBezTo>
                  <a:pt x="7297150" y="2586886"/>
                  <a:pt x="7293959" y="2578167"/>
                  <a:pt x="7290059" y="2572279"/>
                </a:cubicBezTo>
                <a:cubicBezTo>
                  <a:pt x="7286159" y="2566392"/>
                  <a:pt x="7284874" y="2561851"/>
                  <a:pt x="7286203" y="2558657"/>
                </a:cubicBezTo>
                <a:cubicBezTo>
                  <a:pt x="7286868" y="2557059"/>
                  <a:pt x="7288962" y="2556274"/>
                  <a:pt x="7292485" y="2556299"/>
                </a:cubicBezTo>
                <a:close/>
                <a:moveTo>
                  <a:pt x="2695196" y="2553996"/>
                </a:moveTo>
                <a:cubicBezTo>
                  <a:pt x="2696857" y="2554095"/>
                  <a:pt x="2698866" y="2554601"/>
                  <a:pt x="2701223" y="2555513"/>
                </a:cubicBezTo>
                <a:cubicBezTo>
                  <a:pt x="2710651" y="2559162"/>
                  <a:pt x="2717484" y="2563276"/>
                  <a:pt x="2721723" y="2567854"/>
                </a:cubicBezTo>
                <a:cubicBezTo>
                  <a:pt x="2725962" y="2572432"/>
                  <a:pt x="2726471" y="2576756"/>
                  <a:pt x="2723249" y="2580825"/>
                </a:cubicBezTo>
                <a:cubicBezTo>
                  <a:pt x="2720028" y="2584895"/>
                  <a:pt x="2715263" y="2593451"/>
                  <a:pt x="2708955" y="2606494"/>
                </a:cubicBezTo>
                <a:cubicBezTo>
                  <a:pt x="2702648" y="2619537"/>
                  <a:pt x="2694976" y="2631362"/>
                  <a:pt x="2685942" y="2641970"/>
                </a:cubicBezTo>
                <a:cubicBezTo>
                  <a:pt x="2710915" y="2639583"/>
                  <a:pt x="2726386" y="2635795"/>
                  <a:pt x="2732355" y="2630606"/>
                </a:cubicBezTo>
                <a:cubicBezTo>
                  <a:pt x="2738324" y="2625417"/>
                  <a:pt x="2748680" y="2626570"/>
                  <a:pt x="2763426" y="2634065"/>
                </a:cubicBezTo>
                <a:cubicBezTo>
                  <a:pt x="2778171" y="2641560"/>
                  <a:pt x="2783197" y="2648807"/>
                  <a:pt x="2778503" y="2655806"/>
                </a:cubicBezTo>
                <a:cubicBezTo>
                  <a:pt x="2773810" y="2662806"/>
                  <a:pt x="2771673" y="2675713"/>
                  <a:pt x="2772094" y="2694528"/>
                </a:cubicBezTo>
                <a:cubicBezTo>
                  <a:pt x="2772514" y="2713343"/>
                  <a:pt x="2771646" y="2732680"/>
                  <a:pt x="2769489" y="2752539"/>
                </a:cubicBezTo>
                <a:cubicBezTo>
                  <a:pt x="2767333" y="2772398"/>
                  <a:pt x="2763558" y="2787944"/>
                  <a:pt x="2758166" y="2799176"/>
                </a:cubicBezTo>
                <a:cubicBezTo>
                  <a:pt x="2752774" y="2810407"/>
                  <a:pt x="2744875" y="2818536"/>
                  <a:pt x="2734471" y="2823562"/>
                </a:cubicBezTo>
                <a:cubicBezTo>
                  <a:pt x="2724067" y="2828588"/>
                  <a:pt x="2717881" y="2826774"/>
                  <a:pt x="2715914" y="2818119"/>
                </a:cubicBezTo>
                <a:cubicBezTo>
                  <a:pt x="2713947" y="2809465"/>
                  <a:pt x="2706734" y="2799223"/>
                  <a:pt x="2694274" y="2787394"/>
                </a:cubicBezTo>
                <a:cubicBezTo>
                  <a:pt x="2681815" y="2775566"/>
                  <a:pt x="2684053" y="2773270"/>
                  <a:pt x="2700989" y="2780507"/>
                </a:cubicBezTo>
                <a:cubicBezTo>
                  <a:pt x="2717925" y="2787744"/>
                  <a:pt x="2728160" y="2788910"/>
                  <a:pt x="2731694" y="2784006"/>
                </a:cubicBezTo>
                <a:cubicBezTo>
                  <a:pt x="2735227" y="2779103"/>
                  <a:pt x="2738676" y="2770974"/>
                  <a:pt x="2742040" y="2759620"/>
                </a:cubicBezTo>
                <a:cubicBezTo>
                  <a:pt x="2745404" y="2748266"/>
                  <a:pt x="2747300" y="2730455"/>
                  <a:pt x="2747728" y="2706187"/>
                </a:cubicBezTo>
                <a:cubicBezTo>
                  <a:pt x="2748155" y="2681919"/>
                  <a:pt x="2746920" y="2666665"/>
                  <a:pt x="2744024" y="2660425"/>
                </a:cubicBezTo>
                <a:cubicBezTo>
                  <a:pt x="2741128" y="2654186"/>
                  <a:pt x="2737876" y="2651272"/>
                  <a:pt x="2734268" y="2651686"/>
                </a:cubicBezTo>
                <a:cubicBezTo>
                  <a:pt x="2730659" y="2652100"/>
                  <a:pt x="2722588" y="2653375"/>
                  <a:pt x="2710054" y="2655511"/>
                </a:cubicBezTo>
                <a:cubicBezTo>
                  <a:pt x="2697520" y="2657648"/>
                  <a:pt x="2686973" y="2658296"/>
                  <a:pt x="2678414" y="2657455"/>
                </a:cubicBezTo>
                <a:cubicBezTo>
                  <a:pt x="2669786" y="2666191"/>
                  <a:pt x="2659711" y="2673906"/>
                  <a:pt x="2648187" y="2680600"/>
                </a:cubicBezTo>
                <a:cubicBezTo>
                  <a:pt x="2636663" y="2687294"/>
                  <a:pt x="2636250" y="2683469"/>
                  <a:pt x="2646946" y="2669124"/>
                </a:cubicBezTo>
                <a:cubicBezTo>
                  <a:pt x="2657642" y="2654779"/>
                  <a:pt x="2667856" y="2636025"/>
                  <a:pt x="2677589" y="2612863"/>
                </a:cubicBezTo>
                <a:cubicBezTo>
                  <a:pt x="2687322" y="2589701"/>
                  <a:pt x="2691337" y="2573439"/>
                  <a:pt x="2689635" y="2564079"/>
                </a:cubicBezTo>
                <a:cubicBezTo>
                  <a:pt x="2688358" y="2557059"/>
                  <a:pt x="2690212" y="2553698"/>
                  <a:pt x="2695196" y="2553996"/>
                </a:cubicBezTo>
                <a:close/>
                <a:moveTo>
                  <a:pt x="6003437" y="2553382"/>
                </a:moveTo>
                <a:cubicBezTo>
                  <a:pt x="6005801" y="2553216"/>
                  <a:pt x="6009204" y="2554163"/>
                  <a:pt x="6013646" y="2556225"/>
                </a:cubicBezTo>
                <a:cubicBezTo>
                  <a:pt x="6022532" y="2560349"/>
                  <a:pt x="6029280" y="2565233"/>
                  <a:pt x="6033892" y="2570875"/>
                </a:cubicBezTo>
                <a:cubicBezTo>
                  <a:pt x="6038505" y="2576519"/>
                  <a:pt x="6036735" y="2580422"/>
                  <a:pt x="6028582" y="2582586"/>
                </a:cubicBezTo>
                <a:cubicBezTo>
                  <a:pt x="6020429" y="2584749"/>
                  <a:pt x="6010761" y="2588313"/>
                  <a:pt x="5999576" y="2593278"/>
                </a:cubicBezTo>
                <a:cubicBezTo>
                  <a:pt x="5988392" y="2598243"/>
                  <a:pt x="5980005" y="2601322"/>
                  <a:pt x="5974416" y="2602516"/>
                </a:cubicBezTo>
                <a:cubicBezTo>
                  <a:pt x="5981212" y="2603723"/>
                  <a:pt x="5986317" y="2606104"/>
                  <a:pt x="5989728" y="2609658"/>
                </a:cubicBezTo>
                <a:cubicBezTo>
                  <a:pt x="5993140" y="2613212"/>
                  <a:pt x="5993784" y="2617716"/>
                  <a:pt x="5991661" y="2623169"/>
                </a:cubicBezTo>
                <a:cubicBezTo>
                  <a:pt x="5989538" y="2628622"/>
                  <a:pt x="5988476" y="2641271"/>
                  <a:pt x="5988476" y="2661117"/>
                </a:cubicBezTo>
                <a:cubicBezTo>
                  <a:pt x="6024234" y="2656966"/>
                  <a:pt x="6049665" y="2653375"/>
                  <a:pt x="6064770" y="2650343"/>
                </a:cubicBezTo>
                <a:cubicBezTo>
                  <a:pt x="6079875" y="2647311"/>
                  <a:pt x="6091252" y="2647891"/>
                  <a:pt x="6098903" y="2652083"/>
                </a:cubicBezTo>
                <a:cubicBezTo>
                  <a:pt x="6106554" y="2656274"/>
                  <a:pt x="6111980" y="2662046"/>
                  <a:pt x="6115181" y="2669399"/>
                </a:cubicBezTo>
                <a:cubicBezTo>
                  <a:pt x="6118382" y="2676751"/>
                  <a:pt x="6113116" y="2679789"/>
                  <a:pt x="6099381" y="2678514"/>
                </a:cubicBezTo>
                <a:cubicBezTo>
                  <a:pt x="6085647" y="2677239"/>
                  <a:pt x="6069308" y="2676815"/>
                  <a:pt x="6050364" y="2677243"/>
                </a:cubicBezTo>
                <a:cubicBezTo>
                  <a:pt x="6031420" y="2677670"/>
                  <a:pt x="6010791" y="2679037"/>
                  <a:pt x="5988476" y="2681343"/>
                </a:cubicBezTo>
                <a:lnTo>
                  <a:pt x="5988476" y="2774840"/>
                </a:lnTo>
                <a:cubicBezTo>
                  <a:pt x="5988476" y="2802485"/>
                  <a:pt x="5985381" y="2822389"/>
                  <a:pt x="5979188" y="2834550"/>
                </a:cubicBezTo>
                <a:cubicBezTo>
                  <a:pt x="5972995" y="2846711"/>
                  <a:pt x="5968713" y="2845860"/>
                  <a:pt x="5966338" y="2831996"/>
                </a:cubicBezTo>
                <a:cubicBezTo>
                  <a:pt x="5963965" y="2818133"/>
                  <a:pt x="5962777" y="2798226"/>
                  <a:pt x="5962777" y="2772276"/>
                </a:cubicBezTo>
                <a:lnTo>
                  <a:pt x="5962777" y="2684252"/>
                </a:lnTo>
                <a:cubicBezTo>
                  <a:pt x="5940667" y="2686748"/>
                  <a:pt x="5921058" y="2689495"/>
                  <a:pt x="5903953" y="2692493"/>
                </a:cubicBezTo>
                <a:cubicBezTo>
                  <a:pt x="5886847" y="2695491"/>
                  <a:pt x="5874517" y="2697211"/>
                  <a:pt x="5866961" y="2697651"/>
                </a:cubicBezTo>
                <a:cubicBezTo>
                  <a:pt x="5859405" y="2698092"/>
                  <a:pt x="5851992" y="2694674"/>
                  <a:pt x="5844721" y="2687396"/>
                </a:cubicBezTo>
                <a:cubicBezTo>
                  <a:pt x="5837450" y="2680119"/>
                  <a:pt x="5837247" y="2676480"/>
                  <a:pt x="5844110" y="2676480"/>
                </a:cubicBezTo>
                <a:cubicBezTo>
                  <a:pt x="5849184" y="2676480"/>
                  <a:pt x="5861440" y="2675421"/>
                  <a:pt x="5880878" y="2673305"/>
                </a:cubicBezTo>
                <a:cubicBezTo>
                  <a:pt x="5900317" y="2671189"/>
                  <a:pt x="5927617" y="2668130"/>
                  <a:pt x="5962777" y="2664129"/>
                </a:cubicBezTo>
                <a:cubicBezTo>
                  <a:pt x="5962777" y="2632671"/>
                  <a:pt x="5961225" y="2615125"/>
                  <a:pt x="5958118" y="2611489"/>
                </a:cubicBezTo>
                <a:cubicBezTo>
                  <a:pt x="5944065" y="2618258"/>
                  <a:pt x="5929625" y="2622504"/>
                  <a:pt x="5914798" y="2624227"/>
                </a:cubicBezTo>
                <a:cubicBezTo>
                  <a:pt x="5899971" y="2625950"/>
                  <a:pt x="5898601" y="2623250"/>
                  <a:pt x="5910688" y="2616129"/>
                </a:cubicBezTo>
                <a:cubicBezTo>
                  <a:pt x="5922774" y="2609007"/>
                  <a:pt x="5935759" y="2601872"/>
                  <a:pt x="5949643" y="2594723"/>
                </a:cubicBezTo>
                <a:cubicBezTo>
                  <a:pt x="5963527" y="2587574"/>
                  <a:pt x="5975159" y="2580734"/>
                  <a:pt x="5984539" y="2574202"/>
                </a:cubicBezTo>
                <a:cubicBezTo>
                  <a:pt x="5993920" y="2567671"/>
                  <a:pt x="5998894" y="2562011"/>
                  <a:pt x="5999464" y="2557222"/>
                </a:cubicBezTo>
                <a:cubicBezTo>
                  <a:pt x="5999749" y="2554828"/>
                  <a:pt x="6001073" y="2553548"/>
                  <a:pt x="6003437" y="2553382"/>
                </a:cubicBezTo>
                <a:close/>
                <a:moveTo>
                  <a:pt x="5670062" y="2553382"/>
                </a:moveTo>
                <a:cubicBezTo>
                  <a:pt x="5672426" y="2553216"/>
                  <a:pt x="5675829" y="2554163"/>
                  <a:pt x="5680271" y="2556225"/>
                </a:cubicBezTo>
                <a:cubicBezTo>
                  <a:pt x="5689157" y="2560349"/>
                  <a:pt x="5695905" y="2565233"/>
                  <a:pt x="5700517" y="2570875"/>
                </a:cubicBezTo>
                <a:cubicBezTo>
                  <a:pt x="5705130" y="2576519"/>
                  <a:pt x="5703360" y="2580422"/>
                  <a:pt x="5695207" y="2582586"/>
                </a:cubicBezTo>
                <a:cubicBezTo>
                  <a:pt x="5687054" y="2584749"/>
                  <a:pt x="5677386" y="2588313"/>
                  <a:pt x="5666201" y="2593278"/>
                </a:cubicBezTo>
                <a:cubicBezTo>
                  <a:pt x="5655017" y="2598243"/>
                  <a:pt x="5646630" y="2601322"/>
                  <a:pt x="5641041" y="2602516"/>
                </a:cubicBezTo>
                <a:cubicBezTo>
                  <a:pt x="5647837" y="2603723"/>
                  <a:pt x="5652941" y="2606104"/>
                  <a:pt x="5656353" y="2609658"/>
                </a:cubicBezTo>
                <a:cubicBezTo>
                  <a:pt x="5659765" y="2613212"/>
                  <a:pt x="5660409" y="2617716"/>
                  <a:pt x="5658286" y="2623169"/>
                </a:cubicBezTo>
                <a:cubicBezTo>
                  <a:pt x="5656163" y="2628622"/>
                  <a:pt x="5655101" y="2641271"/>
                  <a:pt x="5655101" y="2661117"/>
                </a:cubicBezTo>
                <a:cubicBezTo>
                  <a:pt x="5690859" y="2656966"/>
                  <a:pt x="5716290" y="2653375"/>
                  <a:pt x="5731395" y="2650343"/>
                </a:cubicBezTo>
                <a:cubicBezTo>
                  <a:pt x="5746499" y="2647311"/>
                  <a:pt x="5757877" y="2647891"/>
                  <a:pt x="5765528" y="2652083"/>
                </a:cubicBezTo>
                <a:cubicBezTo>
                  <a:pt x="5773179" y="2656274"/>
                  <a:pt x="5778605" y="2662046"/>
                  <a:pt x="5781806" y="2669399"/>
                </a:cubicBezTo>
                <a:cubicBezTo>
                  <a:pt x="5785007" y="2676751"/>
                  <a:pt x="5779741" y="2679789"/>
                  <a:pt x="5766006" y="2678514"/>
                </a:cubicBezTo>
                <a:cubicBezTo>
                  <a:pt x="5752272" y="2677239"/>
                  <a:pt x="5735933" y="2676815"/>
                  <a:pt x="5716989" y="2677243"/>
                </a:cubicBezTo>
                <a:cubicBezTo>
                  <a:pt x="5698045" y="2677670"/>
                  <a:pt x="5677416" y="2679037"/>
                  <a:pt x="5655101" y="2681343"/>
                </a:cubicBezTo>
                <a:lnTo>
                  <a:pt x="5655101" y="2774840"/>
                </a:lnTo>
                <a:cubicBezTo>
                  <a:pt x="5655101" y="2802485"/>
                  <a:pt x="5652005" y="2822389"/>
                  <a:pt x="5645813" y="2834550"/>
                </a:cubicBezTo>
                <a:lnTo>
                  <a:pt x="5642650" y="2837965"/>
                </a:lnTo>
                <a:lnTo>
                  <a:pt x="5809560" y="2837965"/>
                </a:lnTo>
                <a:lnTo>
                  <a:pt x="5809560" y="2857015"/>
                </a:lnTo>
                <a:lnTo>
                  <a:pt x="4480823" y="2857015"/>
                </a:lnTo>
                <a:lnTo>
                  <a:pt x="3152085" y="2857015"/>
                </a:lnTo>
                <a:lnTo>
                  <a:pt x="3152085" y="2837965"/>
                </a:lnTo>
                <a:lnTo>
                  <a:pt x="4480823" y="2837965"/>
                </a:lnTo>
                <a:lnTo>
                  <a:pt x="5635664" y="2837965"/>
                </a:lnTo>
                <a:lnTo>
                  <a:pt x="5632963" y="2831996"/>
                </a:lnTo>
                <a:cubicBezTo>
                  <a:pt x="5630590" y="2818133"/>
                  <a:pt x="5629402" y="2798226"/>
                  <a:pt x="5629402" y="2772276"/>
                </a:cubicBezTo>
                <a:lnTo>
                  <a:pt x="5629402" y="2684252"/>
                </a:lnTo>
                <a:cubicBezTo>
                  <a:pt x="5607292" y="2686748"/>
                  <a:pt x="5587683" y="2689495"/>
                  <a:pt x="5570578" y="2692493"/>
                </a:cubicBezTo>
                <a:cubicBezTo>
                  <a:pt x="5553472" y="2695491"/>
                  <a:pt x="5541142" y="2697211"/>
                  <a:pt x="5533586" y="2697651"/>
                </a:cubicBezTo>
                <a:cubicBezTo>
                  <a:pt x="5526030" y="2698092"/>
                  <a:pt x="5518617" y="2694674"/>
                  <a:pt x="5511346" y="2687396"/>
                </a:cubicBezTo>
                <a:cubicBezTo>
                  <a:pt x="5504075" y="2680119"/>
                  <a:pt x="5503872" y="2676480"/>
                  <a:pt x="5510735" y="2676480"/>
                </a:cubicBezTo>
                <a:cubicBezTo>
                  <a:pt x="5515809" y="2676480"/>
                  <a:pt x="5528065" y="2675421"/>
                  <a:pt x="5547503" y="2673305"/>
                </a:cubicBezTo>
                <a:cubicBezTo>
                  <a:pt x="5566942" y="2671189"/>
                  <a:pt x="5594242" y="2668130"/>
                  <a:pt x="5629402" y="2664129"/>
                </a:cubicBezTo>
                <a:cubicBezTo>
                  <a:pt x="5629402" y="2632671"/>
                  <a:pt x="5627850" y="2615125"/>
                  <a:pt x="5624743" y="2611489"/>
                </a:cubicBezTo>
                <a:cubicBezTo>
                  <a:pt x="5610690" y="2618258"/>
                  <a:pt x="5596250" y="2622504"/>
                  <a:pt x="5581423" y="2624227"/>
                </a:cubicBezTo>
                <a:cubicBezTo>
                  <a:pt x="5566596" y="2625950"/>
                  <a:pt x="5565226" y="2623250"/>
                  <a:pt x="5577313" y="2616129"/>
                </a:cubicBezTo>
                <a:cubicBezTo>
                  <a:pt x="5589399" y="2609007"/>
                  <a:pt x="5602384" y="2601872"/>
                  <a:pt x="5616268" y="2594723"/>
                </a:cubicBezTo>
                <a:cubicBezTo>
                  <a:pt x="5630152" y="2587574"/>
                  <a:pt x="5641784" y="2580734"/>
                  <a:pt x="5651164" y="2574202"/>
                </a:cubicBezTo>
                <a:cubicBezTo>
                  <a:pt x="5660545" y="2567671"/>
                  <a:pt x="5665519" y="2562011"/>
                  <a:pt x="5666089" y="2557222"/>
                </a:cubicBezTo>
                <a:cubicBezTo>
                  <a:pt x="5666374" y="2554828"/>
                  <a:pt x="5667698" y="2553548"/>
                  <a:pt x="5670062" y="2553382"/>
                </a:cubicBezTo>
                <a:close/>
                <a:moveTo>
                  <a:pt x="7611218" y="2552937"/>
                </a:moveTo>
                <a:cubicBezTo>
                  <a:pt x="7614211" y="2551891"/>
                  <a:pt x="7620188" y="2553085"/>
                  <a:pt x="7629151" y="2556520"/>
                </a:cubicBezTo>
                <a:cubicBezTo>
                  <a:pt x="7647078" y="2563391"/>
                  <a:pt x="7654959" y="2569940"/>
                  <a:pt x="7652795" y="2576166"/>
                </a:cubicBezTo>
                <a:cubicBezTo>
                  <a:pt x="7650631" y="2582392"/>
                  <a:pt x="7648929" y="2592759"/>
                  <a:pt x="7647689" y="2607267"/>
                </a:cubicBezTo>
                <a:cubicBezTo>
                  <a:pt x="7646447" y="2621775"/>
                  <a:pt x="7645826" y="2637602"/>
                  <a:pt x="7645826" y="2654748"/>
                </a:cubicBezTo>
                <a:cubicBezTo>
                  <a:pt x="7655295" y="2653134"/>
                  <a:pt x="7663871" y="2651320"/>
                  <a:pt x="7671556" y="2649305"/>
                </a:cubicBezTo>
                <a:cubicBezTo>
                  <a:pt x="7679241" y="2647291"/>
                  <a:pt x="7687742" y="2644714"/>
                  <a:pt x="7697061" y="2641573"/>
                </a:cubicBezTo>
                <a:cubicBezTo>
                  <a:pt x="7706381" y="2638433"/>
                  <a:pt x="7715917" y="2639311"/>
                  <a:pt x="7725670" y="2644208"/>
                </a:cubicBezTo>
                <a:cubicBezTo>
                  <a:pt x="7735423" y="2649105"/>
                  <a:pt x="7734725" y="2654226"/>
                  <a:pt x="7723575" y="2659571"/>
                </a:cubicBezTo>
                <a:cubicBezTo>
                  <a:pt x="7712424" y="2664915"/>
                  <a:pt x="7698855" y="2668452"/>
                  <a:pt x="7682869" y="2670182"/>
                </a:cubicBezTo>
                <a:cubicBezTo>
                  <a:pt x="7666883" y="2671911"/>
                  <a:pt x="7654453" y="2672776"/>
                  <a:pt x="7645582" y="2672776"/>
                </a:cubicBezTo>
                <a:cubicBezTo>
                  <a:pt x="7644849" y="2688118"/>
                  <a:pt x="7644070" y="2719562"/>
                  <a:pt x="7643242" y="2767108"/>
                </a:cubicBezTo>
                <a:cubicBezTo>
                  <a:pt x="7665950" y="2765439"/>
                  <a:pt x="7684449" y="2763974"/>
                  <a:pt x="7698741" y="2762713"/>
                </a:cubicBezTo>
                <a:cubicBezTo>
                  <a:pt x="7713031" y="2761451"/>
                  <a:pt x="7724405" y="2759952"/>
                  <a:pt x="7732863" y="2758216"/>
                </a:cubicBezTo>
                <a:cubicBezTo>
                  <a:pt x="7741321" y="2756480"/>
                  <a:pt x="7750207" y="2756978"/>
                  <a:pt x="7759519" y="2759711"/>
                </a:cubicBezTo>
                <a:cubicBezTo>
                  <a:pt x="7768831" y="2762445"/>
                  <a:pt x="7776468" y="2768427"/>
                  <a:pt x="7782430" y="2777658"/>
                </a:cubicBezTo>
                <a:cubicBezTo>
                  <a:pt x="7788392" y="2786889"/>
                  <a:pt x="7779419" y="2790653"/>
                  <a:pt x="7755510" y="2788951"/>
                </a:cubicBezTo>
                <a:cubicBezTo>
                  <a:pt x="7731602" y="2787249"/>
                  <a:pt x="7710149" y="2786611"/>
                  <a:pt x="7691151" y="2787038"/>
                </a:cubicBezTo>
                <a:cubicBezTo>
                  <a:pt x="7672153" y="2787465"/>
                  <a:pt x="7650855" y="2788734"/>
                  <a:pt x="7627259" y="2790843"/>
                </a:cubicBezTo>
                <a:cubicBezTo>
                  <a:pt x="7603663" y="2792953"/>
                  <a:pt x="7581786" y="2795289"/>
                  <a:pt x="7561628" y="2797853"/>
                </a:cubicBezTo>
                <a:cubicBezTo>
                  <a:pt x="7541471" y="2800417"/>
                  <a:pt x="7528167" y="2802343"/>
                  <a:pt x="7521717" y="2803632"/>
                </a:cubicBezTo>
                <a:cubicBezTo>
                  <a:pt x="7515266" y="2804921"/>
                  <a:pt x="7507073" y="2801075"/>
                  <a:pt x="7497137" y="2792095"/>
                </a:cubicBezTo>
                <a:cubicBezTo>
                  <a:pt x="7487200" y="2783115"/>
                  <a:pt x="7488213" y="2778624"/>
                  <a:pt x="7500178" y="2778624"/>
                </a:cubicBezTo>
                <a:cubicBezTo>
                  <a:pt x="7509701" y="2778624"/>
                  <a:pt x="7525429" y="2777780"/>
                  <a:pt x="7547364" y="2776091"/>
                </a:cubicBezTo>
                <a:cubicBezTo>
                  <a:pt x="7569299" y="2774402"/>
                  <a:pt x="7593553" y="2772378"/>
                  <a:pt x="7620127" y="2770017"/>
                </a:cubicBezTo>
                <a:lnTo>
                  <a:pt x="7620127" y="2634380"/>
                </a:lnTo>
                <a:cubicBezTo>
                  <a:pt x="7620127" y="2597714"/>
                  <a:pt x="7617150" y="2573853"/>
                  <a:pt x="7611195" y="2562798"/>
                </a:cubicBezTo>
                <a:cubicBezTo>
                  <a:pt x="7608217" y="2557270"/>
                  <a:pt x="7608225" y="2553983"/>
                  <a:pt x="7611218" y="2552937"/>
                </a:cubicBezTo>
                <a:close/>
                <a:moveTo>
                  <a:pt x="1921503" y="2552158"/>
                </a:moveTo>
                <a:cubicBezTo>
                  <a:pt x="1923198" y="2552272"/>
                  <a:pt x="1925264" y="2552725"/>
                  <a:pt x="1927699" y="2553519"/>
                </a:cubicBezTo>
                <a:cubicBezTo>
                  <a:pt x="1937446" y="2556693"/>
                  <a:pt x="1944964" y="2560485"/>
                  <a:pt x="1950255" y="2564893"/>
                </a:cubicBezTo>
                <a:cubicBezTo>
                  <a:pt x="1956210" y="2569736"/>
                  <a:pt x="1956849" y="2574291"/>
                  <a:pt x="1952167" y="2578557"/>
                </a:cubicBezTo>
                <a:cubicBezTo>
                  <a:pt x="1947487" y="2582823"/>
                  <a:pt x="1938083" y="2592875"/>
                  <a:pt x="1923955" y="2608712"/>
                </a:cubicBezTo>
                <a:cubicBezTo>
                  <a:pt x="1909829" y="2624549"/>
                  <a:pt x="1894907" y="2636205"/>
                  <a:pt x="1879192" y="2643679"/>
                </a:cubicBezTo>
                <a:cubicBezTo>
                  <a:pt x="1863476" y="2651154"/>
                  <a:pt x="1862692" y="2647474"/>
                  <a:pt x="1876842" y="2632641"/>
                </a:cubicBezTo>
                <a:cubicBezTo>
                  <a:pt x="1890989" y="2617807"/>
                  <a:pt x="1901628" y="2603968"/>
                  <a:pt x="1908756" y="2591121"/>
                </a:cubicBezTo>
                <a:cubicBezTo>
                  <a:pt x="1915884" y="2578275"/>
                  <a:pt x="1918387" y="2568003"/>
                  <a:pt x="1916264" y="2560305"/>
                </a:cubicBezTo>
                <a:cubicBezTo>
                  <a:pt x="1914672" y="2554531"/>
                  <a:pt x="1916420" y="2551816"/>
                  <a:pt x="1921503" y="2552158"/>
                </a:cubicBezTo>
                <a:close/>
                <a:moveTo>
                  <a:pt x="3022636" y="2551390"/>
                </a:moveTo>
                <a:cubicBezTo>
                  <a:pt x="3025148" y="2551188"/>
                  <a:pt x="3027660" y="2551437"/>
                  <a:pt x="3030173" y="2552135"/>
                </a:cubicBezTo>
                <a:cubicBezTo>
                  <a:pt x="3035198" y="2553533"/>
                  <a:pt x="3041883" y="2556924"/>
                  <a:pt x="3050225" y="2562309"/>
                </a:cubicBezTo>
                <a:cubicBezTo>
                  <a:pt x="3058568" y="2567695"/>
                  <a:pt x="3061142" y="2572497"/>
                  <a:pt x="3057947" y="2576715"/>
                </a:cubicBezTo>
                <a:cubicBezTo>
                  <a:pt x="3054752" y="2580934"/>
                  <a:pt x="3051938" y="2585879"/>
                  <a:pt x="3049503" y="2591549"/>
                </a:cubicBezTo>
                <a:cubicBezTo>
                  <a:pt x="3047068" y="2597219"/>
                  <a:pt x="3043687" y="2608061"/>
                  <a:pt x="3039360" y="2624074"/>
                </a:cubicBezTo>
                <a:cubicBezTo>
                  <a:pt x="3035032" y="2640088"/>
                  <a:pt x="3030556" y="2649655"/>
                  <a:pt x="3025930" y="2652775"/>
                </a:cubicBezTo>
                <a:cubicBezTo>
                  <a:pt x="3021304" y="2655895"/>
                  <a:pt x="3017425" y="2654470"/>
                  <a:pt x="3014291" y="2648502"/>
                </a:cubicBezTo>
                <a:cubicBezTo>
                  <a:pt x="3005189" y="2650211"/>
                  <a:pt x="2989840" y="2652605"/>
                  <a:pt x="2968245" y="2655684"/>
                </a:cubicBezTo>
                <a:cubicBezTo>
                  <a:pt x="2968245" y="2659985"/>
                  <a:pt x="2966088" y="2663057"/>
                  <a:pt x="2961774" y="2664902"/>
                </a:cubicBezTo>
                <a:cubicBezTo>
                  <a:pt x="2957460" y="2666747"/>
                  <a:pt x="2953818" y="2661239"/>
                  <a:pt x="2950847" y="2648379"/>
                </a:cubicBezTo>
                <a:cubicBezTo>
                  <a:pt x="2947877" y="2635520"/>
                  <a:pt x="2944530" y="2621972"/>
                  <a:pt x="2940806" y="2607735"/>
                </a:cubicBezTo>
                <a:cubicBezTo>
                  <a:pt x="2937082" y="2593499"/>
                  <a:pt x="2933040" y="2582664"/>
                  <a:pt x="2928679" y="2575230"/>
                </a:cubicBezTo>
                <a:cubicBezTo>
                  <a:pt x="2924317" y="2567796"/>
                  <a:pt x="2925901" y="2564524"/>
                  <a:pt x="2933430" y="2565412"/>
                </a:cubicBezTo>
                <a:cubicBezTo>
                  <a:pt x="2940959" y="2566301"/>
                  <a:pt x="2946249" y="2566728"/>
                  <a:pt x="2949301" y="2566694"/>
                </a:cubicBezTo>
                <a:cubicBezTo>
                  <a:pt x="2952353" y="2566660"/>
                  <a:pt x="2962829" y="2564978"/>
                  <a:pt x="2980728" y="2561648"/>
                </a:cubicBezTo>
                <a:cubicBezTo>
                  <a:pt x="2998627" y="2558318"/>
                  <a:pt x="3010086" y="2555551"/>
                  <a:pt x="3015105" y="2553346"/>
                </a:cubicBezTo>
                <a:cubicBezTo>
                  <a:pt x="3017615" y="2552244"/>
                  <a:pt x="3020125" y="2551592"/>
                  <a:pt x="3022636" y="2551390"/>
                </a:cubicBezTo>
                <a:close/>
                <a:moveTo>
                  <a:pt x="8008623" y="2551096"/>
                </a:moveTo>
                <a:cubicBezTo>
                  <a:pt x="8010409" y="2551041"/>
                  <a:pt x="8012617" y="2551405"/>
                  <a:pt x="8015247" y="2552186"/>
                </a:cubicBezTo>
                <a:cubicBezTo>
                  <a:pt x="8025767" y="2555313"/>
                  <a:pt x="8033665" y="2558952"/>
                  <a:pt x="8038941" y="2563103"/>
                </a:cubicBezTo>
                <a:cubicBezTo>
                  <a:pt x="8044219" y="2567254"/>
                  <a:pt x="8044839" y="2571811"/>
                  <a:pt x="8040804" y="2576776"/>
                </a:cubicBezTo>
                <a:cubicBezTo>
                  <a:pt x="8036768" y="2581741"/>
                  <a:pt x="8032001" y="2589717"/>
                  <a:pt x="8026499" y="2600705"/>
                </a:cubicBezTo>
                <a:cubicBezTo>
                  <a:pt x="8020999" y="2611693"/>
                  <a:pt x="8012891" y="2622898"/>
                  <a:pt x="8002173" y="2634319"/>
                </a:cubicBezTo>
                <a:cubicBezTo>
                  <a:pt x="8028991" y="2633573"/>
                  <a:pt x="8045572" y="2630833"/>
                  <a:pt x="8051913" y="2626099"/>
                </a:cubicBezTo>
                <a:cubicBezTo>
                  <a:pt x="8058255" y="2621365"/>
                  <a:pt x="8065604" y="2620822"/>
                  <a:pt x="8073960" y="2624471"/>
                </a:cubicBezTo>
                <a:cubicBezTo>
                  <a:pt x="8082317" y="2628120"/>
                  <a:pt x="8089041" y="2632681"/>
                  <a:pt x="8094135" y="2638155"/>
                </a:cubicBezTo>
                <a:cubicBezTo>
                  <a:pt x="8099229" y="2643628"/>
                  <a:pt x="8099612" y="2648722"/>
                  <a:pt x="8095284" y="2653436"/>
                </a:cubicBezTo>
                <a:cubicBezTo>
                  <a:pt x="8090957" y="2658150"/>
                  <a:pt x="8087956" y="2669327"/>
                  <a:pt x="8086281" y="2686969"/>
                </a:cubicBezTo>
                <a:cubicBezTo>
                  <a:pt x="8084605" y="2704610"/>
                  <a:pt x="8083131" y="2722353"/>
                  <a:pt x="8081855" y="2740198"/>
                </a:cubicBezTo>
                <a:cubicBezTo>
                  <a:pt x="8080580" y="2758043"/>
                  <a:pt x="8076815" y="2773436"/>
                  <a:pt x="8070562" y="2786377"/>
                </a:cubicBezTo>
                <a:cubicBezTo>
                  <a:pt x="8064309" y="2799318"/>
                  <a:pt x="8054607" y="2809156"/>
                  <a:pt x="8041455" y="2815891"/>
                </a:cubicBezTo>
                <a:cubicBezTo>
                  <a:pt x="8028303" y="2822626"/>
                  <a:pt x="8021229" y="2820934"/>
                  <a:pt x="8020233" y="2810814"/>
                </a:cubicBezTo>
                <a:cubicBezTo>
                  <a:pt x="8019235" y="2800695"/>
                  <a:pt x="8013823" y="2789178"/>
                  <a:pt x="8003995" y="2776264"/>
                </a:cubicBezTo>
                <a:cubicBezTo>
                  <a:pt x="7994167" y="2763350"/>
                  <a:pt x="7995497" y="2759918"/>
                  <a:pt x="8007983" y="2765968"/>
                </a:cubicBezTo>
                <a:cubicBezTo>
                  <a:pt x="8020469" y="2772018"/>
                  <a:pt x="8029189" y="2775423"/>
                  <a:pt x="8034139" y="2776183"/>
                </a:cubicBezTo>
                <a:cubicBezTo>
                  <a:pt x="8039091" y="2776943"/>
                  <a:pt x="8043700" y="2772395"/>
                  <a:pt x="8047966" y="2762540"/>
                </a:cubicBezTo>
                <a:cubicBezTo>
                  <a:pt x="8052232" y="2752685"/>
                  <a:pt x="8055217" y="2737760"/>
                  <a:pt x="8056919" y="2717765"/>
                </a:cubicBezTo>
                <a:cubicBezTo>
                  <a:pt x="8058621" y="2697770"/>
                  <a:pt x="8059473" y="2681044"/>
                  <a:pt x="8059473" y="2667588"/>
                </a:cubicBezTo>
                <a:cubicBezTo>
                  <a:pt x="8059473" y="2655447"/>
                  <a:pt x="8058303" y="2648593"/>
                  <a:pt x="8055963" y="2647026"/>
                </a:cubicBezTo>
                <a:cubicBezTo>
                  <a:pt x="8053623" y="2645460"/>
                  <a:pt x="8047807" y="2645843"/>
                  <a:pt x="8038515" y="2648176"/>
                </a:cubicBezTo>
                <a:lnTo>
                  <a:pt x="8011900" y="2654850"/>
                </a:lnTo>
                <a:cubicBezTo>
                  <a:pt x="8005443" y="2655732"/>
                  <a:pt x="7999705" y="2653616"/>
                  <a:pt x="7994685" y="2648502"/>
                </a:cubicBezTo>
                <a:cubicBezTo>
                  <a:pt x="7981704" y="2663247"/>
                  <a:pt x="7968190" y="2674594"/>
                  <a:pt x="7954143" y="2682543"/>
                </a:cubicBezTo>
                <a:cubicBezTo>
                  <a:pt x="7950631" y="2684530"/>
                  <a:pt x="7947988" y="2685740"/>
                  <a:pt x="7946212" y="2686171"/>
                </a:cubicBezTo>
                <a:lnTo>
                  <a:pt x="7944639" y="2685572"/>
                </a:lnTo>
                <a:lnTo>
                  <a:pt x="7944338" y="2690835"/>
                </a:lnTo>
                <a:cubicBezTo>
                  <a:pt x="7944143" y="2697770"/>
                  <a:pt x="7944258" y="2706343"/>
                  <a:pt x="7944682" y="2716554"/>
                </a:cubicBezTo>
                <a:cubicBezTo>
                  <a:pt x="7945529" y="2736976"/>
                  <a:pt x="7944858" y="2752441"/>
                  <a:pt x="7942667" y="2762947"/>
                </a:cubicBezTo>
                <a:cubicBezTo>
                  <a:pt x="7940477" y="2773453"/>
                  <a:pt x="7937533" y="2781904"/>
                  <a:pt x="7933837" y="2788300"/>
                </a:cubicBezTo>
                <a:cubicBezTo>
                  <a:pt x="7930140" y="2794696"/>
                  <a:pt x="7926183" y="2794791"/>
                  <a:pt x="7921963" y="2788585"/>
                </a:cubicBezTo>
                <a:cubicBezTo>
                  <a:pt x="7917745" y="2782379"/>
                  <a:pt x="7914516" y="2777224"/>
                  <a:pt x="7912278" y="2773120"/>
                </a:cubicBezTo>
                <a:cubicBezTo>
                  <a:pt x="7910039" y="2769017"/>
                  <a:pt x="7907853" y="2766799"/>
                  <a:pt x="7905716" y="2766467"/>
                </a:cubicBezTo>
                <a:cubicBezTo>
                  <a:pt x="7903579" y="2766135"/>
                  <a:pt x="7892961" y="2767528"/>
                  <a:pt x="7873861" y="2770648"/>
                </a:cubicBezTo>
                <a:cubicBezTo>
                  <a:pt x="7869413" y="2789667"/>
                  <a:pt x="7864336" y="2794869"/>
                  <a:pt x="7858632" y="2786255"/>
                </a:cubicBezTo>
                <a:cubicBezTo>
                  <a:pt x="7852927" y="2777641"/>
                  <a:pt x="7850075" y="2766172"/>
                  <a:pt x="7850075" y="2751847"/>
                </a:cubicBezTo>
                <a:cubicBezTo>
                  <a:pt x="7850075" y="2738350"/>
                  <a:pt x="7849659" y="2721580"/>
                  <a:pt x="7848824" y="2701538"/>
                </a:cubicBezTo>
                <a:cubicBezTo>
                  <a:pt x="7847990" y="2681495"/>
                  <a:pt x="7845013" y="2666987"/>
                  <a:pt x="7839891" y="2658014"/>
                </a:cubicBezTo>
                <a:cubicBezTo>
                  <a:pt x="7834771" y="2649041"/>
                  <a:pt x="7835643" y="2644554"/>
                  <a:pt x="7842506" y="2644554"/>
                </a:cubicBezTo>
                <a:cubicBezTo>
                  <a:pt x="7847037" y="2644554"/>
                  <a:pt x="7852334" y="2644968"/>
                  <a:pt x="7858397" y="2645795"/>
                </a:cubicBezTo>
                <a:cubicBezTo>
                  <a:pt x="7864909" y="2637616"/>
                  <a:pt x="7872173" y="2624966"/>
                  <a:pt x="7880190" y="2607847"/>
                </a:cubicBezTo>
                <a:cubicBezTo>
                  <a:pt x="7888207" y="2590728"/>
                  <a:pt x="7890727" y="2577241"/>
                  <a:pt x="7887749" y="2567386"/>
                </a:cubicBezTo>
                <a:cubicBezTo>
                  <a:pt x="7884771" y="2557531"/>
                  <a:pt x="7892270" y="2556503"/>
                  <a:pt x="7910243" y="2564303"/>
                </a:cubicBezTo>
                <a:cubicBezTo>
                  <a:pt x="7925572" y="2571710"/>
                  <a:pt x="7930309" y="2578231"/>
                  <a:pt x="7924457" y="2583867"/>
                </a:cubicBezTo>
                <a:cubicBezTo>
                  <a:pt x="7918603" y="2589504"/>
                  <a:pt x="7912299" y="2597388"/>
                  <a:pt x="7905543" y="2607522"/>
                </a:cubicBezTo>
                <a:cubicBezTo>
                  <a:pt x="7898787" y="2617655"/>
                  <a:pt x="7888437" y="2630413"/>
                  <a:pt x="7874493" y="2645795"/>
                </a:cubicBezTo>
                <a:cubicBezTo>
                  <a:pt x="7890907" y="2643435"/>
                  <a:pt x="7902315" y="2639440"/>
                  <a:pt x="7908717" y="2633811"/>
                </a:cubicBezTo>
                <a:cubicBezTo>
                  <a:pt x="7915120" y="2628181"/>
                  <a:pt x="7922052" y="2627184"/>
                  <a:pt x="7929513" y="2630820"/>
                </a:cubicBezTo>
                <a:cubicBezTo>
                  <a:pt x="7936973" y="2634455"/>
                  <a:pt x="7943501" y="2638240"/>
                  <a:pt x="7949097" y="2642173"/>
                </a:cubicBezTo>
                <a:cubicBezTo>
                  <a:pt x="7954693" y="2646108"/>
                  <a:pt x="7955958" y="2650723"/>
                  <a:pt x="7952891" y="2656020"/>
                </a:cubicBezTo>
                <a:cubicBezTo>
                  <a:pt x="7949826" y="2661317"/>
                  <a:pt x="7947479" y="2667625"/>
                  <a:pt x="7945851" y="2674943"/>
                </a:cubicBezTo>
                <a:cubicBezTo>
                  <a:pt x="7945445" y="2676773"/>
                  <a:pt x="7945115" y="2679012"/>
                  <a:pt x="7944863" y="2681661"/>
                </a:cubicBezTo>
                <a:lnTo>
                  <a:pt x="7944843" y="2682013"/>
                </a:lnTo>
                <a:lnTo>
                  <a:pt x="7945967" y="2679426"/>
                </a:lnTo>
                <a:cubicBezTo>
                  <a:pt x="7947663" y="2676746"/>
                  <a:pt x="7950225" y="2673288"/>
                  <a:pt x="7953655" y="2669053"/>
                </a:cubicBezTo>
                <a:cubicBezTo>
                  <a:pt x="7967377" y="2652110"/>
                  <a:pt x="7979931" y="2632742"/>
                  <a:pt x="7991319" y="2610950"/>
                </a:cubicBezTo>
                <a:cubicBezTo>
                  <a:pt x="8002706" y="2589158"/>
                  <a:pt x="8006911" y="2573134"/>
                  <a:pt x="8003934" y="2562879"/>
                </a:cubicBezTo>
                <a:cubicBezTo>
                  <a:pt x="8001701" y="2555188"/>
                  <a:pt x="8003263" y="2551260"/>
                  <a:pt x="8008623" y="2551096"/>
                </a:cubicBezTo>
                <a:close/>
                <a:moveTo>
                  <a:pt x="1360173" y="2551096"/>
                </a:moveTo>
                <a:cubicBezTo>
                  <a:pt x="1361960" y="2551041"/>
                  <a:pt x="1364168" y="2551405"/>
                  <a:pt x="1366798" y="2552186"/>
                </a:cubicBezTo>
                <a:cubicBezTo>
                  <a:pt x="1377319" y="2555313"/>
                  <a:pt x="1385216" y="2558952"/>
                  <a:pt x="1390492" y="2563103"/>
                </a:cubicBezTo>
                <a:cubicBezTo>
                  <a:pt x="1395769" y="2567254"/>
                  <a:pt x="1396390" y="2571811"/>
                  <a:pt x="1392355" y="2576776"/>
                </a:cubicBezTo>
                <a:cubicBezTo>
                  <a:pt x="1388319" y="2581741"/>
                  <a:pt x="1383550" y="2589717"/>
                  <a:pt x="1378051" y="2600705"/>
                </a:cubicBezTo>
                <a:cubicBezTo>
                  <a:pt x="1372549" y="2611693"/>
                  <a:pt x="1364441" y="2622898"/>
                  <a:pt x="1353724" y="2634319"/>
                </a:cubicBezTo>
                <a:cubicBezTo>
                  <a:pt x="1380543" y="2633573"/>
                  <a:pt x="1397122" y="2630833"/>
                  <a:pt x="1403464" y="2626099"/>
                </a:cubicBezTo>
                <a:cubicBezTo>
                  <a:pt x="1409805" y="2621365"/>
                  <a:pt x="1417154" y="2620822"/>
                  <a:pt x="1425511" y="2624471"/>
                </a:cubicBezTo>
                <a:cubicBezTo>
                  <a:pt x="1433867" y="2628120"/>
                  <a:pt x="1440591" y="2632681"/>
                  <a:pt x="1445686" y="2638155"/>
                </a:cubicBezTo>
                <a:cubicBezTo>
                  <a:pt x="1450779" y="2643628"/>
                  <a:pt x="1451162" y="2648722"/>
                  <a:pt x="1446836" y="2653436"/>
                </a:cubicBezTo>
                <a:cubicBezTo>
                  <a:pt x="1442508" y="2658150"/>
                  <a:pt x="1439506" y="2669327"/>
                  <a:pt x="1437831" y="2686969"/>
                </a:cubicBezTo>
                <a:cubicBezTo>
                  <a:pt x="1436156" y="2704610"/>
                  <a:pt x="1434680" y="2722353"/>
                  <a:pt x="1433405" y="2740198"/>
                </a:cubicBezTo>
                <a:cubicBezTo>
                  <a:pt x="1432130" y="2758043"/>
                  <a:pt x="1428368" y="2773436"/>
                  <a:pt x="1422112" y="2786377"/>
                </a:cubicBezTo>
                <a:cubicBezTo>
                  <a:pt x="1415859" y="2799318"/>
                  <a:pt x="1406158" y="2809156"/>
                  <a:pt x="1393007" y="2815891"/>
                </a:cubicBezTo>
                <a:cubicBezTo>
                  <a:pt x="1379854" y="2822626"/>
                  <a:pt x="1372780" y="2820934"/>
                  <a:pt x="1371783" y="2810814"/>
                </a:cubicBezTo>
                <a:cubicBezTo>
                  <a:pt x="1370786" y="2800695"/>
                  <a:pt x="1365373" y="2789178"/>
                  <a:pt x="1355545" y="2776264"/>
                </a:cubicBezTo>
                <a:cubicBezTo>
                  <a:pt x="1345719" y="2763350"/>
                  <a:pt x="1347047" y="2759918"/>
                  <a:pt x="1359533" y="2765968"/>
                </a:cubicBezTo>
                <a:cubicBezTo>
                  <a:pt x="1372020" y="2772018"/>
                  <a:pt x="1380739" y="2775423"/>
                  <a:pt x="1385692" y="2776183"/>
                </a:cubicBezTo>
                <a:cubicBezTo>
                  <a:pt x="1390641" y="2776943"/>
                  <a:pt x="1395250" y="2772395"/>
                  <a:pt x="1399517" y="2762540"/>
                </a:cubicBezTo>
                <a:cubicBezTo>
                  <a:pt x="1403784" y="2752685"/>
                  <a:pt x="1406767" y="2737760"/>
                  <a:pt x="1408469" y="2717765"/>
                </a:cubicBezTo>
                <a:cubicBezTo>
                  <a:pt x="1410172" y="2697770"/>
                  <a:pt x="1411023" y="2681044"/>
                  <a:pt x="1411023" y="2667588"/>
                </a:cubicBezTo>
                <a:cubicBezTo>
                  <a:pt x="1411023" y="2655447"/>
                  <a:pt x="1409853" y="2648593"/>
                  <a:pt x="1407515" y="2647026"/>
                </a:cubicBezTo>
                <a:cubicBezTo>
                  <a:pt x="1405173" y="2645460"/>
                  <a:pt x="1399357" y="2645843"/>
                  <a:pt x="1390066" y="2648176"/>
                </a:cubicBezTo>
                <a:lnTo>
                  <a:pt x="1363451" y="2654850"/>
                </a:lnTo>
                <a:cubicBezTo>
                  <a:pt x="1356995" y="2655732"/>
                  <a:pt x="1351255" y="2653616"/>
                  <a:pt x="1346237" y="2648502"/>
                </a:cubicBezTo>
                <a:cubicBezTo>
                  <a:pt x="1333255" y="2663247"/>
                  <a:pt x="1319740" y="2674594"/>
                  <a:pt x="1305694" y="2682543"/>
                </a:cubicBezTo>
                <a:cubicBezTo>
                  <a:pt x="1302182" y="2684530"/>
                  <a:pt x="1299539" y="2685740"/>
                  <a:pt x="1297764" y="2686171"/>
                </a:cubicBezTo>
                <a:lnTo>
                  <a:pt x="1296190" y="2685572"/>
                </a:lnTo>
                <a:lnTo>
                  <a:pt x="1295889" y="2690835"/>
                </a:lnTo>
                <a:cubicBezTo>
                  <a:pt x="1295694" y="2697770"/>
                  <a:pt x="1295808" y="2706343"/>
                  <a:pt x="1296232" y="2716554"/>
                </a:cubicBezTo>
                <a:cubicBezTo>
                  <a:pt x="1297081" y="2736976"/>
                  <a:pt x="1296410" y="2752441"/>
                  <a:pt x="1294218" y="2762947"/>
                </a:cubicBezTo>
                <a:cubicBezTo>
                  <a:pt x="1292028" y="2773453"/>
                  <a:pt x="1289084" y="2781904"/>
                  <a:pt x="1285388" y="2788300"/>
                </a:cubicBezTo>
                <a:cubicBezTo>
                  <a:pt x="1281692" y="2794696"/>
                  <a:pt x="1277733" y="2794791"/>
                  <a:pt x="1273514" y="2788585"/>
                </a:cubicBezTo>
                <a:cubicBezTo>
                  <a:pt x="1269296" y="2782379"/>
                  <a:pt x="1266068" y="2777224"/>
                  <a:pt x="1263829" y="2773120"/>
                </a:cubicBezTo>
                <a:cubicBezTo>
                  <a:pt x="1261590" y="2769017"/>
                  <a:pt x="1259403" y="2766799"/>
                  <a:pt x="1257266" y="2766467"/>
                </a:cubicBezTo>
                <a:cubicBezTo>
                  <a:pt x="1255130" y="2766135"/>
                  <a:pt x="1244512" y="2767528"/>
                  <a:pt x="1225413" y="2770648"/>
                </a:cubicBezTo>
                <a:cubicBezTo>
                  <a:pt x="1220963" y="2789667"/>
                  <a:pt x="1215886" y="2794869"/>
                  <a:pt x="1210182" y="2786255"/>
                </a:cubicBezTo>
                <a:cubicBezTo>
                  <a:pt x="1204480" y="2777641"/>
                  <a:pt x="1201627" y="2766172"/>
                  <a:pt x="1201627" y="2751847"/>
                </a:cubicBezTo>
                <a:cubicBezTo>
                  <a:pt x="1201627" y="2738350"/>
                  <a:pt x="1201209" y="2721580"/>
                  <a:pt x="1200374" y="2701538"/>
                </a:cubicBezTo>
                <a:cubicBezTo>
                  <a:pt x="1199541" y="2681495"/>
                  <a:pt x="1196563" y="2666987"/>
                  <a:pt x="1191442" y="2658014"/>
                </a:cubicBezTo>
                <a:cubicBezTo>
                  <a:pt x="1186322" y="2649041"/>
                  <a:pt x="1187193" y="2644554"/>
                  <a:pt x="1194057" y="2644554"/>
                </a:cubicBezTo>
                <a:cubicBezTo>
                  <a:pt x="1198587" y="2644554"/>
                  <a:pt x="1203885" y="2644968"/>
                  <a:pt x="1209948" y="2645795"/>
                </a:cubicBezTo>
                <a:cubicBezTo>
                  <a:pt x="1216461" y="2637616"/>
                  <a:pt x="1223723" y="2624966"/>
                  <a:pt x="1231740" y="2607847"/>
                </a:cubicBezTo>
                <a:cubicBezTo>
                  <a:pt x="1239757" y="2590728"/>
                  <a:pt x="1242279" y="2577241"/>
                  <a:pt x="1239299" y="2567386"/>
                </a:cubicBezTo>
                <a:cubicBezTo>
                  <a:pt x="1236322" y="2557531"/>
                  <a:pt x="1243820" y="2556503"/>
                  <a:pt x="1261794" y="2564303"/>
                </a:cubicBezTo>
                <a:cubicBezTo>
                  <a:pt x="1277122" y="2571710"/>
                  <a:pt x="1281861" y="2578231"/>
                  <a:pt x="1276007" y="2583867"/>
                </a:cubicBezTo>
                <a:cubicBezTo>
                  <a:pt x="1270153" y="2589504"/>
                  <a:pt x="1263849" y="2597388"/>
                  <a:pt x="1257093" y="2607522"/>
                </a:cubicBezTo>
                <a:cubicBezTo>
                  <a:pt x="1250338" y="2617655"/>
                  <a:pt x="1239988" y="2630413"/>
                  <a:pt x="1226043" y="2645795"/>
                </a:cubicBezTo>
                <a:cubicBezTo>
                  <a:pt x="1242457" y="2643435"/>
                  <a:pt x="1253865" y="2639440"/>
                  <a:pt x="1260268" y="2633811"/>
                </a:cubicBezTo>
                <a:cubicBezTo>
                  <a:pt x="1266671" y="2628181"/>
                  <a:pt x="1273602" y="2627184"/>
                  <a:pt x="1281063" y="2630820"/>
                </a:cubicBezTo>
                <a:cubicBezTo>
                  <a:pt x="1288524" y="2634455"/>
                  <a:pt x="1295053" y="2638240"/>
                  <a:pt x="1300647" y="2642173"/>
                </a:cubicBezTo>
                <a:cubicBezTo>
                  <a:pt x="1306244" y="2646108"/>
                  <a:pt x="1307509" y="2650723"/>
                  <a:pt x="1304442" y="2656020"/>
                </a:cubicBezTo>
                <a:cubicBezTo>
                  <a:pt x="1301377" y="2661317"/>
                  <a:pt x="1299030" y="2667625"/>
                  <a:pt x="1297403" y="2674943"/>
                </a:cubicBezTo>
                <a:cubicBezTo>
                  <a:pt x="1296997" y="2676773"/>
                  <a:pt x="1296665" y="2679012"/>
                  <a:pt x="1296414" y="2681661"/>
                </a:cubicBezTo>
                <a:lnTo>
                  <a:pt x="1296393" y="2682013"/>
                </a:lnTo>
                <a:lnTo>
                  <a:pt x="1297518" y="2679426"/>
                </a:lnTo>
                <a:cubicBezTo>
                  <a:pt x="1299213" y="2676746"/>
                  <a:pt x="1301775" y="2673288"/>
                  <a:pt x="1305205" y="2669053"/>
                </a:cubicBezTo>
                <a:cubicBezTo>
                  <a:pt x="1318927" y="2652110"/>
                  <a:pt x="1331481" y="2632742"/>
                  <a:pt x="1342870" y="2610950"/>
                </a:cubicBezTo>
                <a:cubicBezTo>
                  <a:pt x="1354257" y="2589158"/>
                  <a:pt x="1358463" y="2573134"/>
                  <a:pt x="1355484" y="2562879"/>
                </a:cubicBezTo>
                <a:cubicBezTo>
                  <a:pt x="1353253" y="2555188"/>
                  <a:pt x="1354814" y="2551260"/>
                  <a:pt x="1360173" y="2551096"/>
                </a:cubicBezTo>
                <a:close/>
                <a:moveTo>
                  <a:pt x="2292628" y="2550609"/>
                </a:moveTo>
                <a:cubicBezTo>
                  <a:pt x="2294308" y="2550523"/>
                  <a:pt x="2296447" y="2550811"/>
                  <a:pt x="2299043" y="2551474"/>
                </a:cubicBezTo>
                <a:cubicBezTo>
                  <a:pt x="2309427" y="2554126"/>
                  <a:pt x="2317966" y="2557202"/>
                  <a:pt x="2324660" y="2560702"/>
                </a:cubicBezTo>
                <a:cubicBezTo>
                  <a:pt x="2331355" y="2564201"/>
                  <a:pt x="2332772" y="2569875"/>
                  <a:pt x="2328913" y="2577722"/>
                </a:cubicBezTo>
                <a:cubicBezTo>
                  <a:pt x="2325054" y="2585570"/>
                  <a:pt x="2322724" y="2609963"/>
                  <a:pt x="2321924" y="2650903"/>
                </a:cubicBezTo>
                <a:cubicBezTo>
                  <a:pt x="2346802" y="2647579"/>
                  <a:pt x="2366814" y="2643984"/>
                  <a:pt x="2381959" y="2640118"/>
                </a:cubicBezTo>
                <a:cubicBezTo>
                  <a:pt x="2397105" y="2636252"/>
                  <a:pt x="2408550" y="2637673"/>
                  <a:pt x="2416296" y="2644381"/>
                </a:cubicBezTo>
                <a:cubicBezTo>
                  <a:pt x="2424041" y="2651089"/>
                  <a:pt x="2425961" y="2655786"/>
                  <a:pt x="2422054" y="2658472"/>
                </a:cubicBezTo>
                <a:cubicBezTo>
                  <a:pt x="2418147" y="2661158"/>
                  <a:pt x="2403385" y="2663566"/>
                  <a:pt x="2377768" y="2665695"/>
                </a:cubicBezTo>
                <a:cubicBezTo>
                  <a:pt x="2352150" y="2667825"/>
                  <a:pt x="2332986" y="2670016"/>
                  <a:pt x="2320275" y="2672268"/>
                </a:cubicBezTo>
                <a:lnTo>
                  <a:pt x="2318098" y="2691476"/>
                </a:lnTo>
                <a:cubicBezTo>
                  <a:pt x="2337374" y="2719108"/>
                  <a:pt x="2353910" y="2740029"/>
                  <a:pt x="2367706" y="2754238"/>
                </a:cubicBezTo>
                <a:cubicBezTo>
                  <a:pt x="2381501" y="2768447"/>
                  <a:pt x="2396562" y="2779533"/>
                  <a:pt x="2412888" y="2787496"/>
                </a:cubicBezTo>
                <a:cubicBezTo>
                  <a:pt x="2429213" y="2795459"/>
                  <a:pt x="2444311" y="2802801"/>
                  <a:pt x="2458181" y="2809522"/>
                </a:cubicBezTo>
                <a:cubicBezTo>
                  <a:pt x="2472051" y="2816244"/>
                  <a:pt x="2467043" y="2819605"/>
                  <a:pt x="2443155" y="2819605"/>
                </a:cubicBezTo>
                <a:cubicBezTo>
                  <a:pt x="2422604" y="2819605"/>
                  <a:pt x="2406468" y="2819377"/>
                  <a:pt x="2394748" y="2818923"/>
                </a:cubicBezTo>
                <a:cubicBezTo>
                  <a:pt x="2383027" y="2818469"/>
                  <a:pt x="2372921" y="2812205"/>
                  <a:pt x="2364430" y="2800132"/>
                </a:cubicBezTo>
                <a:cubicBezTo>
                  <a:pt x="2355938" y="2788059"/>
                  <a:pt x="2348030" y="2775989"/>
                  <a:pt x="2340704" y="2763923"/>
                </a:cubicBezTo>
                <a:cubicBezTo>
                  <a:pt x="2333379" y="2751857"/>
                  <a:pt x="2324548" y="2733812"/>
                  <a:pt x="2314212" y="2709789"/>
                </a:cubicBezTo>
                <a:cubicBezTo>
                  <a:pt x="2307199" y="2742521"/>
                  <a:pt x="2296001" y="2766799"/>
                  <a:pt x="2280618" y="2782623"/>
                </a:cubicBezTo>
                <a:cubicBezTo>
                  <a:pt x="2265235" y="2798446"/>
                  <a:pt x="2246543" y="2809631"/>
                  <a:pt x="2224540" y="2816176"/>
                </a:cubicBezTo>
                <a:cubicBezTo>
                  <a:pt x="2202537" y="2822721"/>
                  <a:pt x="2199146" y="2820808"/>
                  <a:pt x="2214366" y="2810438"/>
                </a:cubicBezTo>
                <a:cubicBezTo>
                  <a:pt x="2229586" y="2800068"/>
                  <a:pt x="2242599" y="2789066"/>
                  <a:pt x="2253403" y="2777434"/>
                </a:cubicBezTo>
                <a:cubicBezTo>
                  <a:pt x="2264208" y="2765802"/>
                  <a:pt x="2273415" y="2750891"/>
                  <a:pt x="2281025" y="2732700"/>
                </a:cubicBezTo>
                <a:cubicBezTo>
                  <a:pt x="2288635" y="2714509"/>
                  <a:pt x="2293281" y="2695810"/>
                  <a:pt x="2294963" y="2676602"/>
                </a:cubicBezTo>
                <a:cubicBezTo>
                  <a:pt x="2268186" y="2680861"/>
                  <a:pt x="2251613" y="2683842"/>
                  <a:pt x="2245244" y="2685544"/>
                </a:cubicBezTo>
                <a:cubicBezTo>
                  <a:pt x="2238875" y="2687247"/>
                  <a:pt x="2229824" y="2683391"/>
                  <a:pt x="2218090" y="2673977"/>
                </a:cubicBezTo>
                <a:cubicBezTo>
                  <a:pt x="2206356" y="2664563"/>
                  <a:pt x="2208293" y="2660286"/>
                  <a:pt x="2223899" y="2661148"/>
                </a:cubicBezTo>
                <a:cubicBezTo>
                  <a:pt x="2239506" y="2662009"/>
                  <a:pt x="2263648" y="2660052"/>
                  <a:pt x="2296326" y="2655277"/>
                </a:cubicBezTo>
                <a:cubicBezTo>
                  <a:pt x="2297127" y="2634618"/>
                  <a:pt x="2297317" y="2616156"/>
                  <a:pt x="2296896" y="2599891"/>
                </a:cubicBezTo>
                <a:cubicBezTo>
                  <a:pt x="2296476" y="2583627"/>
                  <a:pt x="2294132" y="2570828"/>
                  <a:pt x="2289866" y="2561495"/>
                </a:cubicBezTo>
                <a:cubicBezTo>
                  <a:pt x="2286666" y="2554496"/>
                  <a:pt x="2287587" y="2550867"/>
                  <a:pt x="2292628" y="2550609"/>
                </a:cubicBezTo>
                <a:close/>
                <a:moveTo>
                  <a:pt x="6878465" y="2547681"/>
                </a:moveTo>
                <a:cubicBezTo>
                  <a:pt x="6879871" y="2547512"/>
                  <a:pt x="6881707" y="2547705"/>
                  <a:pt x="6883971" y="2548259"/>
                </a:cubicBezTo>
                <a:cubicBezTo>
                  <a:pt x="6893033" y="2550477"/>
                  <a:pt x="6901572" y="2553584"/>
                  <a:pt x="6909589" y="2557578"/>
                </a:cubicBezTo>
                <a:cubicBezTo>
                  <a:pt x="6917607" y="2561573"/>
                  <a:pt x="6919045" y="2567315"/>
                  <a:pt x="6913903" y="2574803"/>
                </a:cubicBezTo>
                <a:cubicBezTo>
                  <a:pt x="6908762" y="2582290"/>
                  <a:pt x="6905798" y="2602550"/>
                  <a:pt x="6905011" y="2635581"/>
                </a:cubicBezTo>
                <a:cubicBezTo>
                  <a:pt x="6908226" y="2633139"/>
                  <a:pt x="6912594" y="2631467"/>
                  <a:pt x="6918115" y="2630565"/>
                </a:cubicBezTo>
                <a:cubicBezTo>
                  <a:pt x="6923636" y="2629663"/>
                  <a:pt x="6927516" y="2631274"/>
                  <a:pt x="6929753" y="2635398"/>
                </a:cubicBezTo>
                <a:cubicBezTo>
                  <a:pt x="6931993" y="2639522"/>
                  <a:pt x="6931525" y="2643310"/>
                  <a:pt x="6928350" y="2646762"/>
                </a:cubicBezTo>
                <a:cubicBezTo>
                  <a:pt x="6925175" y="2650214"/>
                  <a:pt x="6917341" y="2653894"/>
                  <a:pt x="6904849" y="2657800"/>
                </a:cubicBezTo>
                <a:lnTo>
                  <a:pt x="6903729" y="2685412"/>
                </a:lnTo>
                <a:cubicBezTo>
                  <a:pt x="6912221" y="2685412"/>
                  <a:pt x="6919431" y="2687138"/>
                  <a:pt x="6925359" y="2690591"/>
                </a:cubicBezTo>
                <a:cubicBezTo>
                  <a:pt x="6931287" y="2694043"/>
                  <a:pt x="6934485" y="2700659"/>
                  <a:pt x="6934953" y="2710440"/>
                </a:cubicBezTo>
                <a:cubicBezTo>
                  <a:pt x="6935421" y="2720220"/>
                  <a:pt x="6930978" y="2722862"/>
                  <a:pt x="6921625" y="2718365"/>
                </a:cubicBezTo>
                <a:cubicBezTo>
                  <a:pt x="6912272" y="2713868"/>
                  <a:pt x="6906307" y="2708032"/>
                  <a:pt x="6903729" y="2700856"/>
                </a:cubicBezTo>
                <a:lnTo>
                  <a:pt x="6903729" y="2762062"/>
                </a:lnTo>
                <a:cubicBezTo>
                  <a:pt x="6903729" y="2781121"/>
                  <a:pt x="6901511" y="2798029"/>
                  <a:pt x="6897076" y="2812788"/>
                </a:cubicBezTo>
                <a:cubicBezTo>
                  <a:pt x="6892640" y="2827547"/>
                  <a:pt x="6887295" y="2828381"/>
                  <a:pt x="6881041" y="2815291"/>
                </a:cubicBezTo>
                <a:cubicBezTo>
                  <a:pt x="6874789" y="2802201"/>
                  <a:pt x="6872940" y="2791077"/>
                  <a:pt x="6875497" y="2781921"/>
                </a:cubicBezTo>
                <a:cubicBezTo>
                  <a:pt x="6878054" y="2772764"/>
                  <a:pt x="6879757" y="2762051"/>
                  <a:pt x="6880605" y="2749782"/>
                </a:cubicBezTo>
                <a:cubicBezTo>
                  <a:pt x="6881452" y="2737512"/>
                  <a:pt x="6882303" y="2718653"/>
                  <a:pt x="6883158" y="2693205"/>
                </a:cubicBezTo>
                <a:cubicBezTo>
                  <a:pt x="6870746" y="2722967"/>
                  <a:pt x="6854023" y="2745729"/>
                  <a:pt x="6832991" y="2761492"/>
                </a:cubicBezTo>
                <a:cubicBezTo>
                  <a:pt x="6811959" y="2777254"/>
                  <a:pt x="6807047" y="2777688"/>
                  <a:pt x="6818259" y="2762794"/>
                </a:cubicBezTo>
                <a:cubicBezTo>
                  <a:pt x="6829471" y="2747900"/>
                  <a:pt x="6840140" y="2731594"/>
                  <a:pt x="6850266" y="2713878"/>
                </a:cubicBezTo>
                <a:cubicBezTo>
                  <a:pt x="6860392" y="2696163"/>
                  <a:pt x="6869654" y="2679057"/>
                  <a:pt x="6878051" y="2662562"/>
                </a:cubicBezTo>
                <a:cubicBezTo>
                  <a:pt x="6868405" y="2666781"/>
                  <a:pt x="6859056" y="2669538"/>
                  <a:pt x="6850001" y="2670833"/>
                </a:cubicBezTo>
                <a:cubicBezTo>
                  <a:pt x="6840947" y="2672129"/>
                  <a:pt x="6832930" y="2669996"/>
                  <a:pt x="6825951" y="2664434"/>
                </a:cubicBezTo>
                <a:cubicBezTo>
                  <a:pt x="6818971" y="2658872"/>
                  <a:pt x="6821685" y="2655040"/>
                  <a:pt x="6834089" y="2652937"/>
                </a:cubicBezTo>
                <a:cubicBezTo>
                  <a:pt x="6846495" y="2650835"/>
                  <a:pt x="6863279" y="2646650"/>
                  <a:pt x="6884439" y="2640383"/>
                </a:cubicBezTo>
                <a:lnTo>
                  <a:pt x="6884439" y="2593522"/>
                </a:lnTo>
                <a:cubicBezTo>
                  <a:pt x="6884439" y="2579849"/>
                  <a:pt x="6882097" y="2568332"/>
                  <a:pt x="6877409" y="2558972"/>
                </a:cubicBezTo>
                <a:cubicBezTo>
                  <a:pt x="6873895" y="2551952"/>
                  <a:pt x="6874247" y="2548189"/>
                  <a:pt x="6878465" y="2547681"/>
                </a:cubicBezTo>
                <a:close/>
                <a:moveTo>
                  <a:pt x="623324" y="2547639"/>
                </a:moveTo>
                <a:cubicBezTo>
                  <a:pt x="627169" y="2548181"/>
                  <a:pt x="632402" y="2549626"/>
                  <a:pt x="639025" y="2551973"/>
                </a:cubicBezTo>
                <a:cubicBezTo>
                  <a:pt x="652271" y="2556666"/>
                  <a:pt x="657385" y="2563649"/>
                  <a:pt x="654367" y="2572920"/>
                </a:cubicBezTo>
                <a:cubicBezTo>
                  <a:pt x="651350" y="2582192"/>
                  <a:pt x="648598" y="2606063"/>
                  <a:pt x="646116" y="2644534"/>
                </a:cubicBezTo>
                <a:cubicBezTo>
                  <a:pt x="676788" y="2639515"/>
                  <a:pt x="697342" y="2635279"/>
                  <a:pt x="707780" y="2631827"/>
                </a:cubicBezTo>
                <a:cubicBezTo>
                  <a:pt x="718218" y="2628375"/>
                  <a:pt x="728002" y="2630287"/>
                  <a:pt x="737131" y="2637565"/>
                </a:cubicBezTo>
                <a:cubicBezTo>
                  <a:pt x="746260" y="2644842"/>
                  <a:pt x="748203" y="2649753"/>
                  <a:pt x="742962" y="2652296"/>
                </a:cubicBezTo>
                <a:cubicBezTo>
                  <a:pt x="737718" y="2654840"/>
                  <a:pt x="730223" y="2656532"/>
                  <a:pt x="720476" y="2657373"/>
                </a:cubicBezTo>
                <a:cubicBezTo>
                  <a:pt x="710730" y="2658214"/>
                  <a:pt x="698458" y="2659499"/>
                  <a:pt x="683659" y="2661229"/>
                </a:cubicBezTo>
                <a:cubicBezTo>
                  <a:pt x="668859" y="2662959"/>
                  <a:pt x="655707" y="2664922"/>
                  <a:pt x="644204" y="2667120"/>
                </a:cubicBezTo>
                <a:cubicBezTo>
                  <a:pt x="643783" y="2669154"/>
                  <a:pt x="643925" y="2671216"/>
                  <a:pt x="644631" y="2673305"/>
                </a:cubicBezTo>
                <a:cubicBezTo>
                  <a:pt x="666552" y="2709538"/>
                  <a:pt x="686967" y="2735637"/>
                  <a:pt x="705877" y="2751603"/>
                </a:cubicBezTo>
                <a:cubicBezTo>
                  <a:pt x="724787" y="2767569"/>
                  <a:pt x="739255" y="2778268"/>
                  <a:pt x="749279" y="2783701"/>
                </a:cubicBezTo>
                <a:cubicBezTo>
                  <a:pt x="759303" y="2789134"/>
                  <a:pt x="770579" y="2794024"/>
                  <a:pt x="783108" y="2798372"/>
                </a:cubicBezTo>
                <a:cubicBezTo>
                  <a:pt x="795634" y="2802719"/>
                  <a:pt x="800412" y="2806484"/>
                  <a:pt x="797443" y="2809665"/>
                </a:cubicBezTo>
                <a:cubicBezTo>
                  <a:pt x="794472" y="2812846"/>
                  <a:pt x="783059" y="2814870"/>
                  <a:pt x="763206" y="2815738"/>
                </a:cubicBezTo>
                <a:cubicBezTo>
                  <a:pt x="743354" y="2816607"/>
                  <a:pt x="729751" y="2815901"/>
                  <a:pt x="722401" y="2813622"/>
                </a:cubicBezTo>
                <a:cubicBezTo>
                  <a:pt x="715047" y="2811343"/>
                  <a:pt x="708234" y="2806165"/>
                  <a:pt x="701960" y="2798087"/>
                </a:cubicBezTo>
                <a:cubicBezTo>
                  <a:pt x="695686" y="2790009"/>
                  <a:pt x="687240" y="2777902"/>
                  <a:pt x="676617" y="2761766"/>
                </a:cubicBezTo>
                <a:cubicBezTo>
                  <a:pt x="665996" y="2745631"/>
                  <a:pt x="653604" y="2721923"/>
                  <a:pt x="639442" y="2690641"/>
                </a:cubicBezTo>
                <a:cubicBezTo>
                  <a:pt x="636010" y="2706960"/>
                  <a:pt x="631476" y="2720332"/>
                  <a:pt x="625840" y="2730757"/>
                </a:cubicBezTo>
                <a:cubicBezTo>
                  <a:pt x="620203" y="2741182"/>
                  <a:pt x="615473" y="2748320"/>
                  <a:pt x="611649" y="2752173"/>
                </a:cubicBezTo>
                <a:cubicBezTo>
                  <a:pt x="627668" y="2757395"/>
                  <a:pt x="639549" y="2763469"/>
                  <a:pt x="647286" y="2770394"/>
                </a:cubicBezTo>
                <a:cubicBezTo>
                  <a:pt x="655026" y="2777319"/>
                  <a:pt x="656741" y="2787038"/>
                  <a:pt x="652435" y="2799552"/>
                </a:cubicBezTo>
                <a:cubicBezTo>
                  <a:pt x="648127" y="2812066"/>
                  <a:pt x="641206" y="2811703"/>
                  <a:pt x="631670" y="2798463"/>
                </a:cubicBezTo>
                <a:cubicBezTo>
                  <a:pt x="622135" y="2785224"/>
                  <a:pt x="612895" y="2773545"/>
                  <a:pt x="603956" y="2763425"/>
                </a:cubicBezTo>
                <a:cubicBezTo>
                  <a:pt x="589320" y="2779988"/>
                  <a:pt x="574138" y="2792200"/>
                  <a:pt x="558408" y="2800061"/>
                </a:cubicBezTo>
                <a:cubicBezTo>
                  <a:pt x="542680" y="2807922"/>
                  <a:pt x="529932" y="2812293"/>
                  <a:pt x="520165" y="2813175"/>
                </a:cubicBezTo>
                <a:cubicBezTo>
                  <a:pt x="510398" y="2814057"/>
                  <a:pt x="513554" y="2809519"/>
                  <a:pt x="529626" y="2799562"/>
                </a:cubicBezTo>
                <a:cubicBezTo>
                  <a:pt x="545701" y="2789605"/>
                  <a:pt x="560420" y="2777112"/>
                  <a:pt x="573781" y="2762082"/>
                </a:cubicBezTo>
                <a:cubicBezTo>
                  <a:pt x="587142" y="2747052"/>
                  <a:pt x="597411" y="2731517"/>
                  <a:pt x="604587" y="2715476"/>
                </a:cubicBezTo>
                <a:cubicBezTo>
                  <a:pt x="611764" y="2699435"/>
                  <a:pt x="616192" y="2684347"/>
                  <a:pt x="617875" y="2670212"/>
                </a:cubicBezTo>
                <a:cubicBezTo>
                  <a:pt x="600578" y="2674431"/>
                  <a:pt x="587830" y="2677402"/>
                  <a:pt x="579632" y="2679125"/>
                </a:cubicBezTo>
                <a:cubicBezTo>
                  <a:pt x="571431" y="2680848"/>
                  <a:pt x="562135" y="2677216"/>
                  <a:pt x="551744" y="2668229"/>
                </a:cubicBezTo>
                <a:cubicBezTo>
                  <a:pt x="541354" y="2659242"/>
                  <a:pt x="543317" y="2655179"/>
                  <a:pt x="557636" y="2656040"/>
                </a:cubicBezTo>
                <a:cubicBezTo>
                  <a:pt x="571952" y="2656902"/>
                  <a:pt x="592928" y="2654579"/>
                  <a:pt x="620560" y="2649071"/>
                </a:cubicBezTo>
                <a:cubicBezTo>
                  <a:pt x="621319" y="2638246"/>
                  <a:pt x="621699" y="2622714"/>
                  <a:pt x="621699" y="2602475"/>
                </a:cubicBezTo>
                <a:cubicBezTo>
                  <a:pt x="621699" y="2582752"/>
                  <a:pt x="620211" y="2569492"/>
                  <a:pt x="617233" y="2562696"/>
                </a:cubicBezTo>
                <a:cubicBezTo>
                  <a:pt x="614256" y="2555900"/>
                  <a:pt x="613831" y="2551240"/>
                  <a:pt x="615962" y="2548717"/>
                </a:cubicBezTo>
                <a:cubicBezTo>
                  <a:pt x="617026" y="2547455"/>
                  <a:pt x="619482" y="2547096"/>
                  <a:pt x="623324" y="2547639"/>
                </a:cubicBezTo>
                <a:close/>
                <a:moveTo>
                  <a:pt x="4291618" y="2546150"/>
                </a:moveTo>
                <a:cubicBezTo>
                  <a:pt x="4293076" y="2545822"/>
                  <a:pt x="4294989" y="2545880"/>
                  <a:pt x="4297358" y="2546326"/>
                </a:cubicBezTo>
                <a:cubicBezTo>
                  <a:pt x="4306833" y="2548110"/>
                  <a:pt x="4316006" y="2551454"/>
                  <a:pt x="4324878" y="2556357"/>
                </a:cubicBezTo>
                <a:cubicBezTo>
                  <a:pt x="4333749" y="2561261"/>
                  <a:pt x="4336272" y="2566562"/>
                  <a:pt x="4332447" y="2572259"/>
                </a:cubicBezTo>
                <a:cubicBezTo>
                  <a:pt x="4328622" y="2577956"/>
                  <a:pt x="4326709" y="2600766"/>
                  <a:pt x="4326709" y="2640688"/>
                </a:cubicBezTo>
                <a:cubicBezTo>
                  <a:pt x="4339582" y="2639929"/>
                  <a:pt x="4352574" y="2638491"/>
                  <a:pt x="4365685" y="2636374"/>
                </a:cubicBezTo>
                <a:cubicBezTo>
                  <a:pt x="4378795" y="2634258"/>
                  <a:pt x="4392235" y="2632108"/>
                  <a:pt x="4406004" y="2629924"/>
                </a:cubicBezTo>
                <a:cubicBezTo>
                  <a:pt x="4419772" y="2627740"/>
                  <a:pt x="4431278" y="2632207"/>
                  <a:pt x="4440523" y="2643323"/>
                </a:cubicBezTo>
                <a:cubicBezTo>
                  <a:pt x="4449768" y="2654440"/>
                  <a:pt x="4447319" y="2659361"/>
                  <a:pt x="4433178" y="2658085"/>
                </a:cubicBezTo>
                <a:cubicBezTo>
                  <a:pt x="4419036" y="2656810"/>
                  <a:pt x="4404389" y="2656597"/>
                  <a:pt x="4389237" y="2657444"/>
                </a:cubicBezTo>
                <a:cubicBezTo>
                  <a:pt x="4374085" y="2658292"/>
                  <a:pt x="4353208" y="2659896"/>
                  <a:pt x="4326607" y="2662257"/>
                </a:cubicBezTo>
                <a:cubicBezTo>
                  <a:pt x="4325780" y="2724751"/>
                  <a:pt x="4324481" y="2768831"/>
                  <a:pt x="4322711" y="2794496"/>
                </a:cubicBezTo>
                <a:cubicBezTo>
                  <a:pt x="4320940" y="2820161"/>
                  <a:pt x="4316684" y="2833529"/>
                  <a:pt x="4309943" y="2834601"/>
                </a:cubicBezTo>
                <a:cubicBezTo>
                  <a:pt x="4303201" y="2835672"/>
                  <a:pt x="4299602" y="2824915"/>
                  <a:pt x="4299148" y="2802329"/>
                </a:cubicBezTo>
                <a:cubicBezTo>
                  <a:pt x="4298694" y="2779744"/>
                  <a:pt x="4298466" y="2734002"/>
                  <a:pt x="4298466" y="2665105"/>
                </a:cubicBezTo>
                <a:cubicBezTo>
                  <a:pt x="4287275" y="2666774"/>
                  <a:pt x="4262078" y="2671033"/>
                  <a:pt x="4222875" y="2677884"/>
                </a:cubicBezTo>
                <a:cubicBezTo>
                  <a:pt x="4211494" y="2680434"/>
                  <a:pt x="4203090" y="2681709"/>
                  <a:pt x="4197665" y="2681709"/>
                </a:cubicBezTo>
                <a:cubicBezTo>
                  <a:pt x="4191587" y="2681709"/>
                  <a:pt x="4184523" y="2677643"/>
                  <a:pt x="4176472" y="2669510"/>
                </a:cubicBezTo>
                <a:cubicBezTo>
                  <a:pt x="4168422" y="2661378"/>
                  <a:pt x="4169530" y="2657312"/>
                  <a:pt x="4179799" y="2657312"/>
                </a:cubicBezTo>
                <a:cubicBezTo>
                  <a:pt x="4188454" y="2657312"/>
                  <a:pt x="4198122" y="2656902"/>
                  <a:pt x="4208805" y="2656081"/>
                </a:cubicBezTo>
                <a:cubicBezTo>
                  <a:pt x="4219487" y="2655260"/>
                  <a:pt x="4233181" y="2653779"/>
                  <a:pt x="4249887" y="2651635"/>
                </a:cubicBezTo>
                <a:cubicBezTo>
                  <a:pt x="4266592" y="2649492"/>
                  <a:pt x="4282785" y="2647301"/>
                  <a:pt x="4298466" y="2645063"/>
                </a:cubicBezTo>
                <a:lnTo>
                  <a:pt x="4298466" y="2599912"/>
                </a:lnTo>
                <a:cubicBezTo>
                  <a:pt x="4298466" y="2583620"/>
                  <a:pt x="4295913" y="2570170"/>
                  <a:pt x="4290806" y="2559562"/>
                </a:cubicBezTo>
                <a:cubicBezTo>
                  <a:pt x="4286975" y="2551606"/>
                  <a:pt x="4287246" y="2547136"/>
                  <a:pt x="4291618" y="2546150"/>
                </a:cubicBezTo>
                <a:close/>
                <a:moveTo>
                  <a:pt x="6272101" y="2542629"/>
                </a:moveTo>
                <a:cubicBezTo>
                  <a:pt x="6273729" y="2542428"/>
                  <a:pt x="6275896" y="2542606"/>
                  <a:pt x="6278601" y="2543162"/>
                </a:cubicBezTo>
                <a:cubicBezTo>
                  <a:pt x="6289419" y="2545387"/>
                  <a:pt x="6299019" y="2548968"/>
                  <a:pt x="6307402" y="2553906"/>
                </a:cubicBezTo>
                <a:cubicBezTo>
                  <a:pt x="6315786" y="2558843"/>
                  <a:pt x="6317424" y="2564578"/>
                  <a:pt x="6312317" y="2571109"/>
                </a:cubicBezTo>
                <a:cubicBezTo>
                  <a:pt x="6307209" y="2577641"/>
                  <a:pt x="6304655" y="2603818"/>
                  <a:pt x="6304655" y="2649641"/>
                </a:cubicBezTo>
                <a:cubicBezTo>
                  <a:pt x="6321653" y="2648041"/>
                  <a:pt x="6336011" y="2644873"/>
                  <a:pt x="6347731" y="2640139"/>
                </a:cubicBezTo>
                <a:cubicBezTo>
                  <a:pt x="6359451" y="2635405"/>
                  <a:pt x="6369887" y="2636978"/>
                  <a:pt x="6379036" y="2644859"/>
                </a:cubicBezTo>
                <a:cubicBezTo>
                  <a:pt x="6388185" y="2652741"/>
                  <a:pt x="6388637" y="2658075"/>
                  <a:pt x="6380389" y="2660863"/>
                </a:cubicBezTo>
                <a:cubicBezTo>
                  <a:pt x="6372141" y="2663650"/>
                  <a:pt x="6346897" y="2667486"/>
                  <a:pt x="6304655" y="2672369"/>
                </a:cubicBezTo>
                <a:lnTo>
                  <a:pt x="6304655" y="2677192"/>
                </a:lnTo>
                <a:cubicBezTo>
                  <a:pt x="6313514" y="2686864"/>
                  <a:pt x="6323643" y="2696132"/>
                  <a:pt x="6335045" y="2704997"/>
                </a:cubicBezTo>
                <a:cubicBezTo>
                  <a:pt x="6346446" y="2713862"/>
                  <a:pt x="6357301" y="2721387"/>
                  <a:pt x="6367611" y="2727572"/>
                </a:cubicBezTo>
                <a:cubicBezTo>
                  <a:pt x="6377921" y="2733758"/>
                  <a:pt x="6388765" y="2739170"/>
                  <a:pt x="6400147" y="2743810"/>
                </a:cubicBezTo>
                <a:cubicBezTo>
                  <a:pt x="6411527" y="2748449"/>
                  <a:pt x="6425483" y="2752983"/>
                  <a:pt x="6442012" y="2757412"/>
                </a:cubicBezTo>
                <a:cubicBezTo>
                  <a:pt x="6458541" y="2761841"/>
                  <a:pt x="6458151" y="2766291"/>
                  <a:pt x="6440842" y="2770760"/>
                </a:cubicBezTo>
                <a:cubicBezTo>
                  <a:pt x="6423533" y="2775230"/>
                  <a:pt x="6408333" y="2777465"/>
                  <a:pt x="6395243" y="2777465"/>
                </a:cubicBezTo>
                <a:cubicBezTo>
                  <a:pt x="6382139" y="2777465"/>
                  <a:pt x="6367309" y="2768749"/>
                  <a:pt x="6350753" y="2751318"/>
                </a:cubicBezTo>
                <a:cubicBezTo>
                  <a:pt x="6334197" y="2733887"/>
                  <a:pt x="6318831" y="2715364"/>
                  <a:pt x="6304655" y="2695749"/>
                </a:cubicBezTo>
                <a:cubicBezTo>
                  <a:pt x="6304655" y="2713424"/>
                  <a:pt x="6304862" y="2734541"/>
                  <a:pt x="6305276" y="2759101"/>
                </a:cubicBezTo>
                <a:cubicBezTo>
                  <a:pt x="6305690" y="2783660"/>
                  <a:pt x="6303679" y="2803289"/>
                  <a:pt x="6299243" y="2817987"/>
                </a:cubicBezTo>
                <a:cubicBezTo>
                  <a:pt x="6294807" y="2832685"/>
                  <a:pt x="6289042" y="2832200"/>
                  <a:pt x="6281947" y="2816532"/>
                </a:cubicBezTo>
                <a:cubicBezTo>
                  <a:pt x="6274853" y="2800864"/>
                  <a:pt x="6273222" y="2786987"/>
                  <a:pt x="6277054" y="2774901"/>
                </a:cubicBezTo>
                <a:cubicBezTo>
                  <a:pt x="6280886" y="2762814"/>
                  <a:pt x="6282802" y="2732178"/>
                  <a:pt x="6282802" y="2682991"/>
                </a:cubicBezTo>
                <a:cubicBezTo>
                  <a:pt x="6267012" y="2712671"/>
                  <a:pt x="6249368" y="2736610"/>
                  <a:pt x="6229868" y="2754808"/>
                </a:cubicBezTo>
                <a:cubicBezTo>
                  <a:pt x="6210368" y="2773005"/>
                  <a:pt x="6191333" y="2785587"/>
                  <a:pt x="6172762" y="2792552"/>
                </a:cubicBezTo>
                <a:cubicBezTo>
                  <a:pt x="6154192" y="2799518"/>
                  <a:pt x="6154792" y="2794682"/>
                  <a:pt x="6174563" y="2778045"/>
                </a:cubicBezTo>
                <a:cubicBezTo>
                  <a:pt x="6194334" y="2761407"/>
                  <a:pt x="6213098" y="2741887"/>
                  <a:pt x="6230855" y="2719484"/>
                </a:cubicBezTo>
                <a:cubicBezTo>
                  <a:pt x="6248612" y="2697081"/>
                  <a:pt x="6259545" y="2683215"/>
                  <a:pt x="6263655" y="2677884"/>
                </a:cubicBezTo>
                <a:cubicBezTo>
                  <a:pt x="6250334" y="2680434"/>
                  <a:pt x="6238373" y="2682774"/>
                  <a:pt x="6227772" y="2684903"/>
                </a:cubicBezTo>
                <a:cubicBezTo>
                  <a:pt x="6217171" y="2687033"/>
                  <a:pt x="6206882" y="2684313"/>
                  <a:pt x="6196905" y="2676744"/>
                </a:cubicBezTo>
                <a:cubicBezTo>
                  <a:pt x="6186928" y="2669175"/>
                  <a:pt x="6188834" y="2665119"/>
                  <a:pt x="6202623" y="2664576"/>
                </a:cubicBezTo>
                <a:cubicBezTo>
                  <a:pt x="6216411" y="2664034"/>
                  <a:pt x="6228654" y="2662908"/>
                  <a:pt x="6239350" y="2661198"/>
                </a:cubicBezTo>
                <a:cubicBezTo>
                  <a:pt x="6250046" y="2659489"/>
                  <a:pt x="6264530" y="2657109"/>
                  <a:pt x="6282802" y="2654056"/>
                </a:cubicBezTo>
                <a:cubicBezTo>
                  <a:pt x="6282802" y="2625706"/>
                  <a:pt x="6282596" y="2604520"/>
                  <a:pt x="6282182" y="2590501"/>
                </a:cubicBezTo>
                <a:cubicBezTo>
                  <a:pt x="6281768" y="2576481"/>
                  <a:pt x="6278363" y="2564531"/>
                  <a:pt x="6271967" y="2554648"/>
                </a:cubicBezTo>
                <a:cubicBezTo>
                  <a:pt x="6267170" y="2547237"/>
                  <a:pt x="6267215" y="2543230"/>
                  <a:pt x="6272101" y="2542629"/>
                </a:cubicBezTo>
                <a:close/>
                <a:moveTo>
                  <a:pt x="7027783" y="2538620"/>
                </a:moveTo>
                <a:cubicBezTo>
                  <a:pt x="7029243" y="2538537"/>
                  <a:pt x="7031107" y="2538772"/>
                  <a:pt x="7033374" y="2539327"/>
                </a:cubicBezTo>
                <a:cubicBezTo>
                  <a:pt x="7042442" y="2541544"/>
                  <a:pt x="7050130" y="2544197"/>
                  <a:pt x="7056437" y="2547282"/>
                </a:cubicBezTo>
                <a:cubicBezTo>
                  <a:pt x="7062745" y="2550369"/>
                  <a:pt x="7064363" y="2554628"/>
                  <a:pt x="7061291" y="2560061"/>
                </a:cubicBezTo>
                <a:cubicBezTo>
                  <a:pt x="7058219" y="2565494"/>
                  <a:pt x="7054647" y="2575345"/>
                  <a:pt x="7050577" y="2589616"/>
                </a:cubicBezTo>
                <a:lnTo>
                  <a:pt x="7065025" y="2587174"/>
                </a:lnTo>
                <a:cubicBezTo>
                  <a:pt x="7070749" y="2585397"/>
                  <a:pt x="7075731" y="2586828"/>
                  <a:pt x="7079970" y="2591467"/>
                </a:cubicBezTo>
                <a:cubicBezTo>
                  <a:pt x="7084209" y="2596107"/>
                  <a:pt x="7083368" y="2600356"/>
                  <a:pt x="7077447" y="2604215"/>
                </a:cubicBezTo>
                <a:cubicBezTo>
                  <a:pt x="7071526" y="2608074"/>
                  <a:pt x="7061573" y="2611557"/>
                  <a:pt x="7047587" y="2614664"/>
                </a:cubicBezTo>
                <a:lnTo>
                  <a:pt x="7044189" y="2635581"/>
                </a:lnTo>
                <a:lnTo>
                  <a:pt x="7084538" y="2628215"/>
                </a:lnTo>
                <a:cubicBezTo>
                  <a:pt x="7096624" y="2624620"/>
                  <a:pt x="7106113" y="2626045"/>
                  <a:pt x="7113004" y="2632488"/>
                </a:cubicBezTo>
                <a:cubicBezTo>
                  <a:pt x="7119895" y="2638932"/>
                  <a:pt x="7121361" y="2643201"/>
                  <a:pt x="7117399" y="2645297"/>
                </a:cubicBezTo>
                <a:cubicBezTo>
                  <a:pt x="7113439" y="2647393"/>
                  <a:pt x="7103787" y="2649085"/>
                  <a:pt x="7088445" y="2650374"/>
                </a:cubicBezTo>
                <a:cubicBezTo>
                  <a:pt x="7073103" y="2651662"/>
                  <a:pt x="7048563" y="2654213"/>
                  <a:pt x="7014827" y="2658024"/>
                </a:cubicBezTo>
                <a:cubicBezTo>
                  <a:pt x="7025041" y="2659245"/>
                  <a:pt x="7029491" y="2662141"/>
                  <a:pt x="7028175" y="2666713"/>
                </a:cubicBezTo>
                <a:cubicBezTo>
                  <a:pt x="7026859" y="2671284"/>
                  <a:pt x="7025815" y="2675381"/>
                  <a:pt x="7025041" y="2679003"/>
                </a:cubicBezTo>
                <a:cubicBezTo>
                  <a:pt x="7040737" y="2675815"/>
                  <a:pt x="7051477" y="2672464"/>
                  <a:pt x="7057262" y="2668951"/>
                </a:cubicBezTo>
                <a:cubicBezTo>
                  <a:pt x="7063048" y="2665438"/>
                  <a:pt x="7068311" y="2665326"/>
                  <a:pt x="7073052" y="2668615"/>
                </a:cubicBezTo>
                <a:cubicBezTo>
                  <a:pt x="7077793" y="2671905"/>
                  <a:pt x="7083103" y="2675601"/>
                  <a:pt x="7088984" y="2679705"/>
                </a:cubicBezTo>
                <a:cubicBezTo>
                  <a:pt x="7094865" y="2683808"/>
                  <a:pt x="7095627" y="2687657"/>
                  <a:pt x="7091273" y="2691252"/>
                </a:cubicBezTo>
                <a:cubicBezTo>
                  <a:pt x="7086919" y="2694847"/>
                  <a:pt x="7083483" y="2705665"/>
                  <a:pt x="7080967" y="2723706"/>
                </a:cubicBezTo>
                <a:cubicBezTo>
                  <a:pt x="7078451" y="2741748"/>
                  <a:pt x="7073052" y="2755645"/>
                  <a:pt x="7064771" y="2765399"/>
                </a:cubicBezTo>
                <a:cubicBezTo>
                  <a:pt x="7056489" y="2775152"/>
                  <a:pt x="7051778" y="2772364"/>
                  <a:pt x="7050639" y="2757036"/>
                </a:cubicBezTo>
                <a:cubicBezTo>
                  <a:pt x="7020511" y="2759545"/>
                  <a:pt x="6997932" y="2762258"/>
                  <a:pt x="6982901" y="2765175"/>
                </a:cubicBezTo>
                <a:cubicBezTo>
                  <a:pt x="6999071" y="2774236"/>
                  <a:pt x="7004281" y="2779967"/>
                  <a:pt x="6998529" y="2782368"/>
                </a:cubicBezTo>
                <a:cubicBezTo>
                  <a:pt x="6992777" y="2784769"/>
                  <a:pt x="6987022" y="2788646"/>
                  <a:pt x="6981264" y="2793997"/>
                </a:cubicBezTo>
                <a:cubicBezTo>
                  <a:pt x="6975505" y="2799348"/>
                  <a:pt x="6968017" y="2805534"/>
                  <a:pt x="6958800" y="2812554"/>
                </a:cubicBezTo>
                <a:cubicBezTo>
                  <a:pt x="6949583" y="2819574"/>
                  <a:pt x="6937439" y="2825482"/>
                  <a:pt x="6922368" y="2830277"/>
                </a:cubicBezTo>
                <a:cubicBezTo>
                  <a:pt x="6907297" y="2835072"/>
                  <a:pt x="6908993" y="2830219"/>
                  <a:pt x="6927455" y="2815718"/>
                </a:cubicBezTo>
                <a:cubicBezTo>
                  <a:pt x="6936685" y="2808468"/>
                  <a:pt x="6945057" y="2800910"/>
                  <a:pt x="6952569" y="2793046"/>
                </a:cubicBezTo>
                <a:lnTo>
                  <a:pt x="6968609" y="2773341"/>
                </a:lnTo>
                <a:lnTo>
                  <a:pt x="6967507" y="2773632"/>
                </a:lnTo>
                <a:cubicBezTo>
                  <a:pt x="6965226" y="2773199"/>
                  <a:pt x="6963199" y="2770635"/>
                  <a:pt x="6961425" y="2765938"/>
                </a:cubicBezTo>
                <a:cubicBezTo>
                  <a:pt x="6957877" y="2756544"/>
                  <a:pt x="6954839" y="2744908"/>
                  <a:pt x="6952309" y="2731031"/>
                </a:cubicBezTo>
                <a:cubicBezTo>
                  <a:pt x="6949779" y="2717154"/>
                  <a:pt x="6946133" y="2706720"/>
                  <a:pt x="6941373" y="2699727"/>
                </a:cubicBezTo>
                <a:cubicBezTo>
                  <a:pt x="6936611" y="2692734"/>
                  <a:pt x="6938083" y="2689237"/>
                  <a:pt x="6945787" y="2689237"/>
                </a:cubicBezTo>
                <a:cubicBezTo>
                  <a:pt x="6951729" y="2689237"/>
                  <a:pt x="6956789" y="2689234"/>
                  <a:pt x="6960967" y="2689227"/>
                </a:cubicBezTo>
                <a:cubicBezTo>
                  <a:pt x="6965145" y="2689221"/>
                  <a:pt x="6978364" y="2687338"/>
                  <a:pt x="7000625" y="2683581"/>
                </a:cubicBezTo>
                <a:cubicBezTo>
                  <a:pt x="7000625" y="2672607"/>
                  <a:pt x="6998617" y="2665601"/>
                  <a:pt x="6994601" y="2662562"/>
                </a:cubicBezTo>
                <a:cubicBezTo>
                  <a:pt x="6973806" y="2666726"/>
                  <a:pt x="6958671" y="2670531"/>
                  <a:pt x="6949196" y="2673977"/>
                </a:cubicBezTo>
                <a:cubicBezTo>
                  <a:pt x="6939721" y="2677422"/>
                  <a:pt x="6931025" y="2675869"/>
                  <a:pt x="6923111" y="2669317"/>
                </a:cubicBezTo>
                <a:cubicBezTo>
                  <a:pt x="6915195" y="2662765"/>
                  <a:pt x="6916226" y="2658930"/>
                  <a:pt x="6926203" y="2657811"/>
                </a:cubicBezTo>
                <a:cubicBezTo>
                  <a:pt x="6936181" y="2656691"/>
                  <a:pt x="6954605" y="2653378"/>
                  <a:pt x="6981477" y="2647871"/>
                </a:cubicBezTo>
                <a:lnTo>
                  <a:pt x="6979341" y="2629354"/>
                </a:lnTo>
                <a:cubicBezTo>
                  <a:pt x="6975177" y="2630209"/>
                  <a:pt x="6970381" y="2630636"/>
                  <a:pt x="6964955" y="2630636"/>
                </a:cubicBezTo>
                <a:cubicBezTo>
                  <a:pt x="6959909" y="2630636"/>
                  <a:pt x="6954591" y="2628307"/>
                  <a:pt x="6949003" y="2623647"/>
                </a:cubicBezTo>
                <a:cubicBezTo>
                  <a:pt x="6943414" y="2618987"/>
                  <a:pt x="6944960" y="2615783"/>
                  <a:pt x="6953643" y="2614033"/>
                </a:cubicBezTo>
                <a:cubicBezTo>
                  <a:pt x="6962323" y="2612283"/>
                  <a:pt x="6970321" y="2610418"/>
                  <a:pt x="6977631" y="2608437"/>
                </a:cubicBezTo>
                <a:cubicBezTo>
                  <a:pt x="6976817" y="2593367"/>
                  <a:pt x="6974061" y="2581144"/>
                  <a:pt x="6969361" y="2571771"/>
                </a:cubicBezTo>
                <a:cubicBezTo>
                  <a:pt x="6964660" y="2562398"/>
                  <a:pt x="6966441" y="2558613"/>
                  <a:pt x="6974701" y="2560417"/>
                </a:cubicBezTo>
                <a:cubicBezTo>
                  <a:pt x="6982963" y="2562221"/>
                  <a:pt x="6990437" y="2564887"/>
                  <a:pt x="6997125" y="2568413"/>
                </a:cubicBezTo>
                <a:cubicBezTo>
                  <a:pt x="7003813" y="2571941"/>
                  <a:pt x="7006091" y="2575701"/>
                  <a:pt x="7003961" y="2579696"/>
                </a:cubicBezTo>
                <a:cubicBezTo>
                  <a:pt x="7001832" y="2583691"/>
                  <a:pt x="7000767" y="2591684"/>
                  <a:pt x="7000767" y="2603676"/>
                </a:cubicBezTo>
                <a:lnTo>
                  <a:pt x="7027585" y="2595659"/>
                </a:lnTo>
                <a:cubicBezTo>
                  <a:pt x="7030041" y="2571866"/>
                  <a:pt x="7029352" y="2555974"/>
                  <a:pt x="7025520" y="2547984"/>
                </a:cubicBezTo>
                <a:cubicBezTo>
                  <a:pt x="7022645" y="2541992"/>
                  <a:pt x="7023399" y="2538871"/>
                  <a:pt x="7027783" y="2538620"/>
                </a:cubicBezTo>
                <a:close/>
                <a:moveTo>
                  <a:pt x="1636866" y="2535692"/>
                </a:moveTo>
                <a:cubicBezTo>
                  <a:pt x="1638005" y="2535536"/>
                  <a:pt x="1639443" y="2535683"/>
                  <a:pt x="1641175" y="2536132"/>
                </a:cubicBezTo>
                <a:cubicBezTo>
                  <a:pt x="1648108" y="2537930"/>
                  <a:pt x="1656005" y="2541083"/>
                  <a:pt x="1664870" y="2545594"/>
                </a:cubicBezTo>
                <a:cubicBezTo>
                  <a:pt x="1673734" y="2550104"/>
                  <a:pt x="1676173" y="2554679"/>
                  <a:pt x="1672185" y="2559318"/>
                </a:cubicBezTo>
                <a:cubicBezTo>
                  <a:pt x="1668197" y="2563957"/>
                  <a:pt x="1663382" y="2574057"/>
                  <a:pt x="1657738" y="2589616"/>
                </a:cubicBezTo>
                <a:cubicBezTo>
                  <a:pt x="1682656" y="2586292"/>
                  <a:pt x="1699391" y="2583335"/>
                  <a:pt x="1707937" y="2580744"/>
                </a:cubicBezTo>
                <a:cubicBezTo>
                  <a:pt x="1716482" y="2578153"/>
                  <a:pt x="1726424" y="2580591"/>
                  <a:pt x="1737765" y="2588059"/>
                </a:cubicBezTo>
                <a:cubicBezTo>
                  <a:pt x="1749105" y="2595527"/>
                  <a:pt x="1747013" y="2599800"/>
                  <a:pt x="1731489" y="2600878"/>
                </a:cubicBezTo>
                <a:cubicBezTo>
                  <a:pt x="1715962" y="2601956"/>
                  <a:pt x="1689765" y="2604958"/>
                  <a:pt x="1652896" y="2609882"/>
                </a:cubicBezTo>
                <a:cubicBezTo>
                  <a:pt x="1646574" y="2628019"/>
                  <a:pt x="1642653" y="2638287"/>
                  <a:pt x="1641134" y="2640688"/>
                </a:cubicBezTo>
                <a:cubicBezTo>
                  <a:pt x="1655189" y="2638341"/>
                  <a:pt x="1665725" y="2635201"/>
                  <a:pt x="1672745" y="2631267"/>
                </a:cubicBezTo>
                <a:cubicBezTo>
                  <a:pt x="1679764" y="2627333"/>
                  <a:pt x="1690083" y="2629582"/>
                  <a:pt x="1703704" y="2638012"/>
                </a:cubicBezTo>
                <a:cubicBezTo>
                  <a:pt x="1717322" y="2646443"/>
                  <a:pt x="1722609" y="2652897"/>
                  <a:pt x="1719565" y="2657373"/>
                </a:cubicBezTo>
                <a:cubicBezTo>
                  <a:pt x="1716518" y="2661850"/>
                  <a:pt x="1713948" y="2671416"/>
                  <a:pt x="1711852" y="2686073"/>
                </a:cubicBezTo>
                <a:cubicBezTo>
                  <a:pt x="1709757" y="2700731"/>
                  <a:pt x="1707469" y="2732849"/>
                  <a:pt x="1704985" y="2782429"/>
                </a:cubicBezTo>
                <a:cubicBezTo>
                  <a:pt x="1725156" y="2782470"/>
                  <a:pt x="1740981" y="2781839"/>
                  <a:pt x="1752456" y="2780537"/>
                </a:cubicBezTo>
                <a:cubicBezTo>
                  <a:pt x="1763932" y="2779235"/>
                  <a:pt x="1774421" y="2780968"/>
                  <a:pt x="1783923" y="2785736"/>
                </a:cubicBezTo>
                <a:cubicBezTo>
                  <a:pt x="1793426" y="2790504"/>
                  <a:pt x="1797346" y="2795852"/>
                  <a:pt x="1795684" y="2801780"/>
                </a:cubicBezTo>
                <a:cubicBezTo>
                  <a:pt x="1794022" y="2807708"/>
                  <a:pt x="1786016" y="2809604"/>
                  <a:pt x="1771665" y="2807467"/>
                </a:cubicBezTo>
                <a:cubicBezTo>
                  <a:pt x="1757312" y="2805331"/>
                  <a:pt x="1743041" y="2804052"/>
                  <a:pt x="1728852" y="2803632"/>
                </a:cubicBezTo>
                <a:cubicBezTo>
                  <a:pt x="1714665" y="2803211"/>
                  <a:pt x="1694215" y="2804066"/>
                  <a:pt x="1667504" y="2806195"/>
                </a:cubicBezTo>
                <a:cubicBezTo>
                  <a:pt x="1640796" y="2808325"/>
                  <a:pt x="1616456" y="2810655"/>
                  <a:pt x="1594487" y="2813185"/>
                </a:cubicBezTo>
                <a:cubicBezTo>
                  <a:pt x="1572519" y="2815715"/>
                  <a:pt x="1556162" y="2818269"/>
                  <a:pt x="1545419" y="2820846"/>
                </a:cubicBezTo>
                <a:cubicBezTo>
                  <a:pt x="1534676" y="2823423"/>
                  <a:pt x="1524508" y="2820951"/>
                  <a:pt x="1514919" y="2813429"/>
                </a:cubicBezTo>
                <a:cubicBezTo>
                  <a:pt x="1505327" y="2805907"/>
                  <a:pt x="1505311" y="2801855"/>
                  <a:pt x="1514867" y="2801271"/>
                </a:cubicBezTo>
                <a:cubicBezTo>
                  <a:pt x="1524424" y="2800688"/>
                  <a:pt x="1549015" y="2797975"/>
                  <a:pt x="1588639" y="2793132"/>
                </a:cubicBezTo>
                <a:cubicBezTo>
                  <a:pt x="1588639" y="2730150"/>
                  <a:pt x="1588021" y="2692659"/>
                  <a:pt x="1586787" y="2680661"/>
                </a:cubicBezTo>
                <a:cubicBezTo>
                  <a:pt x="1585552" y="2668663"/>
                  <a:pt x="1583211" y="2659428"/>
                  <a:pt x="1579767" y="2652958"/>
                </a:cubicBezTo>
                <a:cubicBezTo>
                  <a:pt x="1576320" y="2646487"/>
                  <a:pt x="1577532" y="2643696"/>
                  <a:pt x="1583398" y="2644585"/>
                </a:cubicBezTo>
                <a:cubicBezTo>
                  <a:pt x="1589265" y="2645473"/>
                  <a:pt x="1593569" y="2646111"/>
                  <a:pt x="1596308" y="2646497"/>
                </a:cubicBezTo>
                <a:cubicBezTo>
                  <a:pt x="1599048" y="2646884"/>
                  <a:pt x="1606882" y="2646399"/>
                  <a:pt x="1619810" y="2645042"/>
                </a:cubicBezTo>
                <a:cubicBezTo>
                  <a:pt x="1623716" y="2631098"/>
                  <a:pt x="1626518" y="2620334"/>
                  <a:pt x="1628213" y="2612751"/>
                </a:cubicBezTo>
                <a:cubicBezTo>
                  <a:pt x="1606672" y="2616129"/>
                  <a:pt x="1592488" y="2618889"/>
                  <a:pt x="1585656" y="2621032"/>
                </a:cubicBezTo>
                <a:cubicBezTo>
                  <a:pt x="1578828" y="2623176"/>
                  <a:pt x="1569956" y="2619968"/>
                  <a:pt x="1559041" y="2611408"/>
                </a:cubicBezTo>
                <a:cubicBezTo>
                  <a:pt x="1548129" y="2602849"/>
                  <a:pt x="1549200" y="2598999"/>
                  <a:pt x="1562257" y="2599861"/>
                </a:cubicBezTo>
                <a:cubicBezTo>
                  <a:pt x="1575313" y="2600722"/>
                  <a:pt x="1598397" y="2598738"/>
                  <a:pt x="1631510" y="2593909"/>
                </a:cubicBezTo>
                <a:cubicBezTo>
                  <a:pt x="1633573" y="2588442"/>
                  <a:pt x="1635241" y="2580941"/>
                  <a:pt x="1636515" y="2571405"/>
                </a:cubicBezTo>
                <a:cubicBezTo>
                  <a:pt x="1637790" y="2561868"/>
                  <a:pt x="1637154" y="2553156"/>
                  <a:pt x="1634602" y="2545268"/>
                </a:cubicBezTo>
                <a:cubicBezTo>
                  <a:pt x="1632691" y="2539352"/>
                  <a:pt x="1633444" y="2536160"/>
                  <a:pt x="1636866" y="2535692"/>
                </a:cubicBezTo>
                <a:close/>
                <a:moveTo>
                  <a:pt x="3731011" y="2151121"/>
                </a:moveTo>
                <a:cubicBezTo>
                  <a:pt x="3727822" y="2151301"/>
                  <a:pt x="3724720" y="2152511"/>
                  <a:pt x="3721705" y="2154753"/>
                </a:cubicBezTo>
                <a:cubicBezTo>
                  <a:pt x="3715675" y="2159236"/>
                  <a:pt x="3712660" y="2165212"/>
                  <a:pt x="3712660" y="2172679"/>
                </a:cubicBezTo>
                <a:cubicBezTo>
                  <a:pt x="3712660" y="2180147"/>
                  <a:pt x="3716018" y="2185753"/>
                  <a:pt x="3722732" y="2189497"/>
                </a:cubicBezTo>
                <a:cubicBezTo>
                  <a:pt x="3729447" y="2193241"/>
                  <a:pt x="3736019" y="2193051"/>
                  <a:pt x="3742449" y="2188927"/>
                </a:cubicBezTo>
                <a:cubicBezTo>
                  <a:pt x="3748879" y="2184789"/>
                  <a:pt x="3751901" y="2178821"/>
                  <a:pt x="3751514" y="2171021"/>
                </a:cubicBezTo>
                <a:cubicBezTo>
                  <a:pt x="3751127" y="2163221"/>
                  <a:pt x="3747570" y="2157439"/>
                  <a:pt x="3740842" y="2153675"/>
                </a:cubicBezTo>
                <a:cubicBezTo>
                  <a:pt x="3737478" y="2151793"/>
                  <a:pt x="3734201" y="2150941"/>
                  <a:pt x="3731011" y="2151121"/>
                </a:cubicBezTo>
                <a:close/>
                <a:moveTo>
                  <a:pt x="1121417" y="2136532"/>
                </a:moveTo>
                <a:lnTo>
                  <a:pt x="1098648" y="2141273"/>
                </a:lnTo>
                <a:cubicBezTo>
                  <a:pt x="1093507" y="2152817"/>
                  <a:pt x="1091082" y="2159073"/>
                  <a:pt x="1091374" y="2160043"/>
                </a:cubicBezTo>
                <a:cubicBezTo>
                  <a:pt x="1091665" y="2161013"/>
                  <a:pt x="1092992" y="2161837"/>
                  <a:pt x="1095353" y="2162516"/>
                </a:cubicBezTo>
                <a:cubicBezTo>
                  <a:pt x="1097712" y="2163194"/>
                  <a:pt x="1101707" y="2164700"/>
                  <a:pt x="1107338" y="2167033"/>
                </a:cubicBezTo>
                <a:cubicBezTo>
                  <a:pt x="1112518" y="2160739"/>
                  <a:pt x="1117212" y="2150572"/>
                  <a:pt x="1121417" y="2136532"/>
                </a:cubicBezTo>
                <a:close/>
                <a:moveTo>
                  <a:pt x="3733359" y="2129441"/>
                </a:moveTo>
                <a:cubicBezTo>
                  <a:pt x="3738581" y="2129556"/>
                  <a:pt x="3743921" y="2130760"/>
                  <a:pt x="3749378" y="2133052"/>
                </a:cubicBezTo>
                <a:cubicBezTo>
                  <a:pt x="3760291" y="2137637"/>
                  <a:pt x="3767538" y="2144901"/>
                  <a:pt x="3771119" y="2154845"/>
                </a:cubicBezTo>
                <a:cubicBezTo>
                  <a:pt x="3774700" y="2164788"/>
                  <a:pt x="3775120" y="2174623"/>
                  <a:pt x="3772380" y="2184349"/>
                </a:cubicBezTo>
                <a:cubicBezTo>
                  <a:pt x="3769640" y="2194075"/>
                  <a:pt x="3764513" y="2201519"/>
                  <a:pt x="3756998" y="2206680"/>
                </a:cubicBezTo>
                <a:cubicBezTo>
                  <a:pt x="3749482" y="2211842"/>
                  <a:pt x="3740553" y="2214422"/>
                  <a:pt x="3730210" y="2214422"/>
                </a:cubicBezTo>
                <a:cubicBezTo>
                  <a:pt x="3719867" y="2214422"/>
                  <a:pt x="3710500" y="2210224"/>
                  <a:pt x="3702110" y="2201827"/>
                </a:cubicBezTo>
                <a:cubicBezTo>
                  <a:pt x="3693720" y="2193430"/>
                  <a:pt x="3689525" y="2184403"/>
                  <a:pt x="3689525" y="2174745"/>
                </a:cubicBezTo>
                <a:cubicBezTo>
                  <a:pt x="3689525" y="2165086"/>
                  <a:pt x="3691784" y="2156639"/>
                  <a:pt x="3696301" y="2149402"/>
                </a:cubicBezTo>
                <a:cubicBezTo>
                  <a:pt x="3700818" y="2142165"/>
                  <a:pt x="3708065" y="2136484"/>
                  <a:pt x="3718042" y="2132361"/>
                </a:cubicBezTo>
                <a:cubicBezTo>
                  <a:pt x="3723031" y="2130299"/>
                  <a:pt x="3728136" y="2129325"/>
                  <a:pt x="3733359" y="2129441"/>
                </a:cubicBezTo>
                <a:close/>
                <a:moveTo>
                  <a:pt x="473221" y="2100522"/>
                </a:moveTo>
                <a:cubicBezTo>
                  <a:pt x="475974" y="2100823"/>
                  <a:pt x="479776" y="2102368"/>
                  <a:pt x="484630" y="2105156"/>
                </a:cubicBezTo>
                <a:cubicBezTo>
                  <a:pt x="494334" y="2110731"/>
                  <a:pt x="500307" y="2117171"/>
                  <a:pt x="502546" y="2124476"/>
                </a:cubicBezTo>
                <a:cubicBezTo>
                  <a:pt x="504785" y="2131781"/>
                  <a:pt x="504142" y="2139448"/>
                  <a:pt x="500622" y="2147479"/>
                </a:cubicBezTo>
                <a:cubicBezTo>
                  <a:pt x="497102" y="2155509"/>
                  <a:pt x="492046" y="2155584"/>
                  <a:pt x="485454" y="2147703"/>
                </a:cubicBezTo>
                <a:cubicBezTo>
                  <a:pt x="478860" y="2139821"/>
                  <a:pt x="473746" y="2131777"/>
                  <a:pt x="470111" y="2123570"/>
                </a:cubicBezTo>
                <a:cubicBezTo>
                  <a:pt x="467481" y="2114455"/>
                  <a:pt x="466814" y="2107713"/>
                  <a:pt x="468117" y="2103345"/>
                </a:cubicBezTo>
                <a:cubicBezTo>
                  <a:pt x="468769" y="2101161"/>
                  <a:pt x="470471" y="2100220"/>
                  <a:pt x="473221" y="2100522"/>
                </a:cubicBezTo>
                <a:close/>
                <a:moveTo>
                  <a:pt x="1485151" y="2089285"/>
                </a:moveTo>
                <a:lnTo>
                  <a:pt x="1436788" y="2100878"/>
                </a:lnTo>
                <a:lnTo>
                  <a:pt x="1442105" y="2103579"/>
                </a:lnTo>
                <a:cubicBezTo>
                  <a:pt x="1453223" y="2109798"/>
                  <a:pt x="1457841" y="2115035"/>
                  <a:pt x="1455962" y="2119287"/>
                </a:cubicBezTo>
                <a:cubicBezTo>
                  <a:pt x="1454083" y="2123540"/>
                  <a:pt x="1451618" y="2127077"/>
                  <a:pt x="1448566" y="2129898"/>
                </a:cubicBezTo>
                <a:lnTo>
                  <a:pt x="1486718" y="2156818"/>
                </a:lnTo>
                <a:lnTo>
                  <a:pt x="1486718" y="2109653"/>
                </a:lnTo>
                <a:cubicBezTo>
                  <a:pt x="1486718" y="2097810"/>
                  <a:pt x="1486195" y="2091021"/>
                  <a:pt x="1485151" y="2089285"/>
                </a:cubicBezTo>
                <a:close/>
                <a:moveTo>
                  <a:pt x="834514" y="2083851"/>
                </a:moveTo>
                <a:cubicBezTo>
                  <a:pt x="836707" y="2084145"/>
                  <a:pt x="839360" y="2084745"/>
                  <a:pt x="842473" y="2085653"/>
                </a:cubicBezTo>
                <a:cubicBezTo>
                  <a:pt x="854926" y="2089281"/>
                  <a:pt x="863890" y="2094779"/>
                  <a:pt x="869361" y="2102144"/>
                </a:cubicBezTo>
                <a:cubicBezTo>
                  <a:pt x="874835" y="2109510"/>
                  <a:pt x="876185" y="2118572"/>
                  <a:pt x="873410" y="2129329"/>
                </a:cubicBezTo>
                <a:cubicBezTo>
                  <a:pt x="870637" y="2140086"/>
                  <a:pt x="861892" y="2137549"/>
                  <a:pt x="847173" y="2121719"/>
                </a:cubicBezTo>
                <a:cubicBezTo>
                  <a:pt x="836117" y="2106404"/>
                  <a:pt x="829457" y="2095657"/>
                  <a:pt x="827191" y="2089478"/>
                </a:cubicBezTo>
                <a:cubicBezTo>
                  <a:pt x="825492" y="2084844"/>
                  <a:pt x="827932" y="2082968"/>
                  <a:pt x="834514" y="2083851"/>
                </a:cubicBezTo>
                <a:close/>
                <a:moveTo>
                  <a:pt x="542371" y="2071397"/>
                </a:moveTo>
                <a:cubicBezTo>
                  <a:pt x="543805" y="2071312"/>
                  <a:pt x="545567" y="2071553"/>
                  <a:pt x="547656" y="2072121"/>
                </a:cubicBezTo>
                <a:cubicBezTo>
                  <a:pt x="556012" y="2074394"/>
                  <a:pt x="563910" y="2078083"/>
                  <a:pt x="571351" y="2083191"/>
                </a:cubicBezTo>
                <a:cubicBezTo>
                  <a:pt x="578792" y="2088298"/>
                  <a:pt x="580019" y="2092934"/>
                  <a:pt x="575035" y="2097098"/>
                </a:cubicBezTo>
                <a:cubicBezTo>
                  <a:pt x="570048" y="2101263"/>
                  <a:pt x="563188" y="2110829"/>
                  <a:pt x="554452" y="2125798"/>
                </a:cubicBezTo>
                <a:cubicBezTo>
                  <a:pt x="545717" y="2140767"/>
                  <a:pt x="537190" y="2153230"/>
                  <a:pt x="528875" y="2163187"/>
                </a:cubicBezTo>
                <a:cubicBezTo>
                  <a:pt x="560048" y="2159823"/>
                  <a:pt x="582760" y="2156642"/>
                  <a:pt x="597009" y="2153644"/>
                </a:cubicBezTo>
                <a:cubicBezTo>
                  <a:pt x="611259" y="2150646"/>
                  <a:pt x="622407" y="2153383"/>
                  <a:pt x="630451" y="2161854"/>
                </a:cubicBezTo>
                <a:cubicBezTo>
                  <a:pt x="638495" y="2170326"/>
                  <a:pt x="640971" y="2175670"/>
                  <a:pt x="637877" y="2177888"/>
                </a:cubicBezTo>
                <a:cubicBezTo>
                  <a:pt x="634784" y="2180106"/>
                  <a:pt x="624815" y="2181215"/>
                  <a:pt x="607966" y="2181215"/>
                </a:cubicBezTo>
                <a:cubicBezTo>
                  <a:pt x="592855" y="2181215"/>
                  <a:pt x="573436" y="2182277"/>
                  <a:pt x="549711" y="2184400"/>
                </a:cubicBezTo>
                <a:cubicBezTo>
                  <a:pt x="525987" y="2186522"/>
                  <a:pt x="504254" y="2189717"/>
                  <a:pt x="484519" y="2193983"/>
                </a:cubicBezTo>
                <a:cubicBezTo>
                  <a:pt x="464781" y="2198249"/>
                  <a:pt x="451168" y="2199928"/>
                  <a:pt x="443679" y="2199019"/>
                </a:cubicBezTo>
                <a:cubicBezTo>
                  <a:pt x="436192" y="2198110"/>
                  <a:pt x="429982" y="2194526"/>
                  <a:pt x="425051" y="2188266"/>
                </a:cubicBezTo>
                <a:cubicBezTo>
                  <a:pt x="420120" y="2182005"/>
                  <a:pt x="423939" y="2178617"/>
                  <a:pt x="436506" y="2178102"/>
                </a:cubicBezTo>
                <a:cubicBezTo>
                  <a:pt x="449075" y="2177586"/>
                  <a:pt x="474153" y="2173653"/>
                  <a:pt x="511744" y="2166300"/>
                </a:cubicBezTo>
                <a:cubicBezTo>
                  <a:pt x="517142" y="2156262"/>
                  <a:pt x="523449" y="2141575"/>
                  <a:pt x="530666" y="2122238"/>
                </a:cubicBezTo>
                <a:cubicBezTo>
                  <a:pt x="537882" y="2102901"/>
                  <a:pt x="540430" y="2089146"/>
                  <a:pt x="538306" y="2080973"/>
                </a:cubicBezTo>
                <a:cubicBezTo>
                  <a:pt x="536714" y="2074843"/>
                  <a:pt x="538069" y="2071651"/>
                  <a:pt x="542371" y="2071397"/>
                </a:cubicBezTo>
                <a:close/>
                <a:moveTo>
                  <a:pt x="762496" y="2058000"/>
                </a:moveTo>
                <a:cubicBezTo>
                  <a:pt x="757836" y="2058414"/>
                  <a:pt x="745977" y="2060520"/>
                  <a:pt x="726918" y="2064318"/>
                </a:cubicBezTo>
                <a:lnTo>
                  <a:pt x="728037" y="2100639"/>
                </a:lnTo>
                <a:cubicBezTo>
                  <a:pt x="735540" y="2099933"/>
                  <a:pt x="741782" y="2098265"/>
                  <a:pt x="746767" y="2095633"/>
                </a:cubicBezTo>
                <a:cubicBezTo>
                  <a:pt x="751754" y="2093001"/>
                  <a:pt x="757138" y="2094531"/>
                  <a:pt x="762923" y="2100222"/>
                </a:cubicBezTo>
                <a:cubicBezTo>
                  <a:pt x="768708" y="2105912"/>
                  <a:pt x="767047" y="2110619"/>
                  <a:pt x="757938" y="2114343"/>
                </a:cubicBezTo>
                <a:cubicBezTo>
                  <a:pt x="748829" y="2118066"/>
                  <a:pt x="738918" y="2119928"/>
                  <a:pt x="728202" y="2119928"/>
                </a:cubicBezTo>
                <a:lnTo>
                  <a:pt x="729298" y="2152973"/>
                </a:lnTo>
                <a:cubicBezTo>
                  <a:pt x="733585" y="2153095"/>
                  <a:pt x="739976" y="2151423"/>
                  <a:pt x="748466" y="2147957"/>
                </a:cubicBezTo>
                <a:cubicBezTo>
                  <a:pt x="756958" y="2144491"/>
                  <a:pt x="762652" y="2144674"/>
                  <a:pt x="765548" y="2148506"/>
                </a:cubicBezTo>
                <a:cubicBezTo>
                  <a:pt x="768444" y="2152338"/>
                  <a:pt x="770579" y="2152094"/>
                  <a:pt x="771947" y="2147774"/>
                </a:cubicBezTo>
                <a:cubicBezTo>
                  <a:pt x="773317" y="2143453"/>
                  <a:pt x="774217" y="2128776"/>
                  <a:pt x="774643" y="2103742"/>
                </a:cubicBezTo>
                <a:cubicBezTo>
                  <a:pt x="775072" y="2078707"/>
                  <a:pt x="774317" y="2064722"/>
                  <a:pt x="772384" y="2061785"/>
                </a:cubicBezTo>
                <a:cubicBezTo>
                  <a:pt x="770452" y="2058848"/>
                  <a:pt x="767155" y="2057586"/>
                  <a:pt x="762496" y="2058000"/>
                </a:cubicBezTo>
                <a:close/>
                <a:moveTo>
                  <a:pt x="1566613" y="2052102"/>
                </a:moveTo>
                <a:cubicBezTo>
                  <a:pt x="1575995" y="2052000"/>
                  <a:pt x="1583701" y="2055615"/>
                  <a:pt x="1589728" y="2062945"/>
                </a:cubicBezTo>
                <a:cubicBezTo>
                  <a:pt x="1597765" y="2072718"/>
                  <a:pt x="1592532" y="2077846"/>
                  <a:pt x="1574029" y="2078328"/>
                </a:cubicBezTo>
                <a:cubicBezTo>
                  <a:pt x="1555526" y="2078809"/>
                  <a:pt x="1534135" y="2080901"/>
                  <a:pt x="1509852" y="2084605"/>
                </a:cubicBezTo>
                <a:cubicBezTo>
                  <a:pt x="1513259" y="2088457"/>
                  <a:pt x="1514306" y="2092862"/>
                  <a:pt x="1512996" y="2097821"/>
                </a:cubicBezTo>
                <a:cubicBezTo>
                  <a:pt x="1511687" y="2102778"/>
                  <a:pt x="1510641" y="2108398"/>
                  <a:pt x="1509852" y="2114678"/>
                </a:cubicBezTo>
                <a:cubicBezTo>
                  <a:pt x="1519973" y="2112250"/>
                  <a:pt x="1528998" y="2109514"/>
                  <a:pt x="1536926" y="2106468"/>
                </a:cubicBezTo>
                <a:cubicBezTo>
                  <a:pt x="1544855" y="2103423"/>
                  <a:pt x="1552538" y="2105217"/>
                  <a:pt x="1559980" y="2111850"/>
                </a:cubicBezTo>
                <a:cubicBezTo>
                  <a:pt x="1567419" y="2118483"/>
                  <a:pt x="1564389" y="2123831"/>
                  <a:pt x="1550884" y="2127894"/>
                </a:cubicBezTo>
                <a:cubicBezTo>
                  <a:pt x="1537379" y="2131957"/>
                  <a:pt x="1523641" y="2133561"/>
                  <a:pt x="1509671" y="2132706"/>
                </a:cubicBezTo>
                <a:lnTo>
                  <a:pt x="1508551" y="2168437"/>
                </a:lnTo>
                <a:cubicBezTo>
                  <a:pt x="1532533" y="2180415"/>
                  <a:pt x="1554432" y="2188089"/>
                  <a:pt x="1574243" y="2191460"/>
                </a:cubicBezTo>
                <a:cubicBezTo>
                  <a:pt x="1594056" y="2194831"/>
                  <a:pt x="1612747" y="2197914"/>
                  <a:pt x="1630322" y="2200708"/>
                </a:cubicBezTo>
                <a:cubicBezTo>
                  <a:pt x="1647894" y="2203503"/>
                  <a:pt x="1650032" y="2207318"/>
                  <a:pt x="1636730" y="2212153"/>
                </a:cubicBezTo>
                <a:cubicBezTo>
                  <a:pt x="1623430" y="2216990"/>
                  <a:pt x="1608250" y="2221130"/>
                  <a:pt x="1591192" y="2224576"/>
                </a:cubicBezTo>
                <a:cubicBezTo>
                  <a:pt x="1574135" y="2228021"/>
                  <a:pt x="1561084" y="2228191"/>
                  <a:pt x="1552044" y="2225084"/>
                </a:cubicBezTo>
                <a:cubicBezTo>
                  <a:pt x="1543003" y="2221978"/>
                  <a:pt x="1527196" y="2211475"/>
                  <a:pt x="1504625" y="2193576"/>
                </a:cubicBezTo>
                <a:cubicBezTo>
                  <a:pt x="1482051" y="2175677"/>
                  <a:pt x="1460170" y="2158365"/>
                  <a:pt x="1438984" y="2141639"/>
                </a:cubicBezTo>
                <a:cubicBezTo>
                  <a:pt x="1434682" y="2148218"/>
                  <a:pt x="1427092" y="2157378"/>
                  <a:pt x="1416214" y="2169118"/>
                </a:cubicBezTo>
                <a:cubicBezTo>
                  <a:pt x="1405334" y="2180859"/>
                  <a:pt x="1394825" y="2190036"/>
                  <a:pt x="1384684" y="2196649"/>
                </a:cubicBezTo>
                <a:cubicBezTo>
                  <a:pt x="1374545" y="2203262"/>
                  <a:pt x="1363479" y="2207877"/>
                  <a:pt x="1351489" y="2210495"/>
                </a:cubicBezTo>
                <a:cubicBezTo>
                  <a:pt x="1339496" y="2213113"/>
                  <a:pt x="1340029" y="2209457"/>
                  <a:pt x="1353084" y="2199528"/>
                </a:cubicBezTo>
                <a:cubicBezTo>
                  <a:pt x="1366142" y="2189598"/>
                  <a:pt x="1379795" y="2175826"/>
                  <a:pt x="1394046" y="2158212"/>
                </a:cubicBezTo>
                <a:cubicBezTo>
                  <a:pt x="1408294" y="2140598"/>
                  <a:pt x="1417303" y="2127650"/>
                  <a:pt x="1421068" y="2119369"/>
                </a:cubicBezTo>
                <a:cubicBezTo>
                  <a:pt x="1422948" y="2115228"/>
                  <a:pt x="1424307" y="2111593"/>
                  <a:pt x="1425141" y="2108465"/>
                </a:cubicBezTo>
                <a:lnTo>
                  <a:pt x="1425701" y="2103728"/>
                </a:lnTo>
                <a:lnTo>
                  <a:pt x="1405765" y="2109052"/>
                </a:lnTo>
                <a:cubicBezTo>
                  <a:pt x="1396304" y="2112057"/>
                  <a:pt x="1386578" y="2108852"/>
                  <a:pt x="1376586" y="2099438"/>
                </a:cubicBezTo>
                <a:cubicBezTo>
                  <a:pt x="1366596" y="2090024"/>
                  <a:pt x="1365399" y="2085748"/>
                  <a:pt x="1372995" y="2086609"/>
                </a:cubicBezTo>
                <a:cubicBezTo>
                  <a:pt x="1380593" y="2087470"/>
                  <a:pt x="1387639" y="2087494"/>
                  <a:pt x="1394136" y="2086680"/>
                </a:cubicBezTo>
                <a:cubicBezTo>
                  <a:pt x="1400633" y="2085866"/>
                  <a:pt x="1413079" y="2083964"/>
                  <a:pt x="1431474" y="2080973"/>
                </a:cubicBezTo>
                <a:cubicBezTo>
                  <a:pt x="1449869" y="2077982"/>
                  <a:pt x="1471833" y="2073505"/>
                  <a:pt x="1497371" y="2067543"/>
                </a:cubicBezTo>
                <a:cubicBezTo>
                  <a:pt x="1522905" y="2061581"/>
                  <a:pt x="1542674" y="2056881"/>
                  <a:pt x="1556673" y="2053442"/>
                </a:cubicBezTo>
                <a:cubicBezTo>
                  <a:pt x="1560172" y="2052583"/>
                  <a:pt x="1563486" y="2052136"/>
                  <a:pt x="1566613" y="2052102"/>
                </a:cubicBezTo>
                <a:close/>
                <a:moveTo>
                  <a:pt x="571324" y="2031551"/>
                </a:moveTo>
                <a:cubicBezTo>
                  <a:pt x="576320" y="2032075"/>
                  <a:pt x="580789" y="2033831"/>
                  <a:pt x="584731" y="2036818"/>
                </a:cubicBezTo>
                <a:cubicBezTo>
                  <a:pt x="592610" y="2042794"/>
                  <a:pt x="592261" y="2047691"/>
                  <a:pt x="583681" y="2051509"/>
                </a:cubicBezTo>
                <a:cubicBezTo>
                  <a:pt x="575101" y="2055328"/>
                  <a:pt x="560723" y="2059384"/>
                  <a:pt x="540544" y="2063677"/>
                </a:cubicBezTo>
                <a:cubicBezTo>
                  <a:pt x="520366" y="2067971"/>
                  <a:pt x="504912" y="2070548"/>
                  <a:pt x="494182" y="2071409"/>
                </a:cubicBezTo>
                <a:cubicBezTo>
                  <a:pt x="483453" y="2072271"/>
                  <a:pt x="474827" y="2070392"/>
                  <a:pt x="468301" y="2065773"/>
                </a:cubicBezTo>
                <a:cubicBezTo>
                  <a:pt x="461776" y="2061154"/>
                  <a:pt x="461582" y="2058163"/>
                  <a:pt x="467720" y="2056800"/>
                </a:cubicBezTo>
                <a:cubicBezTo>
                  <a:pt x="473858" y="2055436"/>
                  <a:pt x="487264" y="2051743"/>
                  <a:pt x="507937" y="2045720"/>
                </a:cubicBezTo>
                <a:cubicBezTo>
                  <a:pt x="527038" y="2041570"/>
                  <a:pt x="542642" y="2037554"/>
                  <a:pt x="554747" y="2033675"/>
                </a:cubicBezTo>
                <a:cubicBezTo>
                  <a:pt x="560800" y="2031735"/>
                  <a:pt x="566325" y="2031027"/>
                  <a:pt x="571324" y="2031551"/>
                </a:cubicBezTo>
                <a:close/>
                <a:moveTo>
                  <a:pt x="139991" y="2019065"/>
                </a:moveTo>
                <a:cubicBezTo>
                  <a:pt x="124460" y="2020774"/>
                  <a:pt x="111045" y="2022314"/>
                  <a:pt x="99744" y="2023684"/>
                </a:cubicBezTo>
                <a:cubicBezTo>
                  <a:pt x="103151" y="2047966"/>
                  <a:pt x="105938" y="2065525"/>
                  <a:pt x="108108" y="2076364"/>
                </a:cubicBezTo>
                <a:cubicBezTo>
                  <a:pt x="125185" y="2075564"/>
                  <a:pt x="136391" y="2074865"/>
                  <a:pt x="141721" y="2074268"/>
                </a:cubicBezTo>
                <a:lnTo>
                  <a:pt x="141721" y="2058641"/>
                </a:lnTo>
                <a:cubicBezTo>
                  <a:pt x="131875" y="2059496"/>
                  <a:pt x="123666" y="2058024"/>
                  <a:pt x="117100" y="2054226"/>
                </a:cubicBezTo>
                <a:cubicBezTo>
                  <a:pt x="110535" y="2050428"/>
                  <a:pt x="110903" y="2047023"/>
                  <a:pt x="118199" y="2044011"/>
                </a:cubicBezTo>
                <a:cubicBezTo>
                  <a:pt x="125499" y="2041000"/>
                  <a:pt x="133339" y="2038795"/>
                  <a:pt x="141721" y="2037398"/>
                </a:cubicBezTo>
                <a:cubicBezTo>
                  <a:pt x="141721" y="2030616"/>
                  <a:pt x="141145" y="2024505"/>
                  <a:pt x="139991" y="2019065"/>
                </a:cubicBezTo>
                <a:close/>
                <a:moveTo>
                  <a:pt x="192620" y="2012686"/>
                </a:moveTo>
                <a:cubicBezTo>
                  <a:pt x="186267" y="2013534"/>
                  <a:pt x="176590" y="2014514"/>
                  <a:pt x="163595" y="2015626"/>
                </a:cubicBezTo>
                <a:cubicBezTo>
                  <a:pt x="168696" y="2017539"/>
                  <a:pt x="170579" y="2020676"/>
                  <a:pt x="169241" y="2025037"/>
                </a:cubicBezTo>
                <a:cubicBezTo>
                  <a:pt x="167906" y="2029398"/>
                  <a:pt x="166871" y="2032040"/>
                  <a:pt x="166139" y="2032963"/>
                </a:cubicBezTo>
                <a:cubicBezTo>
                  <a:pt x="171564" y="2032176"/>
                  <a:pt x="177177" y="2031341"/>
                  <a:pt x="182975" y="2030460"/>
                </a:cubicBezTo>
                <a:cubicBezTo>
                  <a:pt x="188774" y="2029578"/>
                  <a:pt x="192739" y="2031881"/>
                  <a:pt x="194870" y="2037368"/>
                </a:cubicBezTo>
                <a:cubicBezTo>
                  <a:pt x="196999" y="2042855"/>
                  <a:pt x="193954" y="2047124"/>
                  <a:pt x="185734" y="2050177"/>
                </a:cubicBezTo>
                <a:cubicBezTo>
                  <a:pt x="177514" y="2053229"/>
                  <a:pt x="170981" y="2055060"/>
                  <a:pt x="166139" y="2055670"/>
                </a:cubicBezTo>
                <a:lnTo>
                  <a:pt x="166139" y="2069995"/>
                </a:lnTo>
                <a:cubicBezTo>
                  <a:pt x="178741" y="2069154"/>
                  <a:pt x="188093" y="2068734"/>
                  <a:pt x="194197" y="2068734"/>
                </a:cubicBezTo>
                <a:cubicBezTo>
                  <a:pt x="196722" y="2064962"/>
                  <a:pt x="199885" y="2055192"/>
                  <a:pt x="203689" y="2039423"/>
                </a:cubicBezTo>
                <a:cubicBezTo>
                  <a:pt x="207496" y="2023654"/>
                  <a:pt x="208190" y="2015043"/>
                  <a:pt x="205775" y="2013592"/>
                </a:cubicBezTo>
                <a:cubicBezTo>
                  <a:pt x="203360" y="2012140"/>
                  <a:pt x="198977" y="2011838"/>
                  <a:pt x="192620" y="2012686"/>
                </a:cubicBezTo>
                <a:close/>
                <a:moveTo>
                  <a:pt x="1058302" y="1994381"/>
                </a:moveTo>
                <a:cubicBezTo>
                  <a:pt x="1061043" y="1993647"/>
                  <a:pt x="1065726" y="1994099"/>
                  <a:pt x="1072350" y="1995737"/>
                </a:cubicBezTo>
                <a:cubicBezTo>
                  <a:pt x="1085596" y="1999013"/>
                  <a:pt x="1091394" y="2006911"/>
                  <a:pt x="1089746" y="2019431"/>
                </a:cubicBezTo>
                <a:cubicBezTo>
                  <a:pt x="1088099" y="2031952"/>
                  <a:pt x="1081482" y="2033471"/>
                  <a:pt x="1069897" y="2023989"/>
                </a:cubicBezTo>
                <a:cubicBezTo>
                  <a:pt x="1062843" y="2014304"/>
                  <a:pt x="1058176" y="2006355"/>
                  <a:pt x="1055898" y="2000142"/>
                </a:cubicBezTo>
                <a:cubicBezTo>
                  <a:pt x="1054760" y="1997036"/>
                  <a:pt x="1055561" y="1995115"/>
                  <a:pt x="1058302" y="1994381"/>
                </a:cubicBezTo>
                <a:close/>
                <a:moveTo>
                  <a:pt x="1145870" y="1976301"/>
                </a:moveTo>
                <a:cubicBezTo>
                  <a:pt x="1146696" y="1976073"/>
                  <a:pt x="1147535" y="1976152"/>
                  <a:pt x="1148389" y="1976539"/>
                </a:cubicBezTo>
                <a:cubicBezTo>
                  <a:pt x="1151801" y="1978085"/>
                  <a:pt x="1156659" y="1981103"/>
                  <a:pt x="1162967" y="1985593"/>
                </a:cubicBezTo>
                <a:cubicBezTo>
                  <a:pt x="1170278" y="1991616"/>
                  <a:pt x="1171055" y="1996072"/>
                  <a:pt x="1165297" y="1998962"/>
                </a:cubicBezTo>
                <a:cubicBezTo>
                  <a:pt x="1159538" y="2001851"/>
                  <a:pt x="1149083" y="2008264"/>
                  <a:pt x="1133931" y="2018200"/>
                </a:cubicBezTo>
                <a:cubicBezTo>
                  <a:pt x="1118779" y="2028137"/>
                  <a:pt x="1115060" y="2027435"/>
                  <a:pt x="1122770" y="2016094"/>
                </a:cubicBezTo>
                <a:cubicBezTo>
                  <a:pt x="1130482" y="2004754"/>
                  <a:pt x="1135826" y="1994940"/>
                  <a:pt x="1138804" y="1986651"/>
                </a:cubicBezTo>
                <a:cubicBezTo>
                  <a:pt x="1141039" y="1980435"/>
                  <a:pt x="1143393" y="1976985"/>
                  <a:pt x="1145870" y="1976301"/>
                </a:cubicBezTo>
                <a:close/>
                <a:moveTo>
                  <a:pt x="1518743" y="1972425"/>
                </a:moveTo>
                <a:cubicBezTo>
                  <a:pt x="1517346" y="1972135"/>
                  <a:pt x="1515714" y="1972150"/>
                  <a:pt x="1513851" y="1972469"/>
                </a:cubicBezTo>
                <a:cubicBezTo>
                  <a:pt x="1506397" y="1973744"/>
                  <a:pt x="1490171" y="1976301"/>
                  <a:pt x="1465170" y="1980140"/>
                </a:cubicBezTo>
                <a:cubicBezTo>
                  <a:pt x="1466011" y="1982175"/>
                  <a:pt x="1467144" y="1988293"/>
                  <a:pt x="1468567" y="1998494"/>
                </a:cubicBezTo>
                <a:cubicBezTo>
                  <a:pt x="1472312" y="1998589"/>
                  <a:pt x="1481506" y="1996910"/>
                  <a:pt x="1496149" y="1993458"/>
                </a:cubicBezTo>
                <a:cubicBezTo>
                  <a:pt x="1510792" y="1990005"/>
                  <a:pt x="1518654" y="1991789"/>
                  <a:pt x="1519732" y="1998809"/>
                </a:cubicBezTo>
                <a:cubicBezTo>
                  <a:pt x="1520810" y="2005829"/>
                  <a:pt x="1515387" y="2010536"/>
                  <a:pt x="1503463" y="2012930"/>
                </a:cubicBezTo>
                <a:cubicBezTo>
                  <a:pt x="1491540" y="2015325"/>
                  <a:pt x="1480479" y="2015667"/>
                  <a:pt x="1470277" y="2013958"/>
                </a:cubicBezTo>
                <a:lnTo>
                  <a:pt x="1473675" y="2039352"/>
                </a:lnTo>
                <a:cubicBezTo>
                  <a:pt x="1479928" y="2037642"/>
                  <a:pt x="1487857" y="2036154"/>
                  <a:pt x="1497461" y="2034885"/>
                </a:cubicBezTo>
                <a:cubicBezTo>
                  <a:pt x="1507065" y="2033617"/>
                  <a:pt x="1514275" y="2032983"/>
                  <a:pt x="1519091" y="2032983"/>
                </a:cubicBezTo>
                <a:cubicBezTo>
                  <a:pt x="1523052" y="2010804"/>
                  <a:pt x="1525033" y="1994221"/>
                  <a:pt x="1525033" y="1983233"/>
                </a:cubicBezTo>
                <a:cubicBezTo>
                  <a:pt x="1525033" y="1976895"/>
                  <a:pt x="1522936" y="1973292"/>
                  <a:pt x="1518743" y="1972425"/>
                </a:cubicBezTo>
                <a:close/>
                <a:moveTo>
                  <a:pt x="1201897" y="1968575"/>
                </a:moveTo>
                <a:cubicBezTo>
                  <a:pt x="1205095" y="1968868"/>
                  <a:pt x="1210004" y="1970685"/>
                  <a:pt x="1216624" y="1974026"/>
                </a:cubicBezTo>
                <a:cubicBezTo>
                  <a:pt x="1229864" y="1980706"/>
                  <a:pt x="1234496" y="1986997"/>
                  <a:pt x="1230521" y="1992898"/>
                </a:cubicBezTo>
                <a:cubicBezTo>
                  <a:pt x="1226548" y="1998799"/>
                  <a:pt x="1222657" y="2007030"/>
                  <a:pt x="1218853" y="2017590"/>
                </a:cubicBezTo>
                <a:cubicBezTo>
                  <a:pt x="1215046" y="2028150"/>
                  <a:pt x="1208160" y="2040932"/>
                  <a:pt x="1198189" y="2055935"/>
                </a:cubicBezTo>
                <a:cubicBezTo>
                  <a:pt x="1214928" y="2052720"/>
                  <a:pt x="1230217" y="2047660"/>
                  <a:pt x="1244054" y="2040756"/>
                </a:cubicBezTo>
                <a:cubicBezTo>
                  <a:pt x="1257888" y="2033851"/>
                  <a:pt x="1269025" y="2033631"/>
                  <a:pt x="1277463" y="2040094"/>
                </a:cubicBezTo>
                <a:cubicBezTo>
                  <a:pt x="1285901" y="2046558"/>
                  <a:pt x="1284989" y="2051879"/>
                  <a:pt x="1274726" y="2056057"/>
                </a:cubicBezTo>
                <a:cubicBezTo>
                  <a:pt x="1264466" y="2060235"/>
                  <a:pt x="1247464" y="2064101"/>
                  <a:pt x="1223726" y="2067655"/>
                </a:cubicBezTo>
                <a:cubicBezTo>
                  <a:pt x="1236490" y="2070083"/>
                  <a:pt x="1241351" y="2075971"/>
                  <a:pt x="1238304" y="2085317"/>
                </a:cubicBezTo>
                <a:cubicBezTo>
                  <a:pt x="1235259" y="2094663"/>
                  <a:pt x="1232668" y="2104895"/>
                  <a:pt x="1230531" y="2116011"/>
                </a:cubicBezTo>
                <a:cubicBezTo>
                  <a:pt x="1228396" y="2127128"/>
                  <a:pt x="1224424" y="2139448"/>
                  <a:pt x="1218617" y="2152973"/>
                </a:cubicBezTo>
                <a:cubicBezTo>
                  <a:pt x="1225808" y="2161478"/>
                  <a:pt x="1234174" y="2169675"/>
                  <a:pt x="1243716" y="2177563"/>
                </a:cubicBezTo>
                <a:cubicBezTo>
                  <a:pt x="1253259" y="2185451"/>
                  <a:pt x="1263175" y="2191450"/>
                  <a:pt x="1273465" y="2195560"/>
                </a:cubicBezTo>
                <a:cubicBezTo>
                  <a:pt x="1283754" y="2199670"/>
                  <a:pt x="1293144" y="2204072"/>
                  <a:pt x="1301636" y="2208766"/>
                </a:cubicBezTo>
                <a:cubicBezTo>
                  <a:pt x="1310128" y="2213459"/>
                  <a:pt x="1305793" y="2216640"/>
                  <a:pt x="1288635" y="2218309"/>
                </a:cubicBezTo>
                <a:cubicBezTo>
                  <a:pt x="1271474" y="2219977"/>
                  <a:pt x="1258519" y="2220130"/>
                  <a:pt x="1249770" y="2218766"/>
                </a:cubicBezTo>
                <a:cubicBezTo>
                  <a:pt x="1241021" y="2217403"/>
                  <a:pt x="1234635" y="2213595"/>
                  <a:pt x="1230613" y="2207341"/>
                </a:cubicBezTo>
                <a:cubicBezTo>
                  <a:pt x="1226590" y="2201088"/>
                  <a:pt x="1217776" y="2188126"/>
                  <a:pt x="1204171" y="2168457"/>
                </a:cubicBezTo>
                <a:cubicBezTo>
                  <a:pt x="1198353" y="2176420"/>
                  <a:pt x="1191491" y="2183036"/>
                  <a:pt x="1183589" y="2188306"/>
                </a:cubicBezTo>
                <a:cubicBezTo>
                  <a:pt x="1175688" y="2193576"/>
                  <a:pt x="1166117" y="2197544"/>
                  <a:pt x="1154880" y="2200210"/>
                </a:cubicBezTo>
                <a:cubicBezTo>
                  <a:pt x="1152069" y="2200876"/>
                  <a:pt x="1149899" y="2201229"/>
                  <a:pt x="1148369" y="2201268"/>
                </a:cubicBezTo>
                <a:lnTo>
                  <a:pt x="1146745" y="2200767"/>
                </a:lnTo>
                <a:lnTo>
                  <a:pt x="1146200" y="2210261"/>
                </a:lnTo>
                <a:cubicBezTo>
                  <a:pt x="1143895" y="2219845"/>
                  <a:pt x="1139168" y="2221056"/>
                  <a:pt x="1132018" y="2213893"/>
                </a:cubicBezTo>
                <a:cubicBezTo>
                  <a:pt x="1124871" y="2206731"/>
                  <a:pt x="1118365" y="2200525"/>
                  <a:pt x="1112506" y="2195275"/>
                </a:cubicBezTo>
                <a:cubicBezTo>
                  <a:pt x="1100147" y="2205245"/>
                  <a:pt x="1088084" y="2212408"/>
                  <a:pt x="1076318" y="2216762"/>
                </a:cubicBezTo>
                <a:cubicBezTo>
                  <a:pt x="1064549" y="2221117"/>
                  <a:pt x="1052099" y="2223731"/>
                  <a:pt x="1038968" y="2224606"/>
                </a:cubicBezTo>
                <a:cubicBezTo>
                  <a:pt x="1025837" y="2225481"/>
                  <a:pt x="1024333" y="2222958"/>
                  <a:pt x="1034451" y="2217037"/>
                </a:cubicBezTo>
                <a:cubicBezTo>
                  <a:pt x="1044572" y="2211116"/>
                  <a:pt x="1054970" y="2205690"/>
                  <a:pt x="1065644" y="2200759"/>
                </a:cubicBezTo>
                <a:cubicBezTo>
                  <a:pt x="1076322" y="2195828"/>
                  <a:pt x="1085979" y="2189571"/>
                  <a:pt x="1094621" y="2181988"/>
                </a:cubicBezTo>
                <a:cubicBezTo>
                  <a:pt x="1085600" y="2176006"/>
                  <a:pt x="1078875" y="2171923"/>
                  <a:pt x="1074445" y="2169739"/>
                </a:cubicBezTo>
                <a:cubicBezTo>
                  <a:pt x="1070015" y="2167555"/>
                  <a:pt x="1068880" y="2164343"/>
                  <a:pt x="1071036" y="2160104"/>
                </a:cubicBezTo>
                <a:cubicBezTo>
                  <a:pt x="1073193" y="2155865"/>
                  <a:pt x="1075092" y="2150985"/>
                  <a:pt x="1076733" y="2145464"/>
                </a:cubicBezTo>
                <a:cubicBezTo>
                  <a:pt x="1058014" y="2147960"/>
                  <a:pt x="1045201" y="2151138"/>
                  <a:pt x="1038297" y="2154997"/>
                </a:cubicBezTo>
                <a:cubicBezTo>
                  <a:pt x="1031393" y="2158856"/>
                  <a:pt x="1023091" y="2156079"/>
                  <a:pt x="1013391" y="2146665"/>
                </a:cubicBezTo>
                <a:cubicBezTo>
                  <a:pt x="1003693" y="2137251"/>
                  <a:pt x="1004945" y="2132978"/>
                  <a:pt x="1017146" y="2133846"/>
                </a:cubicBezTo>
                <a:cubicBezTo>
                  <a:pt x="1029348" y="2134714"/>
                  <a:pt x="1050628" y="2132754"/>
                  <a:pt x="1080987" y="2127965"/>
                </a:cubicBezTo>
                <a:cubicBezTo>
                  <a:pt x="1083265" y="2118429"/>
                  <a:pt x="1083554" y="2109788"/>
                  <a:pt x="1081851" y="2102043"/>
                </a:cubicBezTo>
                <a:cubicBezTo>
                  <a:pt x="1080148" y="2094297"/>
                  <a:pt x="1085279" y="2093314"/>
                  <a:pt x="1097244" y="2099092"/>
                </a:cubicBezTo>
                <a:cubicBezTo>
                  <a:pt x="1109210" y="2104871"/>
                  <a:pt x="1114214" y="2109524"/>
                  <a:pt x="1112261" y="2113051"/>
                </a:cubicBezTo>
                <a:cubicBezTo>
                  <a:pt x="1110307" y="2116578"/>
                  <a:pt x="1107454" y="2120098"/>
                  <a:pt x="1103696" y="2123611"/>
                </a:cubicBezTo>
                <a:lnTo>
                  <a:pt x="1122049" y="2121536"/>
                </a:lnTo>
                <a:cubicBezTo>
                  <a:pt x="1123337" y="2117819"/>
                  <a:pt x="1123767" y="2113407"/>
                  <a:pt x="1123341" y="2108300"/>
                </a:cubicBezTo>
                <a:cubicBezTo>
                  <a:pt x="1122912" y="2103192"/>
                  <a:pt x="1126429" y="2102745"/>
                  <a:pt x="1133890" y="2106957"/>
                </a:cubicBezTo>
                <a:cubicBezTo>
                  <a:pt x="1141351" y="2111169"/>
                  <a:pt x="1146272" y="2114794"/>
                  <a:pt x="1148653" y="2117832"/>
                </a:cubicBezTo>
                <a:cubicBezTo>
                  <a:pt x="1151034" y="2120871"/>
                  <a:pt x="1151074" y="2124842"/>
                  <a:pt x="1148776" y="2129746"/>
                </a:cubicBezTo>
                <a:cubicBezTo>
                  <a:pt x="1146475" y="2134650"/>
                  <a:pt x="1143627" y="2141568"/>
                  <a:pt x="1140230" y="2150500"/>
                </a:cubicBezTo>
                <a:cubicBezTo>
                  <a:pt x="1136831" y="2159433"/>
                  <a:pt x="1132317" y="2168254"/>
                  <a:pt x="1126688" y="2176962"/>
                </a:cubicBezTo>
                <a:cubicBezTo>
                  <a:pt x="1131991" y="2180367"/>
                  <a:pt x="1137148" y="2184372"/>
                  <a:pt x="1142151" y="2188978"/>
                </a:cubicBezTo>
                <a:lnTo>
                  <a:pt x="1146894" y="2197709"/>
                </a:lnTo>
                <a:lnTo>
                  <a:pt x="1151867" y="2193149"/>
                </a:lnTo>
                <a:cubicBezTo>
                  <a:pt x="1161098" y="2185776"/>
                  <a:pt x="1169047" y="2178756"/>
                  <a:pt x="1175714" y="2172089"/>
                </a:cubicBezTo>
                <a:cubicBezTo>
                  <a:pt x="1182382" y="2165422"/>
                  <a:pt x="1188116" y="2158745"/>
                  <a:pt x="1192920" y="2152057"/>
                </a:cubicBezTo>
                <a:cubicBezTo>
                  <a:pt x="1187208" y="2142873"/>
                  <a:pt x="1181686" y="2134799"/>
                  <a:pt x="1176358" y="2127833"/>
                </a:cubicBezTo>
                <a:cubicBezTo>
                  <a:pt x="1171024" y="2120868"/>
                  <a:pt x="1166283" y="2114492"/>
                  <a:pt x="1162134" y="2108706"/>
                </a:cubicBezTo>
                <a:cubicBezTo>
                  <a:pt x="1157982" y="2102921"/>
                  <a:pt x="1159231" y="2099489"/>
                  <a:pt x="1165877" y="2098411"/>
                </a:cubicBezTo>
                <a:cubicBezTo>
                  <a:pt x="1172524" y="2097332"/>
                  <a:pt x="1177523" y="2098895"/>
                  <a:pt x="1180874" y="2103101"/>
                </a:cubicBezTo>
                <a:cubicBezTo>
                  <a:pt x="1184225" y="2107306"/>
                  <a:pt x="1191475" y="2117975"/>
                  <a:pt x="1202625" y="2135107"/>
                </a:cubicBezTo>
                <a:cubicBezTo>
                  <a:pt x="1206381" y="2126317"/>
                  <a:pt x="1208898" y="2115821"/>
                  <a:pt x="1210173" y="2103620"/>
                </a:cubicBezTo>
                <a:cubicBezTo>
                  <a:pt x="1211450" y="2091418"/>
                  <a:pt x="1211754" y="2080257"/>
                  <a:pt x="1211089" y="2070138"/>
                </a:cubicBezTo>
                <a:cubicBezTo>
                  <a:pt x="1206708" y="2070992"/>
                  <a:pt x="1200787" y="2070992"/>
                  <a:pt x="1193326" y="2070138"/>
                </a:cubicBezTo>
                <a:cubicBezTo>
                  <a:pt x="1183762" y="2081437"/>
                  <a:pt x="1173643" y="2089797"/>
                  <a:pt x="1162967" y="2095216"/>
                </a:cubicBezTo>
                <a:cubicBezTo>
                  <a:pt x="1152292" y="2100635"/>
                  <a:pt x="1152301" y="2095965"/>
                  <a:pt x="1162998" y="2081207"/>
                </a:cubicBezTo>
                <a:cubicBezTo>
                  <a:pt x="1173694" y="2066448"/>
                  <a:pt x="1182634" y="2048356"/>
                  <a:pt x="1189816" y="2026929"/>
                </a:cubicBezTo>
                <a:cubicBezTo>
                  <a:pt x="1197000" y="2005503"/>
                  <a:pt x="1200176" y="1992413"/>
                  <a:pt x="1199350" y="1987659"/>
                </a:cubicBezTo>
                <a:cubicBezTo>
                  <a:pt x="1198521" y="1982904"/>
                  <a:pt x="1197885" y="1977773"/>
                  <a:pt x="1197436" y="1972266"/>
                </a:cubicBezTo>
                <a:cubicBezTo>
                  <a:pt x="1197212" y="1969512"/>
                  <a:pt x="1198699" y="1968282"/>
                  <a:pt x="1201897" y="1968575"/>
                </a:cubicBezTo>
                <a:close/>
                <a:moveTo>
                  <a:pt x="491781" y="1967871"/>
                </a:moveTo>
                <a:cubicBezTo>
                  <a:pt x="498129" y="1967871"/>
                  <a:pt x="506580" y="1969186"/>
                  <a:pt x="517134" y="1971818"/>
                </a:cubicBezTo>
                <a:cubicBezTo>
                  <a:pt x="528352" y="1973704"/>
                  <a:pt x="536733" y="1978448"/>
                  <a:pt x="542274" y="1986051"/>
                </a:cubicBezTo>
                <a:cubicBezTo>
                  <a:pt x="547815" y="1993654"/>
                  <a:pt x="548435" y="2001058"/>
                  <a:pt x="544137" y="2008261"/>
                </a:cubicBezTo>
                <a:cubicBezTo>
                  <a:pt x="539835" y="2015464"/>
                  <a:pt x="531707" y="2015067"/>
                  <a:pt x="519749" y="2007070"/>
                </a:cubicBezTo>
                <a:cubicBezTo>
                  <a:pt x="507791" y="1999074"/>
                  <a:pt x="498001" y="1990541"/>
                  <a:pt x="490377" y="1981473"/>
                </a:cubicBezTo>
                <a:cubicBezTo>
                  <a:pt x="482755" y="1972405"/>
                  <a:pt x="483223" y="1967871"/>
                  <a:pt x="491781" y="1967871"/>
                </a:cubicBezTo>
                <a:close/>
                <a:moveTo>
                  <a:pt x="423005" y="1956901"/>
                </a:moveTo>
                <a:cubicBezTo>
                  <a:pt x="424337" y="1956913"/>
                  <a:pt x="425963" y="1957266"/>
                  <a:pt x="427880" y="1957961"/>
                </a:cubicBezTo>
                <a:cubicBezTo>
                  <a:pt x="435552" y="1960742"/>
                  <a:pt x="442384" y="1964883"/>
                  <a:pt x="448380" y="1970384"/>
                </a:cubicBezTo>
                <a:cubicBezTo>
                  <a:pt x="454376" y="1975884"/>
                  <a:pt x="455757" y="1980238"/>
                  <a:pt x="452520" y="1983447"/>
                </a:cubicBezTo>
                <a:cubicBezTo>
                  <a:pt x="449285" y="1986655"/>
                  <a:pt x="444524" y="1994963"/>
                  <a:pt x="438237" y="2008372"/>
                </a:cubicBezTo>
                <a:cubicBezTo>
                  <a:pt x="431949" y="2021782"/>
                  <a:pt x="421731" y="2041793"/>
                  <a:pt x="407583" y="2068408"/>
                </a:cubicBezTo>
                <a:cubicBezTo>
                  <a:pt x="420348" y="2077497"/>
                  <a:pt x="426082" y="2087365"/>
                  <a:pt x="424786" y="2098014"/>
                </a:cubicBezTo>
                <a:cubicBezTo>
                  <a:pt x="423491" y="2108662"/>
                  <a:pt x="422627" y="2126578"/>
                  <a:pt x="422194" y="2151762"/>
                </a:cubicBezTo>
                <a:cubicBezTo>
                  <a:pt x="421758" y="2176945"/>
                  <a:pt x="419649" y="2196452"/>
                  <a:pt x="415864" y="2210282"/>
                </a:cubicBezTo>
                <a:cubicBezTo>
                  <a:pt x="412080" y="2224111"/>
                  <a:pt x="406536" y="2225132"/>
                  <a:pt x="399230" y="2213344"/>
                </a:cubicBezTo>
                <a:cubicBezTo>
                  <a:pt x="391925" y="2201556"/>
                  <a:pt x="389770" y="2191263"/>
                  <a:pt x="392761" y="2182467"/>
                </a:cubicBezTo>
                <a:cubicBezTo>
                  <a:pt x="395751" y="2173670"/>
                  <a:pt x="397668" y="2163112"/>
                  <a:pt x="398508" y="2150795"/>
                </a:cubicBezTo>
                <a:cubicBezTo>
                  <a:pt x="399349" y="2138478"/>
                  <a:pt x="399769" y="2124337"/>
                  <a:pt x="399769" y="2108371"/>
                </a:cubicBezTo>
                <a:cubicBezTo>
                  <a:pt x="399769" y="2092893"/>
                  <a:pt x="399498" y="2083553"/>
                  <a:pt x="398956" y="2080352"/>
                </a:cubicBezTo>
                <a:cubicBezTo>
                  <a:pt x="391915" y="2090797"/>
                  <a:pt x="384092" y="2100106"/>
                  <a:pt x="375485" y="2108279"/>
                </a:cubicBezTo>
                <a:cubicBezTo>
                  <a:pt x="366878" y="2116452"/>
                  <a:pt x="357070" y="2122780"/>
                  <a:pt x="346063" y="2127263"/>
                </a:cubicBezTo>
                <a:cubicBezTo>
                  <a:pt x="335055" y="2131747"/>
                  <a:pt x="335171" y="2127379"/>
                  <a:pt x="346408" y="2114160"/>
                </a:cubicBezTo>
                <a:cubicBezTo>
                  <a:pt x="357646" y="2100940"/>
                  <a:pt x="368742" y="2085907"/>
                  <a:pt x="379696" y="2069059"/>
                </a:cubicBezTo>
                <a:cubicBezTo>
                  <a:pt x="390652" y="2052211"/>
                  <a:pt x="400352" y="2032867"/>
                  <a:pt x="408804" y="2011028"/>
                </a:cubicBezTo>
                <a:cubicBezTo>
                  <a:pt x="417256" y="1989188"/>
                  <a:pt x="420629" y="1974189"/>
                  <a:pt x="418927" y="1966029"/>
                </a:cubicBezTo>
                <a:cubicBezTo>
                  <a:pt x="417651" y="1959910"/>
                  <a:pt x="419009" y="1956867"/>
                  <a:pt x="423005" y="1956901"/>
                </a:cubicBezTo>
                <a:close/>
                <a:moveTo>
                  <a:pt x="1527212" y="1951315"/>
                </a:moveTo>
                <a:cubicBezTo>
                  <a:pt x="1529723" y="1951113"/>
                  <a:pt x="1532235" y="1951362"/>
                  <a:pt x="1534749" y="1952061"/>
                </a:cubicBezTo>
                <a:cubicBezTo>
                  <a:pt x="1539775" y="1953458"/>
                  <a:pt x="1546458" y="1956849"/>
                  <a:pt x="1554801" y="1962234"/>
                </a:cubicBezTo>
                <a:cubicBezTo>
                  <a:pt x="1563143" y="1967620"/>
                  <a:pt x="1565717" y="1972422"/>
                  <a:pt x="1562523" y="1976640"/>
                </a:cubicBezTo>
                <a:cubicBezTo>
                  <a:pt x="1559328" y="1980859"/>
                  <a:pt x="1556514" y="1985804"/>
                  <a:pt x="1554079" y="1991474"/>
                </a:cubicBezTo>
                <a:cubicBezTo>
                  <a:pt x="1551645" y="1997144"/>
                  <a:pt x="1548263" y="2007986"/>
                  <a:pt x="1543935" y="2023999"/>
                </a:cubicBezTo>
                <a:cubicBezTo>
                  <a:pt x="1539607" y="2040013"/>
                  <a:pt x="1535132" y="2049580"/>
                  <a:pt x="1530505" y="2052700"/>
                </a:cubicBezTo>
                <a:cubicBezTo>
                  <a:pt x="1525881" y="2055820"/>
                  <a:pt x="1522001" y="2054395"/>
                  <a:pt x="1518868" y="2048427"/>
                </a:cubicBezTo>
                <a:cubicBezTo>
                  <a:pt x="1509765" y="2050136"/>
                  <a:pt x="1494415" y="2052530"/>
                  <a:pt x="1472820" y="2055609"/>
                </a:cubicBezTo>
                <a:cubicBezTo>
                  <a:pt x="1472820" y="2059910"/>
                  <a:pt x="1470664" y="2062982"/>
                  <a:pt x="1466351" y="2064827"/>
                </a:cubicBezTo>
                <a:cubicBezTo>
                  <a:pt x="1462038" y="2066672"/>
                  <a:pt x="1458395" y="2061164"/>
                  <a:pt x="1455424" y="2048305"/>
                </a:cubicBezTo>
                <a:cubicBezTo>
                  <a:pt x="1452453" y="2035445"/>
                  <a:pt x="1449106" y="2021897"/>
                  <a:pt x="1445383" y="2007660"/>
                </a:cubicBezTo>
                <a:cubicBezTo>
                  <a:pt x="1441658" y="1993424"/>
                  <a:pt x="1437616" y="1982589"/>
                  <a:pt x="1433254" y="1975155"/>
                </a:cubicBezTo>
                <a:cubicBezTo>
                  <a:pt x="1428893" y="1967721"/>
                  <a:pt x="1430477" y="1964449"/>
                  <a:pt x="1438006" y="1965337"/>
                </a:cubicBezTo>
                <a:cubicBezTo>
                  <a:pt x="1445534" y="1966226"/>
                  <a:pt x="1450824" y="1966653"/>
                  <a:pt x="1453876" y="1966619"/>
                </a:cubicBezTo>
                <a:cubicBezTo>
                  <a:pt x="1456928" y="1966585"/>
                  <a:pt x="1467405" y="1964903"/>
                  <a:pt x="1485303" y="1961573"/>
                </a:cubicBezTo>
                <a:cubicBezTo>
                  <a:pt x="1503203" y="1958243"/>
                  <a:pt x="1514662" y="1955475"/>
                  <a:pt x="1519681" y="1953271"/>
                </a:cubicBezTo>
                <a:cubicBezTo>
                  <a:pt x="1522190" y="1952169"/>
                  <a:pt x="1524700" y="1951517"/>
                  <a:pt x="1527212" y="1951315"/>
                </a:cubicBezTo>
                <a:close/>
                <a:moveTo>
                  <a:pt x="864875" y="1951021"/>
                </a:moveTo>
                <a:cubicBezTo>
                  <a:pt x="866662" y="1950966"/>
                  <a:pt x="868868" y="1951330"/>
                  <a:pt x="871497" y="1952111"/>
                </a:cubicBezTo>
                <a:cubicBezTo>
                  <a:pt x="882018" y="1955238"/>
                  <a:pt x="889915" y="1958877"/>
                  <a:pt x="895194" y="1963028"/>
                </a:cubicBezTo>
                <a:cubicBezTo>
                  <a:pt x="900469" y="1967179"/>
                  <a:pt x="901090" y="1971737"/>
                  <a:pt x="897054" y="1976701"/>
                </a:cubicBezTo>
                <a:cubicBezTo>
                  <a:pt x="893020" y="1981666"/>
                  <a:pt x="888250" y="1989643"/>
                  <a:pt x="882750" y="2000630"/>
                </a:cubicBezTo>
                <a:cubicBezTo>
                  <a:pt x="877251" y="2011618"/>
                  <a:pt x="869142" y="2022823"/>
                  <a:pt x="858424" y="2034244"/>
                </a:cubicBezTo>
                <a:cubicBezTo>
                  <a:pt x="885242" y="2033498"/>
                  <a:pt x="901823" y="2030758"/>
                  <a:pt x="908164" y="2026024"/>
                </a:cubicBezTo>
                <a:cubicBezTo>
                  <a:pt x="914505" y="2021290"/>
                  <a:pt x="921855" y="2020747"/>
                  <a:pt x="930211" y="2024396"/>
                </a:cubicBezTo>
                <a:cubicBezTo>
                  <a:pt x="938567" y="2028045"/>
                  <a:pt x="945292" y="2032606"/>
                  <a:pt x="950385" y="2038080"/>
                </a:cubicBezTo>
                <a:cubicBezTo>
                  <a:pt x="955479" y="2043553"/>
                  <a:pt x="955862" y="2048647"/>
                  <a:pt x="951535" y="2053361"/>
                </a:cubicBezTo>
                <a:cubicBezTo>
                  <a:pt x="947209" y="2058075"/>
                  <a:pt x="944207" y="2069252"/>
                  <a:pt x="942532" y="2086894"/>
                </a:cubicBezTo>
                <a:cubicBezTo>
                  <a:pt x="940856" y="2104535"/>
                  <a:pt x="939381" y="2122278"/>
                  <a:pt x="938107" y="2140123"/>
                </a:cubicBezTo>
                <a:cubicBezTo>
                  <a:pt x="936831" y="2157968"/>
                  <a:pt x="933066" y="2173361"/>
                  <a:pt x="926813" y="2186302"/>
                </a:cubicBezTo>
                <a:cubicBezTo>
                  <a:pt x="920559" y="2199243"/>
                  <a:pt x="910857" y="2209081"/>
                  <a:pt x="897706" y="2215816"/>
                </a:cubicBezTo>
                <a:cubicBezTo>
                  <a:pt x="884554" y="2222551"/>
                  <a:pt x="877481" y="2220859"/>
                  <a:pt x="876484" y="2210739"/>
                </a:cubicBezTo>
                <a:cubicBezTo>
                  <a:pt x="875487" y="2200620"/>
                  <a:pt x="870074" y="2189103"/>
                  <a:pt x="860247" y="2176189"/>
                </a:cubicBezTo>
                <a:cubicBezTo>
                  <a:pt x="850418" y="2163275"/>
                  <a:pt x="851747" y="2159843"/>
                  <a:pt x="864235" y="2165893"/>
                </a:cubicBezTo>
                <a:cubicBezTo>
                  <a:pt x="876722" y="2171943"/>
                  <a:pt x="885440" y="2175348"/>
                  <a:pt x="890391" y="2176108"/>
                </a:cubicBezTo>
                <a:cubicBezTo>
                  <a:pt x="895343" y="2176867"/>
                  <a:pt x="899952" y="2172320"/>
                  <a:pt x="904216" y="2162465"/>
                </a:cubicBezTo>
                <a:cubicBezTo>
                  <a:pt x="908483" y="2152610"/>
                  <a:pt x="911469" y="2137685"/>
                  <a:pt x="913171" y="2117690"/>
                </a:cubicBezTo>
                <a:cubicBezTo>
                  <a:pt x="914874" y="2097695"/>
                  <a:pt x="915724" y="2080969"/>
                  <a:pt x="915724" y="2067513"/>
                </a:cubicBezTo>
                <a:cubicBezTo>
                  <a:pt x="915724" y="2055372"/>
                  <a:pt x="914553" y="2048518"/>
                  <a:pt x="912213" y="2046952"/>
                </a:cubicBezTo>
                <a:cubicBezTo>
                  <a:pt x="909874" y="2045385"/>
                  <a:pt x="904058" y="2045768"/>
                  <a:pt x="894765" y="2048101"/>
                </a:cubicBezTo>
                <a:lnTo>
                  <a:pt x="868151" y="2054775"/>
                </a:lnTo>
                <a:cubicBezTo>
                  <a:pt x="861694" y="2055657"/>
                  <a:pt x="855957" y="2053541"/>
                  <a:pt x="850936" y="2048427"/>
                </a:cubicBezTo>
                <a:cubicBezTo>
                  <a:pt x="837955" y="2063172"/>
                  <a:pt x="824442" y="2074519"/>
                  <a:pt x="810394" y="2082468"/>
                </a:cubicBezTo>
                <a:cubicBezTo>
                  <a:pt x="806882" y="2084455"/>
                  <a:pt x="804238" y="2085665"/>
                  <a:pt x="802462" y="2086097"/>
                </a:cubicBezTo>
                <a:lnTo>
                  <a:pt x="800890" y="2085497"/>
                </a:lnTo>
                <a:lnTo>
                  <a:pt x="800589" y="2090760"/>
                </a:lnTo>
                <a:cubicBezTo>
                  <a:pt x="800395" y="2097695"/>
                  <a:pt x="800508" y="2106268"/>
                  <a:pt x="800932" y="2116479"/>
                </a:cubicBezTo>
                <a:cubicBezTo>
                  <a:pt x="801780" y="2136901"/>
                  <a:pt x="801108" y="2152366"/>
                  <a:pt x="798919" y="2162872"/>
                </a:cubicBezTo>
                <a:cubicBezTo>
                  <a:pt x="796727" y="2173378"/>
                  <a:pt x="793785" y="2181829"/>
                  <a:pt x="790087" y="2188225"/>
                </a:cubicBezTo>
                <a:cubicBezTo>
                  <a:pt x="786391" y="2194621"/>
                  <a:pt x="782433" y="2194716"/>
                  <a:pt x="778216" y="2188510"/>
                </a:cubicBezTo>
                <a:cubicBezTo>
                  <a:pt x="773995" y="2182304"/>
                  <a:pt x="770767" y="2177149"/>
                  <a:pt x="768528" y="2173046"/>
                </a:cubicBezTo>
                <a:cubicBezTo>
                  <a:pt x="766292" y="2168942"/>
                  <a:pt x="764103" y="2166724"/>
                  <a:pt x="761967" y="2166392"/>
                </a:cubicBezTo>
                <a:cubicBezTo>
                  <a:pt x="759832" y="2166060"/>
                  <a:pt x="749212" y="2167453"/>
                  <a:pt x="730113" y="2170573"/>
                </a:cubicBezTo>
                <a:cubicBezTo>
                  <a:pt x="725664" y="2189592"/>
                  <a:pt x="720588" y="2194794"/>
                  <a:pt x="714882" y="2186180"/>
                </a:cubicBezTo>
                <a:cubicBezTo>
                  <a:pt x="709178" y="2177566"/>
                  <a:pt x="706326" y="2166097"/>
                  <a:pt x="706326" y="2151772"/>
                </a:cubicBezTo>
                <a:cubicBezTo>
                  <a:pt x="706326" y="2138275"/>
                  <a:pt x="705909" y="2121505"/>
                  <a:pt x="705075" y="2101463"/>
                </a:cubicBezTo>
                <a:cubicBezTo>
                  <a:pt x="704241" y="2081420"/>
                  <a:pt x="701264" y="2066913"/>
                  <a:pt x="696142" y="2057939"/>
                </a:cubicBezTo>
                <a:cubicBezTo>
                  <a:pt x="691021" y="2048966"/>
                  <a:pt x="691894" y="2044479"/>
                  <a:pt x="698757" y="2044479"/>
                </a:cubicBezTo>
                <a:cubicBezTo>
                  <a:pt x="703288" y="2044479"/>
                  <a:pt x="708585" y="2044893"/>
                  <a:pt x="714649" y="2045720"/>
                </a:cubicBezTo>
                <a:cubicBezTo>
                  <a:pt x="721159" y="2037541"/>
                  <a:pt x="728424" y="2024891"/>
                  <a:pt x="736441" y="2007772"/>
                </a:cubicBezTo>
                <a:cubicBezTo>
                  <a:pt x="744458" y="1990653"/>
                  <a:pt x="746977" y="1977166"/>
                  <a:pt x="744001" y="1967311"/>
                </a:cubicBezTo>
                <a:cubicBezTo>
                  <a:pt x="741023" y="1957456"/>
                  <a:pt x="748522" y="1956428"/>
                  <a:pt x="766495" y="1964228"/>
                </a:cubicBezTo>
                <a:cubicBezTo>
                  <a:pt x="781823" y="1971635"/>
                  <a:pt x="786560" y="1978156"/>
                  <a:pt x="780708" y="1983793"/>
                </a:cubicBezTo>
                <a:cubicBezTo>
                  <a:pt x="774853" y="1989429"/>
                  <a:pt x="768550" y="1997314"/>
                  <a:pt x="761795" y="2007447"/>
                </a:cubicBezTo>
                <a:cubicBezTo>
                  <a:pt x="755039" y="2017580"/>
                  <a:pt x="744688" y="2030338"/>
                  <a:pt x="730743" y="2045720"/>
                </a:cubicBezTo>
                <a:cubicBezTo>
                  <a:pt x="747157" y="2043360"/>
                  <a:pt x="758567" y="2039365"/>
                  <a:pt x="764969" y="2033736"/>
                </a:cubicBezTo>
                <a:cubicBezTo>
                  <a:pt x="771372" y="2028106"/>
                  <a:pt x="778304" y="2027109"/>
                  <a:pt x="785763" y="2030745"/>
                </a:cubicBezTo>
                <a:cubicBezTo>
                  <a:pt x="793226" y="2034380"/>
                  <a:pt x="799752" y="2038165"/>
                  <a:pt x="805349" y="2042099"/>
                </a:cubicBezTo>
                <a:cubicBezTo>
                  <a:pt x="810943" y="2046033"/>
                  <a:pt x="812208" y="2050648"/>
                  <a:pt x="809144" y="2055945"/>
                </a:cubicBezTo>
                <a:cubicBezTo>
                  <a:pt x="806077" y="2061242"/>
                  <a:pt x="803731" y="2067550"/>
                  <a:pt x="802102" y="2074868"/>
                </a:cubicBezTo>
                <a:cubicBezTo>
                  <a:pt x="801695" y="2076698"/>
                  <a:pt x="801366" y="2078937"/>
                  <a:pt x="801113" y="2081586"/>
                </a:cubicBezTo>
                <a:lnTo>
                  <a:pt x="801093" y="2081938"/>
                </a:lnTo>
                <a:lnTo>
                  <a:pt x="802218" y="2079351"/>
                </a:lnTo>
                <a:cubicBezTo>
                  <a:pt x="803915" y="2076671"/>
                  <a:pt x="806476" y="2073213"/>
                  <a:pt x="809907" y="2068978"/>
                </a:cubicBezTo>
                <a:cubicBezTo>
                  <a:pt x="823626" y="2052035"/>
                  <a:pt x="836181" y="2032668"/>
                  <a:pt x="847569" y="2010875"/>
                </a:cubicBezTo>
                <a:cubicBezTo>
                  <a:pt x="858957" y="1989083"/>
                  <a:pt x="863162" y="1973059"/>
                  <a:pt x="860186" y="1962804"/>
                </a:cubicBezTo>
                <a:cubicBezTo>
                  <a:pt x="857951" y="1955113"/>
                  <a:pt x="859515" y="1951185"/>
                  <a:pt x="864875" y="1951021"/>
                </a:cubicBezTo>
                <a:close/>
                <a:moveTo>
                  <a:pt x="1093683" y="1947960"/>
                </a:moveTo>
                <a:cubicBezTo>
                  <a:pt x="1097318" y="1946746"/>
                  <a:pt x="1103942" y="1948571"/>
                  <a:pt x="1113553" y="1953434"/>
                </a:cubicBezTo>
                <a:cubicBezTo>
                  <a:pt x="1123165" y="1958297"/>
                  <a:pt x="1126477" y="1963598"/>
                  <a:pt x="1123492" y="1969336"/>
                </a:cubicBezTo>
                <a:cubicBezTo>
                  <a:pt x="1120508" y="1975074"/>
                  <a:pt x="1119017" y="1995855"/>
                  <a:pt x="1119017" y="2031681"/>
                </a:cubicBezTo>
                <a:lnTo>
                  <a:pt x="1139852" y="2027957"/>
                </a:lnTo>
                <a:cubicBezTo>
                  <a:pt x="1149838" y="2025339"/>
                  <a:pt x="1156947" y="2026475"/>
                  <a:pt x="1161187" y="2031365"/>
                </a:cubicBezTo>
                <a:cubicBezTo>
                  <a:pt x="1165427" y="2036255"/>
                  <a:pt x="1163191" y="2040315"/>
                  <a:pt x="1154482" y="2043543"/>
                </a:cubicBezTo>
                <a:cubicBezTo>
                  <a:pt x="1145774" y="2046772"/>
                  <a:pt x="1133532" y="2049519"/>
                  <a:pt x="1117755" y="2051784"/>
                </a:cubicBezTo>
                <a:lnTo>
                  <a:pt x="1117755" y="2056423"/>
                </a:lnTo>
                <a:cubicBezTo>
                  <a:pt x="1130791" y="2057956"/>
                  <a:pt x="1141069" y="2061354"/>
                  <a:pt x="1148592" y="2066617"/>
                </a:cubicBezTo>
                <a:cubicBezTo>
                  <a:pt x="1156114" y="2071881"/>
                  <a:pt x="1158443" y="2078677"/>
                  <a:pt x="1155581" y="2087006"/>
                </a:cubicBezTo>
                <a:cubicBezTo>
                  <a:pt x="1152719" y="2095335"/>
                  <a:pt x="1146548" y="2094901"/>
                  <a:pt x="1137064" y="2085704"/>
                </a:cubicBezTo>
                <a:cubicBezTo>
                  <a:pt x="1127582" y="2076506"/>
                  <a:pt x="1121146" y="2070043"/>
                  <a:pt x="1117755" y="2066312"/>
                </a:cubicBezTo>
                <a:cubicBezTo>
                  <a:pt x="1117755" y="2074180"/>
                  <a:pt x="1116517" y="2082319"/>
                  <a:pt x="1114041" y="2090729"/>
                </a:cubicBezTo>
                <a:cubicBezTo>
                  <a:pt x="1111567" y="2099140"/>
                  <a:pt x="1107496" y="2099608"/>
                  <a:pt x="1101833" y="2092133"/>
                </a:cubicBezTo>
                <a:cubicBezTo>
                  <a:pt x="1096170" y="2084659"/>
                  <a:pt x="1093975" y="2078249"/>
                  <a:pt x="1095250" y="2072905"/>
                </a:cubicBezTo>
                <a:cubicBezTo>
                  <a:pt x="1096527" y="2067560"/>
                  <a:pt x="1097129" y="2062806"/>
                  <a:pt x="1097061" y="2058641"/>
                </a:cubicBezTo>
                <a:cubicBezTo>
                  <a:pt x="1080132" y="2084523"/>
                  <a:pt x="1062084" y="2101636"/>
                  <a:pt x="1042916" y="2109978"/>
                </a:cubicBezTo>
                <a:cubicBezTo>
                  <a:pt x="1023750" y="2118321"/>
                  <a:pt x="1019180" y="2117764"/>
                  <a:pt x="1029214" y="2108310"/>
                </a:cubicBezTo>
                <a:cubicBezTo>
                  <a:pt x="1039243" y="2098855"/>
                  <a:pt x="1049512" y="2088664"/>
                  <a:pt x="1060020" y="2077737"/>
                </a:cubicBezTo>
                <a:cubicBezTo>
                  <a:pt x="1070525" y="2066811"/>
                  <a:pt x="1077798" y="2058743"/>
                  <a:pt x="1081843" y="2053534"/>
                </a:cubicBezTo>
                <a:cubicBezTo>
                  <a:pt x="1073377" y="2057685"/>
                  <a:pt x="1066431" y="2060215"/>
                  <a:pt x="1061005" y="2061124"/>
                </a:cubicBezTo>
                <a:cubicBezTo>
                  <a:pt x="1055580" y="2062032"/>
                  <a:pt x="1048970" y="2058841"/>
                  <a:pt x="1041176" y="2051550"/>
                </a:cubicBezTo>
                <a:cubicBezTo>
                  <a:pt x="1033383" y="2044259"/>
                  <a:pt x="1034746" y="2041047"/>
                  <a:pt x="1045267" y="2041915"/>
                </a:cubicBezTo>
                <a:cubicBezTo>
                  <a:pt x="1055787" y="2042784"/>
                  <a:pt x="1073086" y="2040891"/>
                  <a:pt x="1097163" y="2036239"/>
                </a:cubicBezTo>
                <a:lnTo>
                  <a:pt x="1097163" y="1992186"/>
                </a:lnTo>
                <a:cubicBezTo>
                  <a:pt x="1097163" y="1975094"/>
                  <a:pt x="1095676" y="1963754"/>
                  <a:pt x="1092696" y="1958165"/>
                </a:cubicBezTo>
                <a:cubicBezTo>
                  <a:pt x="1089719" y="1952576"/>
                  <a:pt x="1090048" y="1949174"/>
                  <a:pt x="1093683" y="1947960"/>
                </a:cubicBezTo>
                <a:close/>
                <a:moveTo>
                  <a:pt x="92427" y="1944186"/>
                </a:moveTo>
                <a:cubicBezTo>
                  <a:pt x="94395" y="1943219"/>
                  <a:pt x="97806" y="1943304"/>
                  <a:pt x="102654" y="1944440"/>
                </a:cubicBezTo>
                <a:cubicBezTo>
                  <a:pt x="112353" y="1946712"/>
                  <a:pt x="120661" y="1950843"/>
                  <a:pt x="127581" y="1956832"/>
                </a:cubicBezTo>
                <a:cubicBezTo>
                  <a:pt x="134497" y="1962821"/>
                  <a:pt x="138185" y="1969356"/>
                  <a:pt x="138638" y="1976437"/>
                </a:cubicBezTo>
                <a:cubicBezTo>
                  <a:pt x="139094" y="1983518"/>
                  <a:pt x="136939" y="1989626"/>
                  <a:pt x="132178" y="1994760"/>
                </a:cubicBezTo>
                <a:cubicBezTo>
                  <a:pt x="127417" y="1999894"/>
                  <a:pt x="118016" y="1993766"/>
                  <a:pt x="103976" y="1976376"/>
                </a:cubicBezTo>
                <a:cubicBezTo>
                  <a:pt x="97044" y="1965090"/>
                  <a:pt x="92666" y="1956378"/>
                  <a:pt x="90842" y="1950239"/>
                </a:cubicBezTo>
                <a:cubicBezTo>
                  <a:pt x="89931" y="1947170"/>
                  <a:pt x="90458" y="1945152"/>
                  <a:pt x="92427" y="1944186"/>
                </a:cubicBezTo>
                <a:close/>
                <a:moveTo>
                  <a:pt x="3368379" y="1941032"/>
                </a:moveTo>
                <a:cubicBezTo>
                  <a:pt x="3422463" y="1984820"/>
                  <a:pt x="3449505" y="2031050"/>
                  <a:pt x="3449505" y="2079721"/>
                </a:cubicBezTo>
                <a:cubicBezTo>
                  <a:pt x="3451214" y="2136735"/>
                  <a:pt x="3424572" y="2184613"/>
                  <a:pt x="3369579" y="2223355"/>
                </a:cubicBezTo>
                <a:lnTo>
                  <a:pt x="3352325" y="2202865"/>
                </a:lnTo>
                <a:cubicBezTo>
                  <a:pt x="3397442" y="2169034"/>
                  <a:pt x="3420421" y="2129844"/>
                  <a:pt x="3421262" y="2085297"/>
                </a:cubicBezTo>
                <a:cubicBezTo>
                  <a:pt x="3422972" y="2039840"/>
                  <a:pt x="3399565" y="1998928"/>
                  <a:pt x="3351043" y="1962560"/>
                </a:cubicBezTo>
                <a:close/>
                <a:moveTo>
                  <a:pt x="1938190" y="1941032"/>
                </a:moveTo>
                <a:lnTo>
                  <a:pt x="1955588" y="1962560"/>
                </a:lnTo>
                <a:cubicBezTo>
                  <a:pt x="1907065" y="1998928"/>
                  <a:pt x="1883639" y="2039854"/>
                  <a:pt x="1885307" y="2085337"/>
                </a:cubicBezTo>
                <a:cubicBezTo>
                  <a:pt x="1886148" y="2129871"/>
                  <a:pt x="1909147" y="2169040"/>
                  <a:pt x="1954305" y="2202844"/>
                </a:cubicBezTo>
                <a:lnTo>
                  <a:pt x="1936990" y="2223355"/>
                </a:lnTo>
                <a:cubicBezTo>
                  <a:pt x="1882038" y="2184627"/>
                  <a:pt x="1855417" y="2136084"/>
                  <a:pt x="1857125" y="2077727"/>
                </a:cubicBezTo>
                <a:cubicBezTo>
                  <a:pt x="1857125" y="2030344"/>
                  <a:pt x="1884146" y="1984779"/>
                  <a:pt x="1938190" y="1941032"/>
                </a:cubicBezTo>
                <a:close/>
                <a:moveTo>
                  <a:pt x="186248" y="1932593"/>
                </a:moveTo>
                <a:cubicBezTo>
                  <a:pt x="190604" y="1932495"/>
                  <a:pt x="197460" y="1934690"/>
                  <a:pt x="206813" y="1939180"/>
                </a:cubicBezTo>
                <a:cubicBezTo>
                  <a:pt x="219700" y="1948500"/>
                  <a:pt x="220535" y="1957256"/>
                  <a:pt x="209317" y="1965449"/>
                </a:cubicBezTo>
                <a:cubicBezTo>
                  <a:pt x="208109" y="1965449"/>
                  <a:pt x="197121" y="1976464"/>
                  <a:pt x="176353" y="1998494"/>
                </a:cubicBezTo>
                <a:cubicBezTo>
                  <a:pt x="192102" y="1996120"/>
                  <a:pt x="202547" y="1993183"/>
                  <a:pt x="207688" y="1989683"/>
                </a:cubicBezTo>
                <a:cubicBezTo>
                  <a:pt x="212829" y="1986183"/>
                  <a:pt x="218848" y="1986027"/>
                  <a:pt x="225747" y="1989215"/>
                </a:cubicBezTo>
                <a:cubicBezTo>
                  <a:pt x="232645" y="1992403"/>
                  <a:pt x="239755" y="1996693"/>
                  <a:pt x="247081" y="2002085"/>
                </a:cubicBezTo>
                <a:cubicBezTo>
                  <a:pt x="254406" y="2007477"/>
                  <a:pt x="255957" y="2012540"/>
                  <a:pt x="251732" y="2017275"/>
                </a:cubicBezTo>
                <a:cubicBezTo>
                  <a:pt x="247505" y="2022009"/>
                  <a:pt x="243585" y="2026587"/>
                  <a:pt x="239969" y="2031009"/>
                </a:cubicBezTo>
                <a:cubicBezTo>
                  <a:pt x="236354" y="2035431"/>
                  <a:pt x="231995" y="2044456"/>
                  <a:pt x="226886" y="2058082"/>
                </a:cubicBezTo>
                <a:cubicBezTo>
                  <a:pt x="221778" y="2071708"/>
                  <a:pt x="215606" y="2082017"/>
                  <a:pt x="208370" y="2089010"/>
                </a:cubicBezTo>
                <a:cubicBezTo>
                  <a:pt x="201133" y="2096003"/>
                  <a:pt x="195860" y="2095247"/>
                  <a:pt x="192551" y="2086741"/>
                </a:cubicBezTo>
                <a:lnTo>
                  <a:pt x="166139" y="2089000"/>
                </a:lnTo>
                <a:lnTo>
                  <a:pt x="166139" y="2113397"/>
                </a:lnTo>
                <a:cubicBezTo>
                  <a:pt x="184980" y="2111782"/>
                  <a:pt x="204605" y="2109890"/>
                  <a:pt x="225014" y="2107720"/>
                </a:cubicBezTo>
                <a:cubicBezTo>
                  <a:pt x="245422" y="2105549"/>
                  <a:pt x="260473" y="2105369"/>
                  <a:pt x="270166" y="2107180"/>
                </a:cubicBezTo>
                <a:cubicBezTo>
                  <a:pt x="279858" y="2108991"/>
                  <a:pt x="286860" y="2113213"/>
                  <a:pt x="291176" y="2119847"/>
                </a:cubicBezTo>
                <a:cubicBezTo>
                  <a:pt x="295489" y="2126480"/>
                  <a:pt x="292765" y="2130068"/>
                  <a:pt x="283006" y="2130611"/>
                </a:cubicBezTo>
                <a:cubicBezTo>
                  <a:pt x="273245" y="2131153"/>
                  <a:pt x="257330" y="2131211"/>
                  <a:pt x="235259" y="2130784"/>
                </a:cubicBezTo>
                <a:cubicBezTo>
                  <a:pt x="213189" y="2130356"/>
                  <a:pt x="190148" y="2131696"/>
                  <a:pt x="166139" y="2134802"/>
                </a:cubicBezTo>
                <a:cubicBezTo>
                  <a:pt x="166139" y="2168118"/>
                  <a:pt x="165239" y="2193980"/>
                  <a:pt x="163443" y="2212387"/>
                </a:cubicBezTo>
                <a:cubicBezTo>
                  <a:pt x="161645" y="2230795"/>
                  <a:pt x="157575" y="2241057"/>
                  <a:pt x="151234" y="2243173"/>
                </a:cubicBezTo>
                <a:cubicBezTo>
                  <a:pt x="144892" y="2245290"/>
                  <a:pt x="141721" y="2235252"/>
                  <a:pt x="141721" y="2213059"/>
                </a:cubicBezTo>
                <a:lnTo>
                  <a:pt x="141721" y="2136532"/>
                </a:lnTo>
                <a:cubicBezTo>
                  <a:pt x="125335" y="2138200"/>
                  <a:pt x="109416" y="2140106"/>
                  <a:pt x="93965" y="2142249"/>
                </a:cubicBezTo>
                <a:cubicBezTo>
                  <a:pt x="78514" y="2144393"/>
                  <a:pt x="65666" y="2146105"/>
                  <a:pt x="55418" y="2147387"/>
                </a:cubicBezTo>
                <a:cubicBezTo>
                  <a:pt x="45169" y="2148669"/>
                  <a:pt x="34860" y="2145244"/>
                  <a:pt x="24490" y="2137112"/>
                </a:cubicBezTo>
                <a:cubicBezTo>
                  <a:pt x="14119" y="2128979"/>
                  <a:pt x="15343" y="2124913"/>
                  <a:pt x="28162" y="2124913"/>
                </a:cubicBezTo>
                <a:cubicBezTo>
                  <a:pt x="39408" y="2124913"/>
                  <a:pt x="53854" y="2124283"/>
                  <a:pt x="71502" y="2123021"/>
                </a:cubicBezTo>
                <a:cubicBezTo>
                  <a:pt x="89149" y="2121759"/>
                  <a:pt x="112556" y="2119548"/>
                  <a:pt x="141721" y="2116388"/>
                </a:cubicBezTo>
                <a:lnTo>
                  <a:pt x="141721" y="2091848"/>
                </a:lnTo>
                <a:cubicBezTo>
                  <a:pt x="134398" y="2091848"/>
                  <a:pt x="124310" y="2092601"/>
                  <a:pt x="111464" y="2094107"/>
                </a:cubicBezTo>
                <a:cubicBezTo>
                  <a:pt x="105524" y="2106221"/>
                  <a:pt x="99972" y="2107397"/>
                  <a:pt x="94810" y="2097637"/>
                </a:cubicBezTo>
                <a:cubicBezTo>
                  <a:pt x="89648" y="2087877"/>
                  <a:pt x="85165" y="2075601"/>
                  <a:pt x="81360" y="2060808"/>
                </a:cubicBezTo>
                <a:cubicBezTo>
                  <a:pt x="77555" y="2046016"/>
                  <a:pt x="74595" y="2035648"/>
                  <a:pt x="72479" y="2029707"/>
                </a:cubicBezTo>
                <a:cubicBezTo>
                  <a:pt x="70362" y="2023765"/>
                  <a:pt x="67545" y="2017288"/>
                  <a:pt x="64025" y="2010275"/>
                </a:cubicBezTo>
                <a:cubicBezTo>
                  <a:pt x="60503" y="2003262"/>
                  <a:pt x="62725" y="2000413"/>
                  <a:pt x="70689" y="2001729"/>
                </a:cubicBezTo>
                <a:cubicBezTo>
                  <a:pt x="78651" y="2003045"/>
                  <a:pt x="84921" y="2004327"/>
                  <a:pt x="89499" y="2005575"/>
                </a:cubicBezTo>
                <a:cubicBezTo>
                  <a:pt x="94077" y="2006823"/>
                  <a:pt x="98320" y="2007447"/>
                  <a:pt x="102227" y="2007447"/>
                </a:cubicBezTo>
                <a:cubicBezTo>
                  <a:pt x="106323" y="2007447"/>
                  <a:pt x="114856" y="2006609"/>
                  <a:pt x="127824" y="2004934"/>
                </a:cubicBezTo>
                <a:cubicBezTo>
                  <a:pt x="140792" y="2003258"/>
                  <a:pt x="151367" y="2002048"/>
                  <a:pt x="159545" y="2001302"/>
                </a:cubicBezTo>
                <a:cubicBezTo>
                  <a:pt x="164781" y="1993095"/>
                  <a:pt x="169930" y="1983131"/>
                  <a:pt x="174989" y="1971411"/>
                </a:cubicBezTo>
                <a:cubicBezTo>
                  <a:pt x="180049" y="1959691"/>
                  <a:pt x="181943" y="1949144"/>
                  <a:pt x="180666" y="1939771"/>
                </a:cubicBezTo>
                <a:cubicBezTo>
                  <a:pt x="180029" y="1935084"/>
                  <a:pt x="181889" y="1932691"/>
                  <a:pt x="186248" y="1932593"/>
                </a:cubicBezTo>
                <a:close/>
                <a:moveTo>
                  <a:pt x="891210" y="1579626"/>
                </a:moveTo>
                <a:cubicBezTo>
                  <a:pt x="893699" y="1579581"/>
                  <a:pt x="897172" y="1580327"/>
                  <a:pt x="901632" y="1581865"/>
                </a:cubicBezTo>
                <a:cubicBezTo>
                  <a:pt x="919478" y="1588017"/>
                  <a:pt x="932912" y="1594952"/>
                  <a:pt x="941931" y="1602670"/>
                </a:cubicBezTo>
                <a:cubicBezTo>
                  <a:pt x="950952" y="1610389"/>
                  <a:pt x="953880" y="1621383"/>
                  <a:pt x="950711" y="1635654"/>
                </a:cubicBezTo>
                <a:cubicBezTo>
                  <a:pt x="947544" y="1649924"/>
                  <a:pt x="941105" y="1651345"/>
                  <a:pt x="931391" y="1639917"/>
                </a:cubicBezTo>
                <a:cubicBezTo>
                  <a:pt x="921679" y="1628488"/>
                  <a:pt x="909707" y="1615652"/>
                  <a:pt x="895478" y="1601409"/>
                </a:cubicBezTo>
                <a:cubicBezTo>
                  <a:pt x="885172" y="1587023"/>
                  <a:pt x="883749" y="1579762"/>
                  <a:pt x="891210" y="1579626"/>
                </a:cubicBezTo>
                <a:close/>
                <a:moveTo>
                  <a:pt x="5209276" y="1570203"/>
                </a:moveTo>
                <a:cubicBezTo>
                  <a:pt x="5213044" y="1569594"/>
                  <a:pt x="5217208" y="1569877"/>
                  <a:pt x="5221769" y="1571050"/>
                </a:cubicBezTo>
                <a:cubicBezTo>
                  <a:pt x="5230892" y="1573397"/>
                  <a:pt x="5236850" y="1578331"/>
                  <a:pt x="5239644" y="1585853"/>
                </a:cubicBezTo>
                <a:cubicBezTo>
                  <a:pt x="5242439" y="1593375"/>
                  <a:pt x="5242046" y="1602786"/>
                  <a:pt x="5238465" y="1614085"/>
                </a:cubicBezTo>
                <a:cubicBezTo>
                  <a:pt x="5234883" y="1625385"/>
                  <a:pt x="5228379" y="1636193"/>
                  <a:pt x="5218951" y="1646509"/>
                </a:cubicBezTo>
                <a:cubicBezTo>
                  <a:pt x="5209523" y="1656825"/>
                  <a:pt x="5200434" y="1662441"/>
                  <a:pt x="5191686" y="1663357"/>
                </a:cubicBezTo>
                <a:cubicBezTo>
                  <a:pt x="5182935" y="1664273"/>
                  <a:pt x="5181226" y="1661922"/>
                  <a:pt x="5186558" y="1656307"/>
                </a:cubicBezTo>
                <a:cubicBezTo>
                  <a:pt x="5191888" y="1650691"/>
                  <a:pt x="5196803" y="1645024"/>
                  <a:pt x="5201299" y="1639306"/>
                </a:cubicBezTo>
                <a:cubicBezTo>
                  <a:pt x="5205796" y="1633588"/>
                  <a:pt x="5209707" y="1626741"/>
                  <a:pt x="5213030" y="1618765"/>
                </a:cubicBezTo>
                <a:cubicBezTo>
                  <a:pt x="5207048" y="1618765"/>
                  <a:pt x="5202019" y="1617236"/>
                  <a:pt x="5197942" y="1614177"/>
                </a:cubicBezTo>
                <a:cubicBezTo>
                  <a:pt x="5193866" y="1611118"/>
                  <a:pt x="5191105" y="1607116"/>
                  <a:pt x="5189661" y="1602172"/>
                </a:cubicBezTo>
                <a:cubicBezTo>
                  <a:pt x="5188216" y="1597227"/>
                  <a:pt x="5187951" y="1592608"/>
                  <a:pt x="5188867" y="1588315"/>
                </a:cubicBezTo>
                <a:cubicBezTo>
                  <a:pt x="5189783" y="1584022"/>
                  <a:pt x="5193214" y="1579484"/>
                  <a:pt x="5199163" y="1574702"/>
                </a:cubicBezTo>
                <a:cubicBezTo>
                  <a:pt x="5202137" y="1572312"/>
                  <a:pt x="5205508" y="1570812"/>
                  <a:pt x="5209276" y="1570203"/>
                </a:cubicBezTo>
                <a:close/>
                <a:moveTo>
                  <a:pt x="406787" y="1560571"/>
                </a:moveTo>
                <a:cubicBezTo>
                  <a:pt x="403599" y="1560751"/>
                  <a:pt x="400495" y="1561961"/>
                  <a:pt x="397480" y="1564203"/>
                </a:cubicBezTo>
                <a:cubicBezTo>
                  <a:pt x="391451" y="1568686"/>
                  <a:pt x="388436" y="1574662"/>
                  <a:pt x="388436" y="1582129"/>
                </a:cubicBezTo>
                <a:cubicBezTo>
                  <a:pt x="388436" y="1589597"/>
                  <a:pt x="391794" y="1595203"/>
                  <a:pt x="398508" y="1598947"/>
                </a:cubicBezTo>
                <a:cubicBezTo>
                  <a:pt x="405223" y="1602691"/>
                  <a:pt x="411796" y="1602501"/>
                  <a:pt x="418226" y="1598377"/>
                </a:cubicBezTo>
                <a:cubicBezTo>
                  <a:pt x="424655" y="1594240"/>
                  <a:pt x="427677" y="1588271"/>
                  <a:pt x="427289" y="1580471"/>
                </a:cubicBezTo>
                <a:cubicBezTo>
                  <a:pt x="426903" y="1572671"/>
                  <a:pt x="423345" y="1566889"/>
                  <a:pt x="416617" y="1563125"/>
                </a:cubicBezTo>
                <a:cubicBezTo>
                  <a:pt x="413253" y="1561243"/>
                  <a:pt x="409977" y="1560391"/>
                  <a:pt x="406787" y="1560571"/>
                </a:cubicBezTo>
                <a:close/>
                <a:moveTo>
                  <a:pt x="1144129" y="1551012"/>
                </a:moveTo>
                <a:cubicBezTo>
                  <a:pt x="1147676" y="1551294"/>
                  <a:pt x="1145387" y="1554487"/>
                  <a:pt x="1137270" y="1560591"/>
                </a:cubicBezTo>
                <a:cubicBezTo>
                  <a:pt x="1126443" y="1568730"/>
                  <a:pt x="1114272" y="1576507"/>
                  <a:pt x="1100755" y="1583920"/>
                </a:cubicBezTo>
                <a:cubicBezTo>
                  <a:pt x="1087237" y="1591333"/>
                  <a:pt x="1076908" y="1598357"/>
                  <a:pt x="1069766" y="1604990"/>
                </a:cubicBezTo>
                <a:cubicBezTo>
                  <a:pt x="1062623" y="1611623"/>
                  <a:pt x="1053916" y="1610002"/>
                  <a:pt x="1043639" y="1600127"/>
                </a:cubicBezTo>
                <a:cubicBezTo>
                  <a:pt x="1033363" y="1590251"/>
                  <a:pt x="1030050" y="1584917"/>
                  <a:pt x="1033699" y="1584123"/>
                </a:cubicBezTo>
                <a:cubicBezTo>
                  <a:pt x="1037349" y="1583330"/>
                  <a:pt x="1043500" y="1582312"/>
                  <a:pt x="1052154" y="1581071"/>
                </a:cubicBezTo>
                <a:cubicBezTo>
                  <a:pt x="1060810" y="1579830"/>
                  <a:pt x="1069541" y="1577114"/>
                  <a:pt x="1078351" y="1572922"/>
                </a:cubicBezTo>
                <a:cubicBezTo>
                  <a:pt x="1087164" y="1568730"/>
                  <a:pt x="1096676" y="1564932"/>
                  <a:pt x="1106890" y="1561527"/>
                </a:cubicBezTo>
                <a:cubicBezTo>
                  <a:pt x="1118148" y="1557187"/>
                  <a:pt x="1128732" y="1553911"/>
                  <a:pt x="1138643" y="1551700"/>
                </a:cubicBezTo>
                <a:cubicBezTo>
                  <a:pt x="1141120" y="1551147"/>
                  <a:pt x="1142948" y="1550917"/>
                  <a:pt x="1144129" y="1551012"/>
                </a:cubicBezTo>
                <a:close/>
                <a:moveTo>
                  <a:pt x="2121542" y="1545982"/>
                </a:moveTo>
                <a:lnTo>
                  <a:pt x="2098775" y="1550723"/>
                </a:lnTo>
                <a:cubicBezTo>
                  <a:pt x="2093633" y="1562267"/>
                  <a:pt x="2091208" y="1568524"/>
                  <a:pt x="2091499" y="1569494"/>
                </a:cubicBezTo>
                <a:cubicBezTo>
                  <a:pt x="2091791" y="1570463"/>
                  <a:pt x="2093117" y="1571287"/>
                  <a:pt x="2095477" y="1571966"/>
                </a:cubicBezTo>
                <a:cubicBezTo>
                  <a:pt x="2097839" y="1572644"/>
                  <a:pt x="2101834" y="1574150"/>
                  <a:pt x="2107462" y="1576483"/>
                </a:cubicBezTo>
                <a:cubicBezTo>
                  <a:pt x="2112644" y="1570189"/>
                  <a:pt x="2117338" y="1560022"/>
                  <a:pt x="2121542" y="1545982"/>
                </a:cubicBezTo>
                <a:close/>
                <a:moveTo>
                  <a:pt x="5996440" y="1540157"/>
                </a:moveTo>
                <a:cubicBezTo>
                  <a:pt x="6002977" y="1540622"/>
                  <a:pt x="6008526" y="1542177"/>
                  <a:pt x="6013087" y="1544822"/>
                </a:cubicBezTo>
                <a:cubicBezTo>
                  <a:pt x="6022210" y="1550112"/>
                  <a:pt x="6025906" y="1555033"/>
                  <a:pt x="6024177" y="1559584"/>
                </a:cubicBezTo>
                <a:cubicBezTo>
                  <a:pt x="6022447" y="1564135"/>
                  <a:pt x="6016333" y="1566411"/>
                  <a:pt x="6005834" y="1566411"/>
                </a:cubicBezTo>
                <a:cubicBezTo>
                  <a:pt x="5997342" y="1565556"/>
                  <a:pt x="5989399" y="1565129"/>
                  <a:pt x="5982006" y="1565129"/>
                </a:cubicBezTo>
                <a:cubicBezTo>
                  <a:pt x="5974464" y="1565129"/>
                  <a:pt x="5963527" y="1565549"/>
                  <a:pt x="5949196" y="1566391"/>
                </a:cubicBezTo>
                <a:cubicBezTo>
                  <a:pt x="5934864" y="1567231"/>
                  <a:pt x="5920021" y="1569144"/>
                  <a:pt x="5904665" y="1572129"/>
                </a:cubicBezTo>
                <a:cubicBezTo>
                  <a:pt x="5889309" y="1575113"/>
                  <a:pt x="5878800" y="1576822"/>
                  <a:pt x="5873136" y="1577256"/>
                </a:cubicBezTo>
                <a:cubicBezTo>
                  <a:pt x="5867473" y="1577690"/>
                  <a:pt x="5860569" y="1574055"/>
                  <a:pt x="5852423" y="1566350"/>
                </a:cubicBezTo>
                <a:cubicBezTo>
                  <a:pt x="5844277" y="1558645"/>
                  <a:pt x="5846186" y="1554792"/>
                  <a:pt x="5858150" y="1554792"/>
                </a:cubicBezTo>
                <a:cubicBezTo>
                  <a:pt x="5867511" y="1554792"/>
                  <a:pt x="5884880" y="1553524"/>
                  <a:pt x="5910261" y="1550987"/>
                </a:cubicBezTo>
                <a:cubicBezTo>
                  <a:pt x="5935641" y="1548451"/>
                  <a:pt x="5956843" y="1545466"/>
                  <a:pt x="5973867" y="1542034"/>
                </a:cubicBezTo>
                <a:cubicBezTo>
                  <a:pt x="5982379" y="1540318"/>
                  <a:pt x="5989904" y="1539693"/>
                  <a:pt x="5996440" y="1540157"/>
                </a:cubicBezTo>
                <a:close/>
                <a:moveTo>
                  <a:pt x="2510290" y="1540157"/>
                </a:moveTo>
                <a:cubicBezTo>
                  <a:pt x="2516827" y="1540622"/>
                  <a:pt x="2522376" y="1542177"/>
                  <a:pt x="2526937" y="1544822"/>
                </a:cubicBezTo>
                <a:cubicBezTo>
                  <a:pt x="2536060" y="1550112"/>
                  <a:pt x="2539756" y="1555033"/>
                  <a:pt x="2538026" y="1559584"/>
                </a:cubicBezTo>
                <a:cubicBezTo>
                  <a:pt x="2536297" y="1564135"/>
                  <a:pt x="2530182" y="1566411"/>
                  <a:pt x="2519683" y="1566411"/>
                </a:cubicBezTo>
                <a:cubicBezTo>
                  <a:pt x="2511191" y="1565556"/>
                  <a:pt x="2503249" y="1565129"/>
                  <a:pt x="2495856" y="1565129"/>
                </a:cubicBezTo>
                <a:cubicBezTo>
                  <a:pt x="2488314" y="1565129"/>
                  <a:pt x="2477377" y="1565549"/>
                  <a:pt x="2463046" y="1566391"/>
                </a:cubicBezTo>
                <a:cubicBezTo>
                  <a:pt x="2448714" y="1567231"/>
                  <a:pt x="2433870" y="1569144"/>
                  <a:pt x="2418515" y="1572129"/>
                </a:cubicBezTo>
                <a:cubicBezTo>
                  <a:pt x="2403159" y="1575113"/>
                  <a:pt x="2392650" y="1576822"/>
                  <a:pt x="2386986" y="1577256"/>
                </a:cubicBezTo>
                <a:cubicBezTo>
                  <a:pt x="2381323" y="1577690"/>
                  <a:pt x="2374418" y="1574055"/>
                  <a:pt x="2366272" y="1566350"/>
                </a:cubicBezTo>
                <a:cubicBezTo>
                  <a:pt x="2358126" y="1558645"/>
                  <a:pt x="2360036" y="1554792"/>
                  <a:pt x="2372000" y="1554792"/>
                </a:cubicBezTo>
                <a:cubicBezTo>
                  <a:pt x="2381360" y="1554792"/>
                  <a:pt x="2398730" y="1553524"/>
                  <a:pt x="2424110" y="1550987"/>
                </a:cubicBezTo>
                <a:cubicBezTo>
                  <a:pt x="2449491" y="1548451"/>
                  <a:pt x="2470693" y="1545466"/>
                  <a:pt x="2487717" y="1542034"/>
                </a:cubicBezTo>
                <a:cubicBezTo>
                  <a:pt x="2496229" y="1540318"/>
                  <a:pt x="2503753" y="1539693"/>
                  <a:pt x="2510290" y="1540157"/>
                </a:cubicBezTo>
                <a:close/>
                <a:moveTo>
                  <a:pt x="409136" y="1538891"/>
                </a:moveTo>
                <a:cubicBezTo>
                  <a:pt x="414357" y="1539006"/>
                  <a:pt x="419698" y="1540210"/>
                  <a:pt x="425154" y="1542502"/>
                </a:cubicBezTo>
                <a:cubicBezTo>
                  <a:pt x="436066" y="1547087"/>
                  <a:pt x="443313" y="1554351"/>
                  <a:pt x="446896" y="1564295"/>
                </a:cubicBezTo>
                <a:cubicBezTo>
                  <a:pt x="450477" y="1574238"/>
                  <a:pt x="450896" y="1584073"/>
                  <a:pt x="448157" y="1593799"/>
                </a:cubicBezTo>
                <a:cubicBezTo>
                  <a:pt x="445416" y="1603525"/>
                  <a:pt x="440288" y="1610969"/>
                  <a:pt x="432773" y="1616130"/>
                </a:cubicBezTo>
                <a:cubicBezTo>
                  <a:pt x="425258" y="1621292"/>
                  <a:pt x="416329" y="1623872"/>
                  <a:pt x="405986" y="1623872"/>
                </a:cubicBezTo>
                <a:cubicBezTo>
                  <a:pt x="395644" y="1623872"/>
                  <a:pt x="386277" y="1619674"/>
                  <a:pt x="377885" y="1611277"/>
                </a:cubicBezTo>
                <a:cubicBezTo>
                  <a:pt x="369496" y="1602880"/>
                  <a:pt x="365302" y="1593853"/>
                  <a:pt x="365302" y="1584195"/>
                </a:cubicBezTo>
                <a:cubicBezTo>
                  <a:pt x="365302" y="1574536"/>
                  <a:pt x="367560" y="1566089"/>
                  <a:pt x="372076" y="1558852"/>
                </a:cubicBezTo>
                <a:cubicBezTo>
                  <a:pt x="376594" y="1551615"/>
                  <a:pt x="383840" y="1545934"/>
                  <a:pt x="393819" y="1541811"/>
                </a:cubicBezTo>
                <a:cubicBezTo>
                  <a:pt x="398807" y="1539749"/>
                  <a:pt x="403914" y="1538775"/>
                  <a:pt x="409136" y="1538891"/>
                </a:cubicBezTo>
                <a:close/>
                <a:moveTo>
                  <a:pt x="857000" y="1506406"/>
                </a:moveTo>
                <a:cubicBezTo>
                  <a:pt x="849961" y="1508929"/>
                  <a:pt x="839793" y="1511282"/>
                  <a:pt x="826501" y="1513466"/>
                </a:cubicBezTo>
                <a:cubicBezTo>
                  <a:pt x="829023" y="1532349"/>
                  <a:pt x="831030" y="1548247"/>
                  <a:pt x="832524" y="1561161"/>
                </a:cubicBezTo>
                <a:cubicBezTo>
                  <a:pt x="840445" y="1560415"/>
                  <a:pt x="848604" y="1558991"/>
                  <a:pt x="857000" y="1556888"/>
                </a:cubicBezTo>
                <a:lnTo>
                  <a:pt x="857000" y="1540875"/>
                </a:lnTo>
                <a:cubicBezTo>
                  <a:pt x="850625" y="1541729"/>
                  <a:pt x="844348" y="1540491"/>
                  <a:pt x="838169" y="1537161"/>
                </a:cubicBezTo>
                <a:cubicBezTo>
                  <a:pt x="831991" y="1533831"/>
                  <a:pt x="831912" y="1530850"/>
                  <a:pt x="837935" y="1528218"/>
                </a:cubicBezTo>
                <a:cubicBezTo>
                  <a:pt x="843957" y="1525587"/>
                  <a:pt x="850313" y="1523267"/>
                  <a:pt x="857000" y="1521260"/>
                </a:cubicBezTo>
                <a:close/>
                <a:moveTo>
                  <a:pt x="902264" y="1499366"/>
                </a:moveTo>
                <a:cubicBezTo>
                  <a:pt x="898092" y="1499786"/>
                  <a:pt x="891062" y="1501054"/>
                  <a:pt x="881173" y="1503171"/>
                </a:cubicBezTo>
                <a:lnTo>
                  <a:pt x="880136" y="1516458"/>
                </a:lnTo>
                <a:lnTo>
                  <a:pt x="888193" y="1515298"/>
                </a:lnTo>
                <a:cubicBezTo>
                  <a:pt x="893350" y="1513521"/>
                  <a:pt x="898401" y="1514114"/>
                  <a:pt x="903352" y="1517078"/>
                </a:cubicBezTo>
                <a:cubicBezTo>
                  <a:pt x="908303" y="1520042"/>
                  <a:pt x="908494" y="1523644"/>
                  <a:pt x="903922" y="1527883"/>
                </a:cubicBezTo>
                <a:cubicBezTo>
                  <a:pt x="899351" y="1532122"/>
                  <a:pt x="891293" y="1535394"/>
                  <a:pt x="879750" y="1537700"/>
                </a:cubicBezTo>
                <a:lnTo>
                  <a:pt x="877573" y="1552208"/>
                </a:lnTo>
                <a:cubicBezTo>
                  <a:pt x="888152" y="1551421"/>
                  <a:pt x="898897" y="1550669"/>
                  <a:pt x="909802" y="1549950"/>
                </a:cubicBezTo>
                <a:cubicBezTo>
                  <a:pt x="912056" y="1539396"/>
                  <a:pt x="913394" y="1528798"/>
                  <a:pt x="913821" y="1518157"/>
                </a:cubicBezTo>
                <a:cubicBezTo>
                  <a:pt x="914249" y="1507515"/>
                  <a:pt x="913472" y="1501617"/>
                  <a:pt x="911492" y="1500464"/>
                </a:cubicBezTo>
                <a:cubicBezTo>
                  <a:pt x="909511" y="1499311"/>
                  <a:pt x="906435" y="1498945"/>
                  <a:pt x="902264" y="1499366"/>
                </a:cubicBezTo>
                <a:close/>
                <a:moveTo>
                  <a:pt x="1834637" y="1493301"/>
                </a:moveTo>
                <a:cubicBezTo>
                  <a:pt x="1836831" y="1493595"/>
                  <a:pt x="1839484" y="1494195"/>
                  <a:pt x="1842597" y="1495103"/>
                </a:cubicBezTo>
                <a:cubicBezTo>
                  <a:pt x="1855050" y="1498731"/>
                  <a:pt x="1864013" y="1504229"/>
                  <a:pt x="1869488" y="1511594"/>
                </a:cubicBezTo>
                <a:cubicBezTo>
                  <a:pt x="1874959" y="1518960"/>
                  <a:pt x="1876310" y="1528022"/>
                  <a:pt x="1873537" y="1538779"/>
                </a:cubicBezTo>
                <a:cubicBezTo>
                  <a:pt x="1870762" y="1549536"/>
                  <a:pt x="1862016" y="1546999"/>
                  <a:pt x="1847297" y="1531169"/>
                </a:cubicBezTo>
                <a:cubicBezTo>
                  <a:pt x="1836242" y="1515854"/>
                  <a:pt x="1829582" y="1505107"/>
                  <a:pt x="1827316" y="1498928"/>
                </a:cubicBezTo>
                <a:cubicBezTo>
                  <a:pt x="1825617" y="1494294"/>
                  <a:pt x="1828058" y="1492418"/>
                  <a:pt x="1834637" y="1493301"/>
                </a:cubicBezTo>
                <a:close/>
                <a:moveTo>
                  <a:pt x="94114" y="1488902"/>
                </a:moveTo>
                <a:cubicBezTo>
                  <a:pt x="96484" y="1488932"/>
                  <a:pt x="96123" y="1492542"/>
                  <a:pt x="93029" y="1499732"/>
                </a:cubicBezTo>
                <a:cubicBezTo>
                  <a:pt x="86845" y="1514111"/>
                  <a:pt x="79299" y="1528086"/>
                  <a:pt x="70393" y="1541658"/>
                </a:cubicBezTo>
                <a:cubicBezTo>
                  <a:pt x="61487" y="1555230"/>
                  <a:pt x="53355" y="1569558"/>
                  <a:pt x="45997" y="1584642"/>
                </a:cubicBezTo>
                <a:cubicBezTo>
                  <a:pt x="38638" y="1599727"/>
                  <a:pt x="30621" y="1600015"/>
                  <a:pt x="21945" y="1585507"/>
                </a:cubicBezTo>
                <a:cubicBezTo>
                  <a:pt x="13272" y="1570999"/>
                  <a:pt x="11498" y="1562982"/>
                  <a:pt x="16625" y="1561456"/>
                </a:cubicBezTo>
                <a:cubicBezTo>
                  <a:pt x="21753" y="1559930"/>
                  <a:pt x="30547" y="1552520"/>
                  <a:pt x="43006" y="1539226"/>
                </a:cubicBezTo>
                <a:cubicBezTo>
                  <a:pt x="55464" y="1525933"/>
                  <a:pt x="67399" y="1512707"/>
                  <a:pt x="78807" y="1499549"/>
                </a:cubicBezTo>
                <a:cubicBezTo>
                  <a:pt x="86642" y="1492420"/>
                  <a:pt x="91742" y="1488871"/>
                  <a:pt x="94114" y="1488902"/>
                </a:cubicBezTo>
                <a:close/>
                <a:moveTo>
                  <a:pt x="140593" y="1486557"/>
                </a:moveTo>
                <a:cubicBezTo>
                  <a:pt x="148345" y="1487893"/>
                  <a:pt x="155178" y="1490172"/>
                  <a:pt x="161093" y="1493394"/>
                </a:cubicBezTo>
                <a:cubicBezTo>
                  <a:pt x="167006" y="1496615"/>
                  <a:pt x="168903" y="1499806"/>
                  <a:pt x="166779" y="1502967"/>
                </a:cubicBezTo>
                <a:cubicBezTo>
                  <a:pt x="164657" y="1506128"/>
                  <a:pt x="163597" y="1510482"/>
                  <a:pt x="163597" y="1516030"/>
                </a:cubicBezTo>
                <a:cubicBezTo>
                  <a:pt x="179305" y="1535889"/>
                  <a:pt x="194706" y="1552737"/>
                  <a:pt x="209804" y="1566574"/>
                </a:cubicBezTo>
                <a:cubicBezTo>
                  <a:pt x="224902" y="1580410"/>
                  <a:pt x="238470" y="1589404"/>
                  <a:pt x="250510" y="1593555"/>
                </a:cubicBezTo>
                <a:cubicBezTo>
                  <a:pt x="262549" y="1597705"/>
                  <a:pt x="275545" y="1601816"/>
                  <a:pt x="289496" y="1605885"/>
                </a:cubicBezTo>
                <a:cubicBezTo>
                  <a:pt x="303448" y="1609955"/>
                  <a:pt x="307402" y="1613960"/>
                  <a:pt x="301359" y="1617900"/>
                </a:cubicBezTo>
                <a:cubicBezTo>
                  <a:pt x="295317" y="1621841"/>
                  <a:pt x="280299" y="1624673"/>
                  <a:pt x="256310" y="1626396"/>
                </a:cubicBezTo>
                <a:cubicBezTo>
                  <a:pt x="232321" y="1628118"/>
                  <a:pt x="215654" y="1622557"/>
                  <a:pt x="206315" y="1609711"/>
                </a:cubicBezTo>
                <a:cubicBezTo>
                  <a:pt x="196975" y="1596864"/>
                  <a:pt x="180700" y="1570514"/>
                  <a:pt x="157491" y="1530660"/>
                </a:cubicBezTo>
                <a:cubicBezTo>
                  <a:pt x="151970" y="1557397"/>
                  <a:pt x="142783" y="1577633"/>
                  <a:pt x="129931" y="1591367"/>
                </a:cubicBezTo>
                <a:cubicBezTo>
                  <a:pt x="117077" y="1605102"/>
                  <a:pt x="99232" y="1614804"/>
                  <a:pt x="76397" y="1620474"/>
                </a:cubicBezTo>
                <a:cubicBezTo>
                  <a:pt x="53558" y="1626145"/>
                  <a:pt x="50381" y="1624208"/>
                  <a:pt x="66863" y="1614665"/>
                </a:cubicBezTo>
                <a:cubicBezTo>
                  <a:pt x="83345" y="1605122"/>
                  <a:pt x="96784" y="1594114"/>
                  <a:pt x="107181" y="1581641"/>
                </a:cubicBezTo>
                <a:cubicBezTo>
                  <a:pt x="117579" y="1569168"/>
                  <a:pt x="124659" y="1557112"/>
                  <a:pt x="128424" y="1545473"/>
                </a:cubicBezTo>
                <a:cubicBezTo>
                  <a:pt x="132189" y="1533834"/>
                  <a:pt x="134708" y="1523911"/>
                  <a:pt x="135985" y="1515705"/>
                </a:cubicBezTo>
                <a:cubicBezTo>
                  <a:pt x="137258" y="1507498"/>
                  <a:pt x="136407" y="1500254"/>
                  <a:pt x="133431" y="1493973"/>
                </a:cubicBezTo>
                <a:cubicBezTo>
                  <a:pt x="130452" y="1487693"/>
                  <a:pt x="132841" y="1485221"/>
                  <a:pt x="140593" y="1486557"/>
                </a:cubicBezTo>
                <a:close/>
                <a:moveTo>
                  <a:pt x="1762621" y="1467450"/>
                </a:moveTo>
                <a:cubicBezTo>
                  <a:pt x="1757962" y="1467864"/>
                  <a:pt x="1746103" y="1469970"/>
                  <a:pt x="1727045" y="1473768"/>
                </a:cubicBezTo>
                <a:lnTo>
                  <a:pt x="1728162" y="1510089"/>
                </a:lnTo>
                <a:cubicBezTo>
                  <a:pt x="1735664" y="1509383"/>
                  <a:pt x="1741907" y="1507715"/>
                  <a:pt x="1746893" y="1505083"/>
                </a:cubicBezTo>
                <a:cubicBezTo>
                  <a:pt x="1751877" y="1502452"/>
                  <a:pt x="1757264" y="1503981"/>
                  <a:pt x="1763049" y="1509672"/>
                </a:cubicBezTo>
                <a:cubicBezTo>
                  <a:pt x="1768835" y="1515362"/>
                  <a:pt x="1767172" y="1520069"/>
                  <a:pt x="1758063" y="1523793"/>
                </a:cubicBezTo>
                <a:cubicBezTo>
                  <a:pt x="1748956" y="1527516"/>
                  <a:pt x="1739041" y="1529378"/>
                  <a:pt x="1728325" y="1529378"/>
                </a:cubicBezTo>
                <a:lnTo>
                  <a:pt x="1729426" y="1562423"/>
                </a:lnTo>
                <a:cubicBezTo>
                  <a:pt x="1733712" y="1562545"/>
                  <a:pt x="1740100" y="1560873"/>
                  <a:pt x="1748592" y="1557407"/>
                </a:cubicBezTo>
                <a:cubicBezTo>
                  <a:pt x="1757084" y="1553941"/>
                  <a:pt x="1762778" y="1554124"/>
                  <a:pt x="1765673" y="1557956"/>
                </a:cubicBezTo>
                <a:cubicBezTo>
                  <a:pt x="1768571" y="1561788"/>
                  <a:pt x="1770702" y="1561544"/>
                  <a:pt x="1772072" y="1557224"/>
                </a:cubicBezTo>
                <a:cubicBezTo>
                  <a:pt x="1773444" y="1552903"/>
                  <a:pt x="1774341" y="1538226"/>
                  <a:pt x="1774770" y="1513192"/>
                </a:cubicBezTo>
                <a:cubicBezTo>
                  <a:pt x="1775196" y="1488157"/>
                  <a:pt x="1774444" y="1474172"/>
                  <a:pt x="1772510" y="1471235"/>
                </a:cubicBezTo>
                <a:cubicBezTo>
                  <a:pt x="1770577" y="1468298"/>
                  <a:pt x="1767282" y="1467037"/>
                  <a:pt x="1762621" y="1467450"/>
                </a:cubicBezTo>
                <a:close/>
                <a:moveTo>
                  <a:pt x="881255" y="1427233"/>
                </a:moveTo>
                <a:lnTo>
                  <a:pt x="857142" y="1434111"/>
                </a:lnTo>
                <a:lnTo>
                  <a:pt x="857142" y="1452627"/>
                </a:lnTo>
                <a:lnTo>
                  <a:pt x="878874" y="1448252"/>
                </a:lnTo>
                <a:close/>
                <a:moveTo>
                  <a:pt x="36380" y="1414849"/>
                </a:moveTo>
                <a:cubicBezTo>
                  <a:pt x="39470" y="1414196"/>
                  <a:pt x="44902" y="1414998"/>
                  <a:pt x="52670" y="1417253"/>
                </a:cubicBezTo>
                <a:cubicBezTo>
                  <a:pt x="68209" y="1421763"/>
                  <a:pt x="78023" y="1428417"/>
                  <a:pt x="82114" y="1437214"/>
                </a:cubicBezTo>
                <a:cubicBezTo>
                  <a:pt x="86204" y="1446011"/>
                  <a:pt x="86550" y="1453997"/>
                  <a:pt x="83151" y="1461173"/>
                </a:cubicBezTo>
                <a:cubicBezTo>
                  <a:pt x="79753" y="1468349"/>
                  <a:pt x="74124" y="1468725"/>
                  <a:pt x="66264" y="1462302"/>
                </a:cubicBezTo>
                <a:cubicBezTo>
                  <a:pt x="58401" y="1455879"/>
                  <a:pt x="51880" y="1449215"/>
                  <a:pt x="46699" y="1442311"/>
                </a:cubicBezTo>
                <a:cubicBezTo>
                  <a:pt x="41490" y="1435338"/>
                  <a:pt x="37299" y="1428291"/>
                  <a:pt x="34124" y="1421170"/>
                </a:cubicBezTo>
                <a:cubicBezTo>
                  <a:pt x="32537" y="1417609"/>
                  <a:pt x="33289" y="1415502"/>
                  <a:pt x="36380" y="1414849"/>
                </a:cubicBezTo>
                <a:close/>
                <a:moveTo>
                  <a:pt x="5936562" y="1408895"/>
                </a:moveTo>
                <a:cubicBezTo>
                  <a:pt x="5938023" y="1407912"/>
                  <a:pt x="5940531" y="1408100"/>
                  <a:pt x="5944088" y="1409460"/>
                </a:cubicBezTo>
                <a:cubicBezTo>
                  <a:pt x="5951203" y="1412179"/>
                  <a:pt x="5957827" y="1415516"/>
                  <a:pt x="5963958" y="1419471"/>
                </a:cubicBezTo>
                <a:cubicBezTo>
                  <a:pt x="5970089" y="1423425"/>
                  <a:pt x="5971826" y="1427861"/>
                  <a:pt x="5969167" y="1432778"/>
                </a:cubicBezTo>
                <a:cubicBezTo>
                  <a:pt x="5966508" y="1437695"/>
                  <a:pt x="5962730" y="1445587"/>
                  <a:pt x="5957834" y="1456452"/>
                </a:cubicBezTo>
                <a:cubicBezTo>
                  <a:pt x="5976675" y="1454838"/>
                  <a:pt x="5993591" y="1451457"/>
                  <a:pt x="6008580" y="1446309"/>
                </a:cubicBezTo>
                <a:cubicBezTo>
                  <a:pt x="6023570" y="1441161"/>
                  <a:pt x="6035456" y="1441578"/>
                  <a:pt x="6044239" y="1447561"/>
                </a:cubicBezTo>
                <a:cubicBezTo>
                  <a:pt x="6053022" y="1453543"/>
                  <a:pt x="6052667" y="1458450"/>
                  <a:pt x="6043171" y="1462282"/>
                </a:cubicBezTo>
                <a:cubicBezTo>
                  <a:pt x="6033675" y="1466114"/>
                  <a:pt x="6023410" y="1468878"/>
                  <a:pt x="6012375" y="1470574"/>
                </a:cubicBezTo>
                <a:cubicBezTo>
                  <a:pt x="6001340" y="1472269"/>
                  <a:pt x="5990250" y="1473772"/>
                  <a:pt x="5979107" y="1475081"/>
                </a:cubicBezTo>
                <a:cubicBezTo>
                  <a:pt x="5967963" y="1476390"/>
                  <a:pt x="5959943" y="1475762"/>
                  <a:pt x="5955045" y="1473199"/>
                </a:cubicBezTo>
                <a:cubicBezTo>
                  <a:pt x="5953499" y="1478543"/>
                  <a:pt x="5949742" y="1489558"/>
                  <a:pt x="5943773" y="1506243"/>
                </a:cubicBezTo>
                <a:cubicBezTo>
                  <a:pt x="5997206" y="1501265"/>
                  <a:pt x="6027107" y="1497043"/>
                  <a:pt x="6033475" y="1493577"/>
                </a:cubicBezTo>
                <a:cubicBezTo>
                  <a:pt x="6039844" y="1490111"/>
                  <a:pt x="6047590" y="1490433"/>
                  <a:pt x="6056712" y="1494543"/>
                </a:cubicBezTo>
                <a:cubicBezTo>
                  <a:pt x="6065834" y="1498653"/>
                  <a:pt x="6072702" y="1503425"/>
                  <a:pt x="6077314" y="1508858"/>
                </a:cubicBezTo>
                <a:cubicBezTo>
                  <a:pt x="6081927" y="1514290"/>
                  <a:pt x="6082075" y="1519557"/>
                  <a:pt x="6077762" y="1524658"/>
                </a:cubicBezTo>
                <a:cubicBezTo>
                  <a:pt x="6073448" y="1529758"/>
                  <a:pt x="6070227" y="1545945"/>
                  <a:pt x="6068097" y="1573217"/>
                </a:cubicBezTo>
                <a:cubicBezTo>
                  <a:pt x="6065967" y="1600490"/>
                  <a:pt x="6057580" y="1620858"/>
                  <a:pt x="6042937" y="1634321"/>
                </a:cubicBezTo>
                <a:cubicBezTo>
                  <a:pt x="6028294" y="1647784"/>
                  <a:pt x="6019436" y="1649978"/>
                  <a:pt x="6016363" y="1640903"/>
                </a:cubicBezTo>
                <a:cubicBezTo>
                  <a:pt x="6013291" y="1631828"/>
                  <a:pt x="6007424" y="1622652"/>
                  <a:pt x="5998762" y="1613373"/>
                </a:cubicBezTo>
                <a:cubicBezTo>
                  <a:pt x="5990101" y="1604095"/>
                  <a:pt x="5990261" y="1600557"/>
                  <a:pt x="5999241" y="1602762"/>
                </a:cubicBezTo>
                <a:cubicBezTo>
                  <a:pt x="6008221" y="1604966"/>
                  <a:pt x="6014915" y="1606882"/>
                  <a:pt x="6019323" y="1608510"/>
                </a:cubicBezTo>
                <a:cubicBezTo>
                  <a:pt x="6023732" y="1610138"/>
                  <a:pt x="6028182" y="1607055"/>
                  <a:pt x="6032671" y="1599262"/>
                </a:cubicBezTo>
                <a:cubicBezTo>
                  <a:pt x="6037162" y="1591469"/>
                  <a:pt x="6040682" y="1576181"/>
                  <a:pt x="6043232" y="1553399"/>
                </a:cubicBezTo>
                <a:cubicBezTo>
                  <a:pt x="6045782" y="1530616"/>
                  <a:pt x="6044643" y="1518363"/>
                  <a:pt x="6039813" y="1516641"/>
                </a:cubicBezTo>
                <a:cubicBezTo>
                  <a:pt x="6034985" y="1514918"/>
                  <a:pt x="6025828" y="1514891"/>
                  <a:pt x="6012345" y="1516559"/>
                </a:cubicBezTo>
                <a:cubicBezTo>
                  <a:pt x="5998861" y="1518228"/>
                  <a:pt x="5983820" y="1520340"/>
                  <a:pt x="5967224" y="1522898"/>
                </a:cubicBezTo>
                <a:cubicBezTo>
                  <a:pt x="5950627" y="1525454"/>
                  <a:pt x="5938323" y="1528452"/>
                  <a:pt x="5930313" y="1531891"/>
                </a:cubicBezTo>
                <a:cubicBezTo>
                  <a:pt x="5922303" y="1535330"/>
                  <a:pt x="5916985" y="1532919"/>
                  <a:pt x="5914361" y="1524658"/>
                </a:cubicBezTo>
                <a:cubicBezTo>
                  <a:pt x="5911736" y="1516396"/>
                  <a:pt x="5912790" y="1510055"/>
                  <a:pt x="5917525" y="1505633"/>
                </a:cubicBezTo>
                <a:cubicBezTo>
                  <a:pt x="5922259" y="1501210"/>
                  <a:pt x="5926728" y="1490162"/>
                  <a:pt x="5930934" y="1472486"/>
                </a:cubicBezTo>
                <a:cubicBezTo>
                  <a:pt x="5935139" y="1454811"/>
                  <a:pt x="5937242" y="1442684"/>
                  <a:pt x="5937242" y="1436105"/>
                </a:cubicBezTo>
                <a:cubicBezTo>
                  <a:pt x="5937242" y="1428929"/>
                  <a:pt x="5936604" y="1422014"/>
                  <a:pt x="5935329" y="1415360"/>
                </a:cubicBezTo>
                <a:cubicBezTo>
                  <a:pt x="5934691" y="1412034"/>
                  <a:pt x="5935102" y="1409878"/>
                  <a:pt x="5936562" y="1408895"/>
                </a:cubicBezTo>
                <a:close/>
                <a:moveTo>
                  <a:pt x="2450412" y="1408895"/>
                </a:moveTo>
                <a:cubicBezTo>
                  <a:pt x="2451872" y="1407912"/>
                  <a:pt x="2454381" y="1408100"/>
                  <a:pt x="2457938" y="1409460"/>
                </a:cubicBezTo>
                <a:cubicBezTo>
                  <a:pt x="2465053" y="1412179"/>
                  <a:pt x="2471676" y="1415516"/>
                  <a:pt x="2477808" y="1419471"/>
                </a:cubicBezTo>
                <a:cubicBezTo>
                  <a:pt x="2483939" y="1423425"/>
                  <a:pt x="2485675" y="1427861"/>
                  <a:pt x="2483017" y="1432778"/>
                </a:cubicBezTo>
                <a:cubicBezTo>
                  <a:pt x="2480358" y="1437695"/>
                  <a:pt x="2476580" y="1445587"/>
                  <a:pt x="2471683" y="1456452"/>
                </a:cubicBezTo>
                <a:cubicBezTo>
                  <a:pt x="2490525" y="1454838"/>
                  <a:pt x="2507441" y="1451457"/>
                  <a:pt x="2522430" y="1446309"/>
                </a:cubicBezTo>
                <a:cubicBezTo>
                  <a:pt x="2537419" y="1441161"/>
                  <a:pt x="2549306" y="1441578"/>
                  <a:pt x="2558089" y="1447561"/>
                </a:cubicBezTo>
                <a:cubicBezTo>
                  <a:pt x="2566872" y="1453543"/>
                  <a:pt x="2566516" y="1458450"/>
                  <a:pt x="2557021" y="1462282"/>
                </a:cubicBezTo>
                <a:cubicBezTo>
                  <a:pt x="2547526" y="1466114"/>
                  <a:pt x="2537260" y="1468878"/>
                  <a:pt x="2526225" y="1470574"/>
                </a:cubicBezTo>
                <a:cubicBezTo>
                  <a:pt x="2515189" y="1472269"/>
                  <a:pt x="2504100" y="1473772"/>
                  <a:pt x="2492957" y="1475081"/>
                </a:cubicBezTo>
                <a:cubicBezTo>
                  <a:pt x="2481813" y="1476390"/>
                  <a:pt x="2473792" y="1475762"/>
                  <a:pt x="2468895" y="1473199"/>
                </a:cubicBezTo>
                <a:cubicBezTo>
                  <a:pt x="2467349" y="1478543"/>
                  <a:pt x="2463592" y="1489558"/>
                  <a:pt x="2457623" y="1506243"/>
                </a:cubicBezTo>
                <a:cubicBezTo>
                  <a:pt x="2511056" y="1501265"/>
                  <a:pt x="2540956" y="1497043"/>
                  <a:pt x="2547325" y="1493577"/>
                </a:cubicBezTo>
                <a:cubicBezTo>
                  <a:pt x="2553694" y="1490111"/>
                  <a:pt x="2561440" y="1490433"/>
                  <a:pt x="2570562" y="1494543"/>
                </a:cubicBezTo>
                <a:cubicBezTo>
                  <a:pt x="2579685" y="1498653"/>
                  <a:pt x="2586552" y="1503425"/>
                  <a:pt x="2591164" y="1508858"/>
                </a:cubicBezTo>
                <a:cubicBezTo>
                  <a:pt x="2595776" y="1514290"/>
                  <a:pt x="2595926" y="1519557"/>
                  <a:pt x="2591612" y="1524658"/>
                </a:cubicBezTo>
                <a:cubicBezTo>
                  <a:pt x="2587298" y="1529758"/>
                  <a:pt x="2584076" y="1545945"/>
                  <a:pt x="2581947" y="1573217"/>
                </a:cubicBezTo>
                <a:cubicBezTo>
                  <a:pt x="2579817" y="1600490"/>
                  <a:pt x="2571430" y="1620858"/>
                  <a:pt x="2556787" y="1634321"/>
                </a:cubicBezTo>
                <a:cubicBezTo>
                  <a:pt x="2542144" y="1647784"/>
                  <a:pt x="2533285" y="1649978"/>
                  <a:pt x="2530213" y="1640903"/>
                </a:cubicBezTo>
                <a:cubicBezTo>
                  <a:pt x="2527140" y="1631828"/>
                  <a:pt x="2521273" y="1622652"/>
                  <a:pt x="2512612" y="1613373"/>
                </a:cubicBezTo>
                <a:cubicBezTo>
                  <a:pt x="2503951" y="1604095"/>
                  <a:pt x="2504110" y="1600557"/>
                  <a:pt x="2513090" y="1602762"/>
                </a:cubicBezTo>
                <a:cubicBezTo>
                  <a:pt x="2522071" y="1604966"/>
                  <a:pt x="2528765" y="1606882"/>
                  <a:pt x="2533174" y="1608510"/>
                </a:cubicBezTo>
                <a:cubicBezTo>
                  <a:pt x="2537582" y="1610138"/>
                  <a:pt x="2542032" y="1607055"/>
                  <a:pt x="2546522" y="1599262"/>
                </a:cubicBezTo>
                <a:cubicBezTo>
                  <a:pt x="2551011" y="1591469"/>
                  <a:pt x="2554532" y="1576181"/>
                  <a:pt x="2557082" y="1553399"/>
                </a:cubicBezTo>
                <a:cubicBezTo>
                  <a:pt x="2559632" y="1530616"/>
                  <a:pt x="2558493" y="1518363"/>
                  <a:pt x="2553664" y="1516641"/>
                </a:cubicBezTo>
                <a:cubicBezTo>
                  <a:pt x="2548834" y="1514918"/>
                  <a:pt x="2539678" y="1514891"/>
                  <a:pt x="2526194" y="1516559"/>
                </a:cubicBezTo>
                <a:cubicBezTo>
                  <a:pt x="2512711" y="1518228"/>
                  <a:pt x="2497670" y="1520340"/>
                  <a:pt x="2481074" y="1522898"/>
                </a:cubicBezTo>
                <a:cubicBezTo>
                  <a:pt x="2464477" y="1525454"/>
                  <a:pt x="2452173" y="1528452"/>
                  <a:pt x="2444163" y="1531891"/>
                </a:cubicBezTo>
                <a:cubicBezTo>
                  <a:pt x="2436153" y="1535330"/>
                  <a:pt x="2430835" y="1532919"/>
                  <a:pt x="2428210" y="1524658"/>
                </a:cubicBezTo>
                <a:cubicBezTo>
                  <a:pt x="2425586" y="1516396"/>
                  <a:pt x="2426640" y="1510055"/>
                  <a:pt x="2431375" y="1505633"/>
                </a:cubicBezTo>
                <a:cubicBezTo>
                  <a:pt x="2436109" y="1501210"/>
                  <a:pt x="2440579" y="1490162"/>
                  <a:pt x="2444784" y="1472486"/>
                </a:cubicBezTo>
                <a:cubicBezTo>
                  <a:pt x="2448989" y="1454811"/>
                  <a:pt x="2451091" y="1442684"/>
                  <a:pt x="2451091" y="1436105"/>
                </a:cubicBezTo>
                <a:cubicBezTo>
                  <a:pt x="2451091" y="1428929"/>
                  <a:pt x="2450454" y="1422014"/>
                  <a:pt x="2449179" y="1415360"/>
                </a:cubicBezTo>
                <a:cubicBezTo>
                  <a:pt x="2448541" y="1412034"/>
                  <a:pt x="2448953" y="1409878"/>
                  <a:pt x="2450412" y="1408895"/>
                </a:cubicBezTo>
                <a:close/>
                <a:moveTo>
                  <a:pt x="2058427" y="1403831"/>
                </a:moveTo>
                <a:cubicBezTo>
                  <a:pt x="2061168" y="1403097"/>
                  <a:pt x="2065852" y="1403549"/>
                  <a:pt x="2072474" y="1405187"/>
                </a:cubicBezTo>
                <a:cubicBezTo>
                  <a:pt x="2085721" y="1408463"/>
                  <a:pt x="2091520" y="1416361"/>
                  <a:pt x="2089872" y="1428881"/>
                </a:cubicBezTo>
                <a:cubicBezTo>
                  <a:pt x="2088223" y="1441402"/>
                  <a:pt x="2081607" y="1442921"/>
                  <a:pt x="2070023" y="1433439"/>
                </a:cubicBezTo>
                <a:cubicBezTo>
                  <a:pt x="2062969" y="1423754"/>
                  <a:pt x="2058303" y="1415805"/>
                  <a:pt x="2056023" y="1409592"/>
                </a:cubicBezTo>
                <a:cubicBezTo>
                  <a:pt x="2054883" y="1406486"/>
                  <a:pt x="2055685" y="1404565"/>
                  <a:pt x="2058427" y="1403831"/>
                </a:cubicBezTo>
                <a:close/>
                <a:moveTo>
                  <a:pt x="5594336" y="1401511"/>
                </a:moveTo>
                <a:cubicBezTo>
                  <a:pt x="5597149" y="1400967"/>
                  <a:pt x="5600082" y="1401263"/>
                  <a:pt x="5603134" y="1402399"/>
                </a:cubicBezTo>
                <a:cubicBezTo>
                  <a:pt x="5609239" y="1404671"/>
                  <a:pt x="5616021" y="1407866"/>
                  <a:pt x="5623481" y="1411983"/>
                </a:cubicBezTo>
                <a:cubicBezTo>
                  <a:pt x="5630942" y="1416100"/>
                  <a:pt x="5630952" y="1421543"/>
                  <a:pt x="5623512" y="1428312"/>
                </a:cubicBezTo>
                <a:cubicBezTo>
                  <a:pt x="5616072" y="1435081"/>
                  <a:pt x="5608296" y="1450029"/>
                  <a:pt x="5600184" y="1473158"/>
                </a:cubicBezTo>
                <a:cubicBezTo>
                  <a:pt x="5605297" y="1484539"/>
                  <a:pt x="5603463" y="1491009"/>
                  <a:pt x="5594680" y="1492569"/>
                </a:cubicBezTo>
                <a:cubicBezTo>
                  <a:pt x="5585896" y="1494129"/>
                  <a:pt x="5569859" y="1497582"/>
                  <a:pt x="5546568" y="1502926"/>
                </a:cubicBezTo>
                <a:cubicBezTo>
                  <a:pt x="5548236" y="1509397"/>
                  <a:pt x="5548850" y="1517248"/>
                  <a:pt x="5548409" y="1526479"/>
                </a:cubicBezTo>
                <a:cubicBezTo>
                  <a:pt x="5547968" y="1535710"/>
                  <a:pt x="5547124" y="1545073"/>
                  <a:pt x="5545876" y="1554569"/>
                </a:cubicBezTo>
                <a:cubicBezTo>
                  <a:pt x="5544628" y="1564064"/>
                  <a:pt x="5546809" y="1566557"/>
                  <a:pt x="5552418" y="1562046"/>
                </a:cubicBezTo>
                <a:cubicBezTo>
                  <a:pt x="5558027" y="1557536"/>
                  <a:pt x="5566966" y="1551364"/>
                  <a:pt x="5579236" y="1543530"/>
                </a:cubicBezTo>
                <a:cubicBezTo>
                  <a:pt x="5591505" y="1535696"/>
                  <a:pt x="5595582" y="1535815"/>
                  <a:pt x="5591465" y="1543886"/>
                </a:cubicBezTo>
                <a:cubicBezTo>
                  <a:pt x="5587347" y="1551957"/>
                  <a:pt x="5577859" y="1563850"/>
                  <a:pt x="5562998" y="1579566"/>
                </a:cubicBezTo>
                <a:cubicBezTo>
                  <a:pt x="5548138" y="1595281"/>
                  <a:pt x="5538252" y="1606808"/>
                  <a:pt x="5533342" y="1614146"/>
                </a:cubicBezTo>
                <a:cubicBezTo>
                  <a:pt x="5528431" y="1621485"/>
                  <a:pt x="5522998" y="1620298"/>
                  <a:pt x="5517044" y="1610585"/>
                </a:cubicBezTo>
                <a:cubicBezTo>
                  <a:pt x="5511088" y="1600873"/>
                  <a:pt x="5509620" y="1593300"/>
                  <a:pt x="5512638" y="1587867"/>
                </a:cubicBezTo>
                <a:cubicBezTo>
                  <a:pt x="5515656" y="1582435"/>
                  <a:pt x="5518424" y="1576154"/>
                  <a:pt x="5520940" y="1569026"/>
                </a:cubicBezTo>
                <a:cubicBezTo>
                  <a:pt x="5523456" y="1561897"/>
                  <a:pt x="5524924" y="1549716"/>
                  <a:pt x="5525345" y="1532481"/>
                </a:cubicBezTo>
                <a:cubicBezTo>
                  <a:pt x="5525766" y="1515247"/>
                  <a:pt x="5523422" y="1503279"/>
                  <a:pt x="5518315" y="1496578"/>
                </a:cubicBezTo>
                <a:cubicBezTo>
                  <a:pt x="5513208" y="1489877"/>
                  <a:pt x="5513706" y="1485984"/>
                  <a:pt x="5519810" y="1484898"/>
                </a:cubicBezTo>
                <a:cubicBezTo>
                  <a:pt x="5525915" y="1483813"/>
                  <a:pt x="5530805" y="1483695"/>
                  <a:pt x="5534481" y="1484542"/>
                </a:cubicBezTo>
                <a:cubicBezTo>
                  <a:pt x="5538157" y="1485390"/>
                  <a:pt x="5544601" y="1484810"/>
                  <a:pt x="5553812" y="1482803"/>
                </a:cubicBezTo>
                <a:cubicBezTo>
                  <a:pt x="5563022" y="1480795"/>
                  <a:pt x="5571276" y="1477967"/>
                  <a:pt x="5578574" y="1474318"/>
                </a:cubicBezTo>
                <a:cubicBezTo>
                  <a:pt x="5581816" y="1457266"/>
                  <a:pt x="5583651" y="1445583"/>
                  <a:pt x="5584078" y="1439269"/>
                </a:cubicBezTo>
                <a:cubicBezTo>
                  <a:pt x="5584506" y="1432954"/>
                  <a:pt x="5583407" y="1430001"/>
                  <a:pt x="5580782" y="1430408"/>
                </a:cubicBezTo>
                <a:cubicBezTo>
                  <a:pt x="5578157" y="1430814"/>
                  <a:pt x="5571320" y="1433368"/>
                  <a:pt x="5560272" y="1438068"/>
                </a:cubicBezTo>
                <a:cubicBezTo>
                  <a:pt x="5549223" y="1442769"/>
                  <a:pt x="5538832" y="1441853"/>
                  <a:pt x="5529099" y="1435321"/>
                </a:cubicBezTo>
                <a:cubicBezTo>
                  <a:pt x="5519366" y="1428790"/>
                  <a:pt x="5520082" y="1424954"/>
                  <a:pt x="5531246" y="1423815"/>
                </a:cubicBezTo>
                <a:cubicBezTo>
                  <a:pt x="5542410" y="1422675"/>
                  <a:pt x="5553082" y="1420478"/>
                  <a:pt x="5563263" y="1417222"/>
                </a:cubicBezTo>
                <a:cubicBezTo>
                  <a:pt x="5573444" y="1413967"/>
                  <a:pt x="5581108" y="1410114"/>
                  <a:pt x="5586256" y="1405665"/>
                </a:cubicBezTo>
                <a:cubicBezTo>
                  <a:pt x="5588830" y="1403440"/>
                  <a:pt x="5591523" y="1402056"/>
                  <a:pt x="5594336" y="1401511"/>
                </a:cubicBezTo>
                <a:close/>
                <a:moveTo>
                  <a:pt x="2145994" y="1385751"/>
                </a:moveTo>
                <a:cubicBezTo>
                  <a:pt x="2146820" y="1385523"/>
                  <a:pt x="2147660" y="1385602"/>
                  <a:pt x="2148512" y="1385989"/>
                </a:cubicBezTo>
                <a:cubicBezTo>
                  <a:pt x="2151924" y="1387535"/>
                  <a:pt x="2156784" y="1390553"/>
                  <a:pt x="2163091" y="1395043"/>
                </a:cubicBezTo>
                <a:cubicBezTo>
                  <a:pt x="2170403" y="1401066"/>
                  <a:pt x="2171180" y="1405522"/>
                  <a:pt x="2165421" y="1408412"/>
                </a:cubicBezTo>
                <a:cubicBezTo>
                  <a:pt x="2159663" y="1411301"/>
                  <a:pt x="2149208" y="1417714"/>
                  <a:pt x="2134056" y="1427650"/>
                </a:cubicBezTo>
                <a:cubicBezTo>
                  <a:pt x="2118904" y="1437587"/>
                  <a:pt x="2115184" y="1436885"/>
                  <a:pt x="2122896" y="1425544"/>
                </a:cubicBezTo>
                <a:cubicBezTo>
                  <a:pt x="2130608" y="1414204"/>
                  <a:pt x="2135952" y="1404390"/>
                  <a:pt x="2138929" y="1396101"/>
                </a:cubicBezTo>
                <a:cubicBezTo>
                  <a:pt x="2141163" y="1389885"/>
                  <a:pt x="2143518" y="1386435"/>
                  <a:pt x="2145994" y="1385751"/>
                </a:cubicBezTo>
                <a:close/>
                <a:moveTo>
                  <a:pt x="7400875" y="1381805"/>
                </a:moveTo>
                <a:cubicBezTo>
                  <a:pt x="7410595" y="1381562"/>
                  <a:pt x="7418981" y="1384320"/>
                  <a:pt x="7426031" y="1390079"/>
                </a:cubicBezTo>
                <a:cubicBezTo>
                  <a:pt x="7435432" y="1397756"/>
                  <a:pt x="7438943" y="1403315"/>
                  <a:pt x="7436561" y="1406753"/>
                </a:cubicBezTo>
                <a:cubicBezTo>
                  <a:pt x="7434181" y="1410192"/>
                  <a:pt x="7426832" y="1411912"/>
                  <a:pt x="7414515" y="1411912"/>
                </a:cubicBezTo>
                <a:cubicBezTo>
                  <a:pt x="7404381" y="1411912"/>
                  <a:pt x="7389419" y="1412335"/>
                  <a:pt x="7369628" y="1413183"/>
                </a:cubicBezTo>
                <a:cubicBezTo>
                  <a:pt x="7349837" y="1414031"/>
                  <a:pt x="7326519" y="1416212"/>
                  <a:pt x="7299673" y="1419725"/>
                </a:cubicBezTo>
                <a:cubicBezTo>
                  <a:pt x="7309033" y="1425463"/>
                  <a:pt x="7312793" y="1429929"/>
                  <a:pt x="7310956" y="1433124"/>
                </a:cubicBezTo>
                <a:cubicBezTo>
                  <a:pt x="7309117" y="1436319"/>
                  <a:pt x="7304509" y="1447574"/>
                  <a:pt x="7297129" y="1466891"/>
                </a:cubicBezTo>
                <a:cubicBezTo>
                  <a:pt x="7299191" y="1466742"/>
                  <a:pt x="7306683" y="1466060"/>
                  <a:pt x="7319603" y="1464846"/>
                </a:cubicBezTo>
                <a:cubicBezTo>
                  <a:pt x="7332525" y="1463632"/>
                  <a:pt x="7341583" y="1461716"/>
                  <a:pt x="7346777" y="1459098"/>
                </a:cubicBezTo>
                <a:cubicBezTo>
                  <a:pt x="7351973" y="1456480"/>
                  <a:pt x="7358437" y="1457232"/>
                  <a:pt x="7366169" y="1461356"/>
                </a:cubicBezTo>
                <a:cubicBezTo>
                  <a:pt x="7373901" y="1465480"/>
                  <a:pt x="7380073" y="1470045"/>
                  <a:pt x="7384685" y="1475050"/>
                </a:cubicBezTo>
                <a:cubicBezTo>
                  <a:pt x="7389297" y="1480056"/>
                  <a:pt x="7389003" y="1485353"/>
                  <a:pt x="7383801" y="1490942"/>
                </a:cubicBezTo>
                <a:cubicBezTo>
                  <a:pt x="7378597" y="1496530"/>
                  <a:pt x="7374749" y="1506619"/>
                  <a:pt x="7372253" y="1521209"/>
                </a:cubicBezTo>
                <a:cubicBezTo>
                  <a:pt x="7369757" y="1535798"/>
                  <a:pt x="7364799" y="1553561"/>
                  <a:pt x="7357379" y="1574499"/>
                </a:cubicBezTo>
                <a:cubicBezTo>
                  <a:pt x="7349959" y="1595437"/>
                  <a:pt x="7338567" y="1610816"/>
                  <a:pt x="7323205" y="1620637"/>
                </a:cubicBezTo>
                <a:cubicBezTo>
                  <a:pt x="7307843" y="1630458"/>
                  <a:pt x="7299653" y="1630350"/>
                  <a:pt x="7298635" y="1620312"/>
                </a:cubicBezTo>
                <a:cubicBezTo>
                  <a:pt x="7297618" y="1610273"/>
                  <a:pt x="7291765" y="1599181"/>
                  <a:pt x="7281075" y="1587033"/>
                </a:cubicBezTo>
                <a:cubicBezTo>
                  <a:pt x="7270387" y="1574886"/>
                  <a:pt x="7272485" y="1571793"/>
                  <a:pt x="7287373" y="1577755"/>
                </a:cubicBezTo>
                <a:cubicBezTo>
                  <a:pt x="7302261" y="1583716"/>
                  <a:pt x="7311919" y="1585816"/>
                  <a:pt x="7316348" y="1584052"/>
                </a:cubicBezTo>
                <a:cubicBezTo>
                  <a:pt x="7320777" y="1582289"/>
                  <a:pt x="7325697" y="1574536"/>
                  <a:pt x="7331110" y="1560795"/>
                </a:cubicBezTo>
                <a:cubicBezTo>
                  <a:pt x="7336523" y="1547053"/>
                  <a:pt x="7341125" y="1532885"/>
                  <a:pt x="7344916" y="1518289"/>
                </a:cubicBezTo>
                <a:cubicBezTo>
                  <a:pt x="7348707" y="1503693"/>
                  <a:pt x="7349905" y="1493593"/>
                  <a:pt x="7348507" y="1487991"/>
                </a:cubicBezTo>
                <a:cubicBezTo>
                  <a:pt x="7347110" y="1482389"/>
                  <a:pt x="7342807" y="1480218"/>
                  <a:pt x="7335597" y="1481480"/>
                </a:cubicBezTo>
                <a:cubicBezTo>
                  <a:pt x="7328387" y="1482742"/>
                  <a:pt x="7321126" y="1484444"/>
                  <a:pt x="7313815" y="1486587"/>
                </a:cubicBezTo>
                <a:cubicBezTo>
                  <a:pt x="7306503" y="1488730"/>
                  <a:pt x="7298913" y="1486825"/>
                  <a:pt x="7291045" y="1480870"/>
                </a:cubicBezTo>
                <a:cubicBezTo>
                  <a:pt x="7283735" y="1498192"/>
                  <a:pt x="7275968" y="1513565"/>
                  <a:pt x="7267747" y="1526987"/>
                </a:cubicBezTo>
                <a:cubicBezTo>
                  <a:pt x="7259527" y="1540410"/>
                  <a:pt x="7250893" y="1552072"/>
                  <a:pt x="7241845" y="1561975"/>
                </a:cubicBezTo>
                <a:cubicBezTo>
                  <a:pt x="7232797" y="1571878"/>
                  <a:pt x="7222769" y="1580573"/>
                  <a:pt x="7211761" y="1588061"/>
                </a:cubicBezTo>
                <a:cubicBezTo>
                  <a:pt x="7200753" y="1595549"/>
                  <a:pt x="7189006" y="1601473"/>
                  <a:pt x="7176519" y="1605834"/>
                </a:cubicBezTo>
                <a:cubicBezTo>
                  <a:pt x="7164033" y="1610195"/>
                  <a:pt x="7165769" y="1605115"/>
                  <a:pt x="7181729" y="1590594"/>
                </a:cubicBezTo>
                <a:cubicBezTo>
                  <a:pt x="7197688" y="1576072"/>
                  <a:pt x="7212402" y="1560181"/>
                  <a:pt x="7225872" y="1542920"/>
                </a:cubicBezTo>
                <a:cubicBezTo>
                  <a:pt x="7239343" y="1525658"/>
                  <a:pt x="7250309" y="1507928"/>
                  <a:pt x="7258774" y="1489731"/>
                </a:cubicBezTo>
                <a:cubicBezTo>
                  <a:pt x="7267239" y="1471533"/>
                  <a:pt x="7272953" y="1456351"/>
                  <a:pt x="7275917" y="1444183"/>
                </a:cubicBezTo>
                <a:cubicBezTo>
                  <a:pt x="7278881" y="1432015"/>
                  <a:pt x="7279481" y="1425090"/>
                  <a:pt x="7277718" y="1423408"/>
                </a:cubicBezTo>
                <a:cubicBezTo>
                  <a:pt x="7240645" y="1428522"/>
                  <a:pt x="7216387" y="1432140"/>
                  <a:pt x="7204945" y="1434263"/>
                </a:cubicBezTo>
                <a:cubicBezTo>
                  <a:pt x="7193503" y="1436386"/>
                  <a:pt x="7184224" y="1435352"/>
                  <a:pt x="7177109" y="1431160"/>
                </a:cubicBezTo>
                <a:cubicBezTo>
                  <a:pt x="7169995" y="1426969"/>
                  <a:pt x="7165423" y="1422262"/>
                  <a:pt x="7163395" y="1417039"/>
                </a:cubicBezTo>
                <a:cubicBezTo>
                  <a:pt x="7161367" y="1411817"/>
                  <a:pt x="7163341" y="1409639"/>
                  <a:pt x="7169317" y="1410508"/>
                </a:cubicBezTo>
                <a:cubicBezTo>
                  <a:pt x="7175291" y="1411376"/>
                  <a:pt x="7188558" y="1410969"/>
                  <a:pt x="7209116" y="1409287"/>
                </a:cubicBezTo>
                <a:cubicBezTo>
                  <a:pt x="7229674" y="1407605"/>
                  <a:pt x="7257730" y="1403800"/>
                  <a:pt x="7293283" y="1397872"/>
                </a:cubicBezTo>
                <a:cubicBezTo>
                  <a:pt x="7344085" y="1390981"/>
                  <a:pt x="7376560" y="1386040"/>
                  <a:pt x="7390708" y="1383048"/>
                </a:cubicBezTo>
                <a:cubicBezTo>
                  <a:pt x="7394245" y="1382301"/>
                  <a:pt x="7397634" y="1381886"/>
                  <a:pt x="7400875" y="1381805"/>
                </a:cubicBezTo>
                <a:close/>
                <a:moveTo>
                  <a:pt x="2202022" y="1378025"/>
                </a:moveTo>
                <a:cubicBezTo>
                  <a:pt x="2205220" y="1378319"/>
                  <a:pt x="2210128" y="1380135"/>
                  <a:pt x="2216748" y="1383476"/>
                </a:cubicBezTo>
                <a:cubicBezTo>
                  <a:pt x="2229988" y="1390156"/>
                  <a:pt x="2234620" y="1396447"/>
                  <a:pt x="2230645" y="1402348"/>
                </a:cubicBezTo>
                <a:cubicBezTo>
                  <a:pt x="2226671" y="1408249"/>
                  <a:pt x="2222781" y="1416480"/>
                  <a:pt x="2218976" y="1427040"/>
                </a:cubicBezTo>
                <a:cubicBezTo>
                  <a:pt x="2215171" y="1437600"/>
                  <a:pt x="2208283" y="1450382"/>
                  <a:pt x="2198313" y="1465385"/>
                </a:cubicBezTo>
                <a:cubicBezTo>
                  <a:pt x="2215052" y="1462170"/>
                  <a:pt x="2230340" y="1457110"/>
                  <a:pt x="2244177" y="1450206"/>
                </a:cubicBezTo>
                <a:cubicBezTo>
                  <a:pt x="2258013" y="1443301"/>
                  <a:pt x="2269150" y="1443081"/>
                  <a:pt x="2277587" y="1449544"/>
                </a:cubicBezTo>
                <a:cubicBezTo>
                  <a:pt x="2286025" y="1456008"/>
                  <a:pt x="2285113" y="1461329"/>
                  <a:pt x="2274851" y="1465507"/>
                </a:cubicBezTo>
                <a:cubicBezTo>
                  <a:pt x="2264589" y="1469685"/>
                  <a:pt x="2247588" y="1473551"/>
                  <a:pt x="2223849" y="1477105"/>
                </a:cubicBezTo>
                <a:cubicBezTo>
                  <a:pt x="2236614" y="1479533"/>
                  <a:pt x="2241474" y="1485421"/>
                  <a:pt x="2238428" y="1494767"/>
                </a:cubicBezTo>
                <a:cubicBezTo>
                  <a:pt x="2235383" y="1504113"/>
                  <a:pt x="2232792" y="1514345"/>
                  <a:pt x="2230656" y="1525461"/>
                </a:cubicBezTo>
                <a:cubicBezTo>
                  <a:pt x="2228519" y="1536578"/>
                  <a:pt x="2224548" y="1548898"/>
                  <a:pt x="2218742" y="1562423"/>
                </a:cubicBezTo>
                <a:cubicBezTo>
                  <a:pt x="2225932" y="1570928"/>
                  <a:pt x="2234298" y="1579125"/>
                  <a:pt x="2243841" y="1587013"/>
                </a:cubicBezTo>
                <a:cubicBezTo>
                  <a:pt x="2253384" y="1594901"/>
                  <a:pt x="2263300" y="1600900"/>
                  <a:pt x="2273589" y="1605010"/>
                </a:cubicBezTo>
                <a:cubicBezTo>
                  <a:pt x="2283878" y="1609120"/>
                  <a:pt x="2293269" y="1613522"/>
                  <a:pt x="2301760" y="1618216"/>
                </a:cubicBezTo>
                <a:cubicBezTo>
                  <a:pt x="2310252" y="1622909"/>
                  <a:pt x="2305918" y="1626090"/>
                  <a:pt x="2288758" y="1627759"/>
                </a:cubicBezTo>
                <a:cubicBezTo>
                  <a:pt x="2271598" y="1629427"/>
                  <a:pt x="2258644" y="1629580"/>
                  <a:pt x="2249894" y="1628217"/>
                </a:cubicBezTo>
                <a:cubicBezTo>
                  <a:pt x="2241145" y="1626853"/>
                  <a:pt x="2234759" y="1623045"/>
                  <a:pt x="2230737" y="1616791"/>
                </a:cubicBezTo>
                <a:cubicBezTo>
                  <a:pt x="2226715" y="1610538"/>
                  <a:pt x="2217901" y="1597577"/>
                  <a:pt x="2204295" y="1577907"/>
                </a:cubicBezTo>
                <a:cubicBezTo>
                  <a:pt x="2198476" y="1585870"/>
                  <a:pt x="2191615" y="1592486"/>
                  <a:pt x="2183714" y="1597756"/>
                </a:cubicBezTo>
                <a:cubicBezTo>
                  <a:pt x="2175812" y="1603026"/>
                  <a:pt x="2166242" y="1606994"/>
                  <a:pt x="2155003" y="1609660"/>
                </a:cubicBezTo>
                <a:cubicBezTo>
                  <a:pt x="2152194" y="1610326"/>
                  <a:pt x="2150024" y="1610679"/>
                  <a:pt x="2148493" y="1610718"/>
                </a:cubicBezTo>
                <a:lnTo>
                  <a:pt x="2146870" y="1610217"/>
                </a:lnTo>
                <a:lnTo>
                  <a:pt x="2146325" y="1619711"/>
                </a:lnTo>
                <a:cubicBezTo>
                  <a:pt x="2144019" y="1629295"/>
                  <a:pt x="2139292" y="1630506"/>
                  <a:pt x="2132145" y="1623343"/>
                </a:cubicBezTo>
                <a:cubicBezTo>
                  <a:pt x="2124995" y="1616181"/>
                  <a:pt x="2118490" y="1609975"/>
                  <a:pt x="2112630" y="1604725"/>
                </a:cubicBezTo>
                <a:cubicBezTo>
                  <a:pt x="2100274" y="1614696"/>
                  <a:pt x="2088209" y="1621858"/>
                  <a:pt x="2076442" y="1626212"/>
                </a:cubicBezTo>
                <a:cubicBezTo>
                  <a:pt x="2064675" y="1630567"/>
                  <a:pt x="2052226" y="1633181"/>
                  <a:pt x="2039095" y="1634056"/>
                </a:cubicBezTo>
                <a:cubicBezTo>
                  <a:pt x="2025963" y="1634931"/>
                  <a:pt x="2024457" y="1632408"/>
                  <a:pt x="2034579" y="1626487"/>
                </a:cubicBezTo>
                <a:cubicBezTo>
                  <a:pt x="2044696" y="1620566"/>
                  <a:pt x="2055094" y="1615140"/>
                  <a:pt x="2065769" y="1610209"/>
                </a:cubicBezTo>
                <a:cubicBezTo>
                  <a:pt x="2076446" y="1605278"/>
                  <a:pt x="2086104" y="1599021"/>
                  <a:pt x="2094745" y="1591438"/>
                </a:cubicBezTo>
                <a:cubicBezTo>
                  <a:pt x="2085724" y="1585456"/>
                  <a:pt x="2078999" y="1581373"/>
                  <a:pt x="2074571" y="1579189"/>
                </a:cubicBezTo>
                <a:cubicBezTo>
                  <a:pt x="2070142" y="1577005"/>
                  <a:pt x="2069005" y="1573794"/>
                  <a:pt x="2071162" y="1569555"/>
                </a:cubicBezTo>
                <a:cubicBezTo>
                  <a:pt x="2073319" y="1565315"/>
                  <a:pt x="2075218" y="1560435"/>
                  <a:pt x="2076859" y="1554914"/>
                </a:cubicBezTo>
                <a:cubicBezTo>
                  <a:pt x="2058139" y="1557410"/>
                  <a:pt x="2045327" y="1560588"/>
                  <a:pt x="2038424" y="1564447"/>
                </a:cubicBezTo>
                <a:cubicBezTo>
                  <a:pt x="2031519" y="1568307"/>
                  <a:pt x="2023216" y="1565529"/>
                  <a:pt x="2013518" y="1556115"/>
                </a:cubicBezTo>
                <a:cubicBezTo>
                  <a:pt x="2003819" y="1546701"/>
                  <a:pt x="2005070" y="1542428"/>
                  <a:pt x="2017272" y="1543296"/>
                </a:cubicBezTo>
                <a:cubicBezTo>
                  <a:pt x="2029473" y="1544164"/>
                  <a:pt x="2050754" y="1542204"/>
                  <a:pt x="2081112" y="1537416"/>
                </a:cubicBezTo>
                <a:cubicBezTo>
                  <a:pt x="2083390" y="1527879"/>
                  <a:pt x="2083680" y="1519238"/>
                  <a:pt x="2081978" y="1511493"/>
                </a:cubicBezTo>
                <a:cubicBezTo>
                  <a:pt x="2080275" y="1503747"/>
                  <a:pt x="2085405" y="1502764"/>
                  <a:pt x="2097369" y="1508542"/>
                </a:cubicBezTo>
                <a:cubicBezTo>
                  <a:pt x="2109334" y="1514321"/>
                  <a:pt x="2114340" y="1518974"/>
                  <a:pt x="2112386" y="1522501"/>
                </a:cubicBezTo>
                <a:cubicBezTo>
                  <a:pt x="2110434" y="1526028"/>
                  <a:pt x="2107577" y="1529548"/>
                  <a:pt x="2103820" y="1533061"/>
                </a:cubicBezTo>
                <a:lnTo>
                  <a:pt x="2122173" y="1530986"/>
                </a:lnTo>
                <a:cubicBezTo>
                  <a:pt x="2123462" y="1527269"/>
                  <a:pt x="2123892" y="1522857"/>
                  <a:pt x="2123465" y="1517750"/>
                </a:cubicBezTo>
                <a:cubicBezTo>
                  <a:pt x="2123039" y="1512642"/>
                  <a:pt x="2126555" y="1512195"/>
                  <a:pt x="2134016" y="1516407"/>
                </a:cubicBezTo>
                <a:cubicBezTo>
                  <a:pt x="2141477" y="1520619"/>
                  <a:pt x="2146396" y="1524244"/>
                  <a:pt x="2148777" y="1527282"/>
                </a:cubicBezTo>
                <a:cubicBezTo>
                  <a:pt x="2151158" y="1530321"/>
                  <a:pt x="2151198" y="1534292"/>
                  <a:pt x="2148899" y="1539196"/>
                </a:cubicBezTo>
                <a:cubicBezTo>
                  <a:pt x="2146600" y="1544100"/>
                  <a:pt x="2143752" y="1551018"/>
                  <a:pt x="2140354" y="1559950"/>
                </a:cubicBezTo>
                <a:cubicBezTo>
                  <a:pt x="2136957" y="1568883"/>
                  <a:pt x="2132442" y="1577704"/>
                  <a:pt x="2126812" y="1586413"/>
                </a:cubicBezTo>
                <a:cubicBezTo>
                  <a:pt x="2132116" y="1589817"/>
                  <a:pt x="2137271" y="1593822"/>
                  <a:pt x="2142278" y="1598428"/>
                </a:cubicBezTo>
                <a:lnTo>
                  <a:pt x="2147019" y="1607159"/>
                </a:lnTo>
                <a:lnTo>
                  <a:pt x="2151992" y="1602599"/>
                </a:lnTo>
                <a:cubicBezTo>
                  <a:pt x="2161223" y="1595226"/>
                  <a:pt x="2169172" y="1588206"/>
                  <a:pt x="2175839" y="1581539"/>
                </a:cubicBezTo>
                <a:cubicBezTo>
                  <a:pt x="2182506" y="1574872"/>
                  <a:pt x="2188241" y="1568195"/>
                  <a:pt x="2193043" y="1561507"/>
                </a:cubicBezTo>
                <a:cubicBezTo>
                  <a:pt x="2187332" y="1552323"/>
                  <a:pt x="2181811" y="1544249"/>
                  <a:pt x="2176480" y="1537283"/>
                </a:cubicBezTo>
                <a:cubicBezTo>
                  <a:pt x="2171149" y="1530318"/>
                  <a:pt x="2166408" y="1523942"/>
                  <a:pt x="2162257" y="1518157"/>
                </a:cubicBezTo>
                <a:cubicBezTo>
                  <a:pt x="2158106" y="1512371"/>
                  <a:pt x="2159354" y="1508939"/>
                  <a:pt x="2166001" y="1507861"/>
                </a:cubicBezTo>
                <a:cubicBezTo>
                  <a:pt x="2172648" y="1506782"/>
                  <a:pt x="2177647" y="1508346"/>
                  <a:pt x="2180997" y="1512551"/>
                </a:cubicBezTo>
                <a:cubicBezTo>
                  <a:pt x="2184348" y="1516756"/>
                  <a:pt x="2191598" y="1527425"/>
                  <a:pt x="2202749" y="1544558"/>
                </a:cubicBezTo>
                <a:cubicBezTo>
                  <a:pt x="2206506" y="1535767"/>
                  <a:pt x="2209023" y="1525271"/>
                  <a:pt x="2210298" y="1513070"/>
                </a:cubicBezTo>
                <a:cubicBezTo>
                  <a:pt x="2211573" y="1500868"/>
                  <a:pt x="2211878" y="1489707"/>
                  <a:pt x="2211214" y="1479588"/>
                </a:cubicBezTo>
                <a:cubicBezTo>
                  <a:pt x="2206832" y="1480442"/>
                  <a:pt x="2200911" y="1480442"/>
                  <a:pt x="2193450" y="1479588"/>
                </a:cubicBezTo>
                <a:cubicBezTo>
                  <a:pt x="2183887" y="1490887"/>
                  <a:pt x="2173767" y="1499247"/>
                  <a:pt x="2163091" y="1504666"/>
                </a:cubicBezTo>
                <a:cubicBezTo>
                  <a:pt x="2152416" y="1510085"/>
                  <a:pt x="2152426" y="1505415"/>
                  <a:pt x="2163122" y="1490657"/>
                </a:cubicBezTo>
                <a:cubicBezTo>
                  <a:pt x="2173818" y="1475898"/>
                  <a:pt x="2182757" y="1457806"/>
                  <a:pt x="2189940" y="1436380"/>
                </a:cubicBezTo>
                <a:cubicBezTo>
                  <a:pt x="2197123" y="1414954"/>
                  <a:pt x="2200300" y="1401863"/>
                  <a:pt x="2199473" y="1397109"/>
                </a:cubicBezTo>
                <a:cubicBezTo>
                  <a:pt x="2198646" y="1392354"/>
                  <a:pt x="2198008" y="1387223"/>
                  <a:pt x="2197560" y="1381716"/>
                </a:cubicBezTo>
                <a:cubicBezTo>
                  <a:pt x="2197336" y="1378962"/>
                  <a:pt x="2198824" y="1377732"/>
                  <a:pt x="2202022" y="1378025"/>
                </a:cubicBezTo>
                <a:close/>
                <a:moveTo>
                  <a:pt x="1077004" y="1373363"/>
                </a:moveTo>
                <a:cubicBezTo>
                  <a:pt x="1078669" y="1372644"/>
                  <a:pt x="1081271" y="1372742"/>
                  <a:pt x="1084814" y="1373658"/>
                </a:cubicBezTo>
                <a:cubicBezTo>
                  <a:pt x="1091893" y="1375489"/>
                  <a:pt x="1097876" y="1378226"/>
                  <a:pt x="1102761" y="1381868"/>
                </a:cubicBezTo>
                <a:cubicBezTo>
                  <a:pt x="1107642" y="1385511"/>
                  <a:pt x="1108290" y="1390262"/>
                  <a:pt x="1104702" y="1396122"/>
                </a:cubicBezTo>
                <a:cubicBezTo>
                  <a:pt x="1101114" y="1401982"/>
                  <a:pt x="1094709" y="1412668"/>
                  <a:pt x="1085485" y="1428179"/>
                </a:cubicBezTo>
                <a:cubicBezTo>
                  <a:pt x="1076260" y="1443691"/>
                  <a:pt x="1069755" y="1453777"/>
                  <a:pt x="1065970" y="1458436"/>
                </a:cubicBezTo>
                <a:cubicBezTo>
                  <a:pt x="1062186" y="1463096"/>
                  <a:pt x="1060694" y="1465426"/>
                  <a:pt x="1061494" y="1465426"/>
                </a:cubicBezTo>
                <a:lnTo>
                  <a:pt x="1070426" y="1465426"/>
                </a:lnTo>
                <a:cubicBezTo>
                  <a:pt x="1074007" y="1465426"/>
                  <a:pt x="1080763" y="1465073"/>
                  <a:pt x="1090692" y="1464368"/>
                </a:cubicBezTo>
                <a:cubicBezTo>
                  <a:pt x="1101816" y="1446882"/>
                  <a:pt x="1107378" y="1434904"/>
                  <a:pt x="1107378" y="1428434"/>
                </a:cubicBezTo>
                <a:cubicBezTo>
                  <a:pt x="1107378" y="1418179"/>
                  <a:pt x="1110766" y="1414645"/>
                  <a:pt x="1117541" y="1417833"/>
                </a:cubicBezTo>
                <a:cubicBezTo>
                  <a:pt x="1124317" y="1421020"/>
                  <a:pt x="1130304" y="1424775"/>
                  <a:pt x="1135499" y="1429095"/>
                </a:cubicBezTo>
                <a:cubicBezTo>
                  <a:pt x="1140694" y="1433415"/>
                  <a:pt x="1141403" y="1436993"/>
                  <a:pt x="1137624" y="1439828"/>
                </a:cubicBezTo>
                <a:cubicBezTo>
                  <a:pt x="1133846" y="1442663"/>
                  <a:pt x="1130014" y="1446143"/>
                  <a:pt x="1126129" y="1450267"/>
                </a:cubicBezTo>
                <a:cubicBezTo>
                  <a:pt x="1122241" y="1454391"/>
                  <a:pt x="1115710" y="1464066"/>
                  <a:pt x="1106533" y="1479293"/>
                </a:cubicBezTo>
                <a:cubicBezTo>
                  <a:pt x="1097356" y="1494519"/>
                  <a:pt x="1091496" y="1504052"/>
                  <a:pt x="1088954" y="1507891"/>
                </a:cubicBezTo>
                <a:cubicBezTo>
                  <a:pt x="1086409" y="1511730"/>
                  <a:pt x="1082913" y="1515396"/>
                  <a:pt x="1078465" y="1518889"/>
                </a:cubicBezTo>
                <a:cubicBezTo>
                  <a:pt x="1074014" y="1522382"/>
                  <a:pt x="1075329" y="1523325"/>
                  <a:pt x="1082402" y="1521717"/>
                </a:cubicBezTo>
                <a:cubicBezTo>
                  <a:pt x="1089476" y="1520110"/>
                  <a:pt x="1096151" y="1518635"/>
                  <a:pt x="1102423" y="1517292"/>
                </a:cubicBezTo>
                <a:cubicBezTo>
                  <a:pt x="1108697" y="1515949"/>
                  <a:pt x="1116863" y="1514836"/>
                  <a:pt x="1126922" y="1513955"/>
                </a:cubicBezTo>
                <a:cubicBezTo>
                  <a:pt x="1136980" y="1513073"/>
                  <a:pt x="1132532" y="1517261"/>
                  <a:pt x="1113573" y="1526519"/>
                </a:cubicBezTo>
                <a:cubicBezTo>
                  <a:pt x="1094617" y="1535778"/>
                  <a:pt x="1081371" y="1542916"/>
                  <a:pt x="1073834" y="1547935"/>
                </a:cubicBezTo>
                <a:cubicBezTo>
                  <a:pt x="1066300" y="1552954"/>
                  <a:pt x="1060365" y="1556437"/>
                  <a:pt x="1056030" y="1558384"/>
                </a:cubicBezTo>
                <a:cubicBezTo>
                  <a:pt x="1051696" y="1560330"/>
                  <a:pt x="1047467" y="1556959"/>
                  <a:pt x="1043343" y="1548271"/>
                </a:cubicBezTo>
                <a:cubicBezTo>
                  <a:pt x="1039221" y="1539583"/>
                  <a:pt x="1039620" y="1533366"/>
                  <a:pt x="1044544" y="1529622"/>
                </a:cubicBezTo>
                <a:cubicBezTo>
                  <a:pt x="1049468" y="1525878"/>
                  <a:pt x="1055254" y="1520062"/>
                  <a:pt x="1061902" y="1512174"/>
                </a:cubicBezTo>
                <a:cubicBezTo>
                  <a:pt x="1068548" y="1504286"/>
                  <a:pt x="1076469" y="1493424"/>
                  <a:pt x="1085667" y="1479588"/>
                </a:cubicBezTo>
                <a:cubicBezTo>
                  <a:pt x="1064045" y="1484498"/>
                  <a:pt x="1051222" y="1488493"/>
                  <a:pt x="1047199" y="1491572"/>
                </a:cubicBezTo>
                <a:cubicBezTo>
                  <a:pt x="1043177" y="1494652"/>
                  <a:pt x="1039010" y="1491823"/>
                  <a:pt x="1034696" y="1483087"/>
                </a:cubicBezTo>
                <a:cubicBezTo>
                  <a:pt x="1030383" y="1474352"/>
                  <a:pt x="1030667" y="1468356"/>
                  <a:pt x="1035551" y="1465100"/>
                </a:cubicBezTo>
                <a:cubicBezTo>
                  <a:pt x="1040434" y="1461845"/>
                  <a:pt x="1044952" y="1457097"/>
                  <a:pt x="1049102" y="1450857"/>
                </a:cubicBezTo>
                <a:cubicBezTo>
                  <a:pt x="1053253" y="1444617"/>
                  <a:pt x="1058045" y="1435867"/>
                  <a:pt x="1063478" y="1424608"/>
                </a:cubicBezTo>
                <a:cubicBezTo>
                  <a:pt x="1068911" y="1413349"/>
                  <a:pt x="1072265" y="1403939"/>
                  <a:pt x="1073539" y="1396376"/>
                </a:cubicBezTo>
                <a:cubicBezTo>
                  <a:pt x="1074815" y="1388814"/>
                  <a:pt x="1075242" y="1382679"/>
                  <a:pt x="1074823" y="1377972"/>
                </a:cubicBezTo>
                <a:cubicBezTo>
                  <a:pt x="1074612" y="1375618"/>
                  <a:pt x="1075340" y="1374082"/>
                  <a:pt x="1077004" y="1373363"/>
                </a:cubicBezTo>
                <a:close/>
                <a:moveTo>
                  <a:pt x="7611441" y="1371214"/>
                </a:moveTo>
                <a:cubicBezTo>
                  <a:pt x="7615119" y="1370707"/>
                  <a:pt x="7619239" y="1371155"/>
                  <a:pt x="7623800" y="1372559"/>
                </a:cubicBezTo>
                <a:cubicBezTo>
                  <a:pt x="7632923" y="1375367"/>
                  <a:pt x="7638875" y="1380536"/>
                  <a:pt x="7641655" y="1388064"/>
                </a:cubicBezTo>
                <a:cubicBezTo>
                  <a:pt x="7644435" y="1395593"/>
                  <a:pt x="7644259" y="1403884"/>
                  <a:pt x="7641126" y="1412939"/>
                </a:cubicBezTo>
                <a:cubicBezTo>
                  <a:pt x="7637993" y="1421994"/>
                  <a:pt x="7633346" y="1430489"/>
                  <a:pt x="7627188" y="1438424"/>
                </a:cubicBezTo>
                <a:cubicBezTo>
                  <a:pt x="7621029" y="1446360"/>
                  <a:pt x="7612663" y="1454567"/>
                  <a:pt x="7602089" y="1463045"/>
                </a:cubicBezTo>
                <a:cubicBezTo>
                  <a:pt x="7591515" y="1471523"/>
                  <a:pt x="7584645" y="1474914"/>
                  <a:pt x="7581477" y="1473219"/>
                </a:cubicBezTo>
                <a:cubicBezTo>
                  <a:pt x="7578309" y="1471523"/>
                  <a:pt x="7580629" y="1466419"/>
                  <a:pt x="7588436" y="1457907"/>
                </a:cubicBezTo>
                <a:cubicBezTo>
                  <a:pt x="7596243" y="1449395"/>
                  <a:pt x="7601791" y="1442467"/>
                  <a:pt x="7605081" y="1437122"/>
                </a:cubicBezTo>
                <a:cubicBezTo>
                  <a:pt x="7608369" y="1431778"/>
                  <a:pt x="7612110" y="1426358"/>
                  <a:pt x="7616302" y="1420865"/>
                </a:cubicBezTo>
                <a:cubicBezTo>
                  <a:pt x="7608203" y="1420865"/>
                  <a:pt x="7602137" y="1418070"/>
                  <a:pt x="7598101" y="1412481"/>
                </a:cubicBezTo>
                <a:cubicBezTo>
                  <a:pt x="7594065" y="1406892"/>
                  <a:pt x="7592265" y="1400558"/>
                  <a:pt x="7592699" y="1393477"/>
                </a:cubicBezTo>
                <a:cubicBezTo>
                  <a:pt x="7593133" y="1386396"/>
                  <a:pt x="7596145" y="1380437"/>
                  <a:pt x="7601733" y="1375601"/>
                </a:cubicBezTo>
                <a:cubicBezTo>
                  <a:pt x="7604527" y="1373183"/>
                  <a:pt x="7607763" y="1371721"/>
                  <a:pt x="7611441" y="1371214"/>
                </a:cubicBezTo>
                <a:close/>
                <a:moveTo>
                  <a:pt x="7545047" y="1371214"/>
                </a:moveTo>
                <a:cubicBezTo>
                  <a:pt x="7548725" y="1370707"/>
                  <a:pt x="7552845" y="1371155"/>
                  <a:pt x="7557406" y="1372559"/>
                </a:cubicBezTo>
                <a:cubicBezTo>
                  <a:pt x="7566528" y="1375367"/>
                  <a:pt x="7572480" y="1380536"/>
                  <a:pt x="7575261" y="1388064"/>
                </a:cubicBezTo>
                <a:cubicBezTo>
                  <a:pt x="7578041" y="1395593"/>
                  <a:pt x="7577865" y="1403884"/>
                  <a:pt x="7574731" y="1412939"/>
                </a:cubicBezTo>
                <a:cubicBezTo>
                  <a:pt x="7571598" y="1421994"/>
                  <a:pt x="7566952" y="1430489"/>
                  <a:pt x="7560793" y="1438424"/>
                </a:cubicBezTo>
                <a:cubicBezTo>
                  <a:pt x="7554635" y="1446360"/>
                  <a:pt x="7546269" y="1454567"/>
                  <a:pt x="7535695" y="1463045"/>
                </a:cubicBezTo>
                <a:cubicBezTo>
                  <a:pt x="7525121" y="1471523"/>
                  <a:pt x="7518250" y="1474914"/>
                  <a:pt x="7515083" y="1473219"/>
                </a:cubicBezTo>
                <a:cubicBezTo>
                  <a:pt x="7511915" y="1471523"/>
                  <a:pt x="7514235" y="1466419"/>
                  <a:pt x="7522042" y="1457907"/>
                </a:cubicBezTo>
                <a:cubicBezTo>
                  <a:pt x="7529849" y="1449395"/>
                  <a:pt x="7535397" y="1442467"/>
                  <a:pt x="7538686" y="1437122"/>
                </a:cubicBezTo>
                <a:cubicBezTo>
                  <a:pt x="7541975" y="1431778"/>
                  <a:pt x="7545716" y="1426358"/>
                  <a:pt x="7549907" y="1420865"/>
                </a:cubicBezTo>
                <a:cubicBezTo>
                  <a:pt x="7541809" y="1420865"/>
                  <a:pt x="7535742" y="1418070"/>
                  <a:pt x="7531707" y="1412481"/>
                </a:cubicBezTo>
                <a:cubicBezTo>
                  <a:pt x="7527671" y="1406892"/>
                  <a:pt x="7525870" y="1400558"/>
                  <a:pt x="7526305" y="1393477"/>
                </a:cubicBezTo>
                <a:cubicBezTo>
                  <a:pt x="7526739" y="1386396"/>
                  <a:pt x="7529750" y="1380437"/>
                  <a:pt x="7535339" y="1375601"/>
                </a:cubicBezTo>
                <a:cubicBezTo>
                  <a:pt x="7538133" y="1373183"/>
                  <a:pt x="7541369" y="1371721"/>
                  <a:pt x="7545047" y="1371214"/>
                </a:cubicBezTo>
                <a:close/>
                <a:moveTo>
                  <a:pt x="6712856" y="1371015"/>
                </a:moveTo>
                <a:cubicBezTo>
                  <a:pt x="6716488" y="1371482"/>
                  <a:pt x="6720643" y="1372837"/>
                  <a:pt x="6725323" y="1375082"/>
                </a:cubicBezTo>
                <a:cubicBezTo>
                  <a:pt x="6734683" y="1379572"/>
                  <a:pt x="6742575" y="1384456"/>
                  <a:pt x="6748999" y="1389733"/>
                </a:cubicBezTo>
                <a:cubicBezTo>
                  <a:pt x="6755421" y="1395009"/>
                  <a:pt x="6756903" y="1400466"/>
                  <a:pt x="6753444" y="1406102"/>
                </a:cubicBezTo>
                <a:cubicBezTo>
                  <a:pt x="6749985" y="1411739"/>
                  <a:pt x="6747859" y="1418148"/>
                  <a:pt x="6747065" y="1425331"/>
                </a:cubicBezTo>
                <a:cubicBezTo>
                  <a:pt x="6746272" y="1432514"/>
                  <a:pt x="6745875" y="1448449"/>
                  <a:pt x="6745875" y="1473137"/>
                </a:cubicBezTo>
                <a:cubicBezTo>
                  <a:pt x="6745875" y="1498463"/>
                  <a:pt x="6746495" y="1522362"/>
                  <a:pt x="6747737" y="1544832"/>
                </a:cubicBezTo>
                <a:cubicBezTo>
                  <a:pt x="6748978" y="1567303"/>
                  <a:pt x="6750253" y="1583459"/>
                  <a:pt x="6751562" y="1593300"/>
                </a:cubicBezTo>
                <a:cubicBezTo>
                  <a:pt x="6752871" y="1603142"/>
                  <a:pt x="6748883" y="1615167"/>
                  <a:pt x="6739598" y="1629376"/>
                </a:cubicBezTo>
                <a:cubicBezTo>
                  <a:pt x="6730313" y="1643586"/>
                  <a:pt x="6723374" y="1644739"/>
                  <a:pt x="6718782" y="1632836"/>
                </a:cubicBezTo>
                <a:cubicBezTo>
                  <a:pt x="6714191" y="1620932"/>
                  <a:pt x="6705403" y="1610267"/>
                  <a:pt x="6692421" y="1600839"/>
                </a:cubicBezTo>
                <a:cubicBezTo>
                  <a:pt x="6679440" y="1591411"/>
                  <a:pt x="6680464" y="1588400"/>
                  <a:pt x="6695494" y="1591805"/>
                </a:cubicBezTo>
                <a:cubicBezTo>
                  <a:pt x="6710525" y="1595209"/>
                  <a:pt x="6718609" y="1592615"/>
                  <a:pt x="6719749" y="1584022"/>
                </a:cubicBezTo>
                <a:cubicBezTo>
                  <a:pt x="6720888" y="1575428"/>
                  <a:pt x="6721457" y="1564423"/>
                  <a:pt x="6721457" y="1551008"/>
                </a:cubicBezTo>
                <a:cubicBezTo>
                  <a:pt x="6721457" y="1536669"/>
                  <a:pt x="6720827" y="1509509"/>
                  <a:pt x="6719565" y="1469526"/>
                </a:cubicBezTo>
                <a:cubicBezTo>
                  <a:pt x="6718303" y="1429543"/>
                  <a:pt x="6715473" y="1406967"/>
                  <a:pt x="6711071" y="1401799"/>
                </a:cubicBezTo>
                <a:cubicBezTo>
                  <a:pt x="6706669" y="1396631"/>
                  <a:pt x="6700198" y="1394257"/>
                  <a:pt x="6691659" y="1394677"/>
                </a:cubicBezTo>
                <a:cubicBezTo>
                  <a:pt x="6683120" y="1395098"/>
                  <a:pt x="6668845" y="1396481"/>
                  <a:pt x="6648837" y="1398828"/>
                </a:cubicBezTo>
                <a:cubicBezTo>
                  <a:pt x="6660747" y="1402748"/>
                  <a:pt x="6665214" y="1407764"/>
                  <a:pt x="6662236" y="1413875"/>
                </a:cubicBezTo>
                <a:cubicBezTo>
                  <a:pt x="6659259" y="1419986"/>
                  <a:pt x="6657769" y="1430346"/>
                  <a:pt x="6657769" y="1444956"/>
                </a:cubicBezTo>
                <a:cubicBezTo>
                  <a:pt x="6664295" y="1444128"/>
                  <a:pt x="6669375" y="1443715"/>
                  <a:pt x="6673010" y="1443715"/>
                </a:cubicBezTo>
                <a:cubicBezTo>
                  <a:pt x="6678463" y="1443715"/>
                  <a:pt x="6683459" y="1446214"/>
                  <a:pt x="6687997" y="1451213"/>
                </a:cubicBezTo>
                <a:cubicBezTo>
                  <a:pt x="6692534" y="1456212"/>
                  <a:pt x="6689461" y="1460244"/>
                  <a:pt x="6678779" y="1463310"/>
                </a:cubicBezTo>
                <a:cubicBezTo>
                  <a:pt x="6668097" y="1466375"/>
                  <a:pt x="6661039" y="1468485"/>
                  <a:pt x="6657607" y="1469638"/>
                </a:cubicBezTo>
                <a:lnTo>
                  <a:pt x="6656487" y="1499874"/>
                </a:lnTo>
                <a:cubicBezTo>
                  <a:pt x="6666825" y="1497405"/>
                  <a:pt x="6675286" y="1495723"/>
                  <a:pt x="6681871" y="1494828"/>
                </a:cubicBezTo>
                <a:cubicBezTo>
                  <a:pt x="6688457" y="1493933"/>
                  <a:pt x="6693535" y="1496408"/>
                  <a:pt x="6697101" y="1502255"/>
                </a:cubicBezTo>
                <a:cubicBezTo>
                  <a:pt x="6700669" y="1508101"/>
                  <a:pt x="6698146" y="1512574"/>
                  <a:pt x="6689532" y="1515674"/>
                </a:cubicBezTo>
                <a:cubicBezTo>
                  <a:pt x="6680919" y="1518774"/>
                  <a:pt x="6669904" y="1522189"/>
                  <a:pt x="6656487" y="1525919"/>
                </a:cubicBezTo>
                <a:cubicBezTo>
                  <a:pt x="6656487" y="1545263"/>
                  <a:pt x="6655142" y="1565278"/>
                  <a:pt x="6652449" y="1585965"/>
                </a:cubicBezTo>
                <a:cubicBezTo>
                  <a:pt x="6649756" y="1606652"/>
                  <a:pt x="6645955" y="1617290"/>
                  <a:pt x="6641044" y="1617880"/>
                </a:cubicBezTo>
                <a:cubicBezTo>
                  <a:pt x="6636133" y="1618470"/>
                  <a:pt x="6633200" y="1612607"/>
                  <a:pt x="6632244" y="1600290"/>
                </a:cubicBezTo>
                <a:cubicBezTo>
                  <a:pt x="6631287" y="1587972"/>
                  <a:pt x="6631237" y="1564335"/>
                  <a:pt x="6632091" y="1529378"/>
                </a:cubicBezTo>
                <a:cubicBezTo>
                  <a:pt x="6624888" y="1531087"/>
                  <a:pt x="6618099" y="1531942"/>
                  <a:pt x="6611723" y="1531942"/>
                </a:cubicBezTo>
                <a:cubicBezTo>
                  <a:pt x="6606053" y="1531942"/>
                  <a:pt x="6599518" y="1529948"/>
                  <a:pt x="6592119" y="1525960"/>
                </a:cubicBezTo>
                <a:cubicBezTo>
                  <a:pt x="6584719" y="1521972"/>
                  <a:pt x="6584688" y="1518991"/>
                  <a:pt x="6592027" y="1517017"/>
                </a:cubicBezTo>
                <a:cubicBezTo>
                  <a:pt x="6599365" y="1515043"/>
                  <a:pt x="6613141" y="1511337"/>
                  <a:pt x="6633353" y="1505897"/>
                </a:cubicBezTo>
                <a:lnTo>
                  <a:pt x="6633353" y="1473199"/>
                </a:lnTo>
                <a:cubicBezTo>
                  <a:pt x="6623817" y="1475762"/>
                  <a:pt x="6614623" y="1474860"/>
                  <a:pt x="6605771" y="1470492"/>
                </a:cubicBezTo>
                <a:cubicBezTo>
                  <a:pt x="6596921" y="1466124"/>
                  <a:pt x="6595985" y="1462923"/>
                  <a:pt x="6602963" y="1460888"/>
                </a:cubicBezTo>
                <a:cubicBezTo>
                  <a:pt x="6609943" y="1458853"/>
                  <a:pt x="6620073" y="1456358"/>
                  <a:pt x="6633353" y="1453400"/>
                </a:cubicBezTo>
                <a:cubicBezTo>
                  <a:pt x="6633353" y="1434613"/>
                  <a:pt x="6632261" y="1417806"/>
                  <a:pt x="6630077" y="1402979"/>
                </a:cubicBezTo>
                <a:cubicBezTo>
                  <a:pt x="6615575" y="1404688"/>
                  <a:pt x="6602641" y="1406248"/>
                  <a:pt x="6591273" y="1407659"/>
                </a:cubicBezTo>
                <a:cubicBezTo>
                  <a:pt x="6590447" y="1466097"/>
                  <a:pt x="6588961" y="1504330"/>
                  <a:pt x="6586817" y="1522358"/>
                </a:cubicBezTo>
                <a:cubicBezTo>
                  <a:pt x="6584675" y="1540386"/>
                  <a:pt x="6580765" y="1559015"/>
                  <a:pt x="6575087" y="1578243"/>
                </a:cubicBezTo>
                <a:cubicBezTo>
                  <a:pt x="6569411" y="1597471"/>
                  <a:pt x="6557700" y="1612651"/>
                  <a:pt x="6539957" y="1623781"/>
                </a:cubicBezTo>
                <a:cubicBezTo>
                  <a:pt x="6522214" y="1634911"/>
                  <a:pt x="6519104" y="1632686"/>
                  <a:pt x="6530628" y="1617107"/>
                </a:cubicBezTo>
                <a:cubicBezTo>
                  <a:pt x="6542151" y="1601527"/>
                  <a:pt x="6550877" y="1579973"/>
                  <a:pt x="6556805" y="1552442"/>
                </a:cubicBezTo>
                <a:cubicBezTo>
                  <a:pt x="6562733" y="1524912"/>
                  <a:pt x="6565697" y="1501882"/>
                  <a:pt x="6565697" y="1483352"/>
                </a:cubicBezTo>
                <a:lnTo>
                  <a:pt x="6565697" y="1430998"/>
                </a:lnTo>
                <a:cubicBezTo>
                  <a:pt x="6565697" y="1415778"/>
                  <a:pt x="6563354" y="1404298"/>
                  <a:pt x="6558667" y="1396559"/>
                </a:cubicBezTo>
                <a:cubicBezTo>
                  <a:pt x="6553980" y="1388820"/>
                  <a:pt x="6557435" y="1386229"/>
                  <a:pt x="6569034" y="1388787"/>
                </a:cubicBezTo>
                <a:cubicBezTo>
                  <a:pt x="6580632" y="1391343"/>
                  <a:pt x="6594791" y="1391567"/>
                  <a:pt x="6611509" y="1389458"/>
                </a:cubicBezTo>
                <a:cubicBezTo>
                  <a:pt x="6628229" y="1387349"/>
                  <a:pt x="6646453" y="1384615"/>
                  <a:pt x="6666183" y="1381258"/>
                </a:cubicBezTo>
                <a:cubicBezTo>
                  <a:pt x="6685914" y="1377901"/>
                  <a:pt x="6698363" y="1374909"/>
                  <a:pt x="6703531" y="1372285"/>
                </a:cubicBezTo>
                <a:cubicBezTo>
                  <a:pt x="6706115" y="1370972"/>
                  <a:pt x="6709224" y="1370549"/>
                  <a:pt x="6712856" y="1371015"/>
                </a:cubicBezTo>
                <a:close/>
                <a:moveTo>
                  <a:pt x="1212128" y="1370715"/>
                </a:moveTo>
                <a:cubicBezTo>
                  <a:pt x="1216481" y="1370439"/>
                  <a:pt x="1222173" y="1370952"/>
                  <a:pt x="1229198" y="1372254"/>
                </a:cubicBezTo>
                <a:cubicBezTo>
                  <a:pt x="1245124" y="1374248"/>
                  <a:pt x="1252815" y="1381570"/>
                  <a:pt x="1252274" y="1394219"/>
                </a:cubicBezTo>
                <a:cubicBezTo>
                  <a:pt x="1251730" y="1406869"/>
                  <a:pt x="1242555" y="1407574"/>
                  <a:pt x="1224742" y="1396335"/>
                </a:cubicBezTo>
                <a:cubicBezTo>
                  <a:pt x="1206933" y="1385097"/>
                  <a:pt x="1199710" y="1377622"/>
                  <a:pt x="1203072" y="1373912"/>
                </a:cubicBezTo>
                <a:cubicBezTo>
                  <a:pt x="1204756" y="1372057"/>
                  <a:pt x="1207773" y="1370992"/>
                  <a:pt x="1212128" y="1370715"/>
                </a:cubicBezTo>
                <a:close/>
                <a:moveTo>
                  <a:pt x="6063450" y="1370708"/>
                </a:moveTo>
                <a:cubicBezTo>
                  <a:pt x="6066765" y="1370752"/>
                  <a:pt x="6069894" y="1371583"/>
                  <a:pt x="6072838" y="1373200"/>
                </a:cubicBezTo>
                <a:cubicBezTo>
                  <a:pt x="6078725" y="1376436"/>
                  <a:pt x="6086138" y="1382655"/>
                  <a:pt x="6095077" y="1391859"/>
                </a:cubicBezTo>
                <a:cubicBezTo>
                  <a:pt x="6104017" y="1401063"/>
                  <a:pt x="6102752" y="1406686"/>
                  <a:pt x="6091283" y="1408727"/>
                </a:cubicBezTo>
                <a:cubicBezTo>
                  <a:pt x="6079813" y="1410769"/>
                  <a:pt x="6067873" y="1415642"/>
                  <a:pt x="6055461" y="1423347"/>
                </a:cubicBezTo>
                <a:cubicBezTo>
                  <a:pt x="6043049" y="1431052"/>
                  <a:pt x="6038762" y="1430340"/>
                  <a:pt x="6042601" y="1421210"/>
                </a:cubicBezTo>
                <a:cubicBezTo>
                  <a:pt x="6046440" y="1412081"/>
                  <a:pt x="6049417" y="1405580"/>
                  <a:pt x="6051534" y="1401707"/>
                </a:cubicBezTo>
                <a:cubicBezTo>
                  <a:pt x="6053650" y="1397834"/>
                  <a:pt x="6053850" y="1395803"/>
                  <a:pt x="6052134" y="1395613"/>
                </a:cubicBezTo>
                <a:cubicBezTo>
                  <a:pt x="6050418" y="1395423"/>
                  <a:pt x="6035595" y="1397031"/>
                  <a:pt x="6007665" y="1400436"/>
                </a:cubicBezTo>
                <a:cubicBezTo>
                  <a:pt x="5979734" y="1403840"/>
                  <a:pt x="5957474" y="1406394"/>
                  <a:pt x="5940884" y="1408096"/>
                </a:cubicBezTo>
                <a:cubicBezTo>
                  <a:pt x="5924294" y="1409799"/>
                  <a:pt x="5912953" y="1410650"/>
                  <a:pt x="5906862" y="1410650"/>
                </a:cubicBezTo>
                <a:cubicBezTo>
                  <a:pt x="5901328" y="1425653"/>
                  <a:pt x="5894033" y="1436851"/>
                  <a:pt x="5884979" y="1444244"/>
                </a:cubicBezTo>
                <a:cubicBezTo>
                  <a:pt x="5875924" y="1451637"/>
                  <a:pt x="5870030" y="1450799"/>
                  <a:pt x="5867297" y="1441731"/>
                </a:cubicBezTo>
                <a:cubicBezTo>
                  <a:pt x="5864563" y="1432663"/>
                  <a:pt x="5866005" y="1424836"/>
                  <a:pt x="5871621" y="1418250"/>
                </a:cubicBezTo>
                <a:cubicBezTo>
                  <a:pt x="5877237" y="1411664"/>
                  <a:pt x="5881777" y="1405126"/>
                  <a:pt x="5885243" y="1398635"/>
                </a:cubicBezTo>
                <a:cubicBezTo>
                  <a:pt x="5888709" y="1392144"/>
                  <a:pt x="5892378" y="1386538"/>
                  <a:pt x="5896251" y="1381817"/>
                </a:cubicBezTo>
                <a:cubicBezTo>
                  <a:pt x="5900124" y="1377097"/>
                  <a:pt x="5903865" y="1381553"/>
                  <a:pt x="5907473" y="1395186"/>
                </a:cubicBezTo>
                <a:cubicBezTo>
                  <a:pt x="5910349" y="1395186"/>
                  <a:pt x="5920336" y="1394352"/>
                  <a:pt x="5937435" y="1392683"/>
                </a:cubicBezTo>
                <a:cubicBezTo>
                  <a:pt x="5954534" y="1391015"/>
                  <a:pt x="5969384" y="1389312"/>
                  <a:pt x="5981986" y="1387576"/>
                </a:cubicBezTo>
                <a:cubicBezTo>
                  <a:pt x="5994588" y="1385839"/>
                  <a:pt x="6007722" y="1383730"/>
                  <a:pt x="6021389" y="1381248"/>
                </a:cubicBezTo>
                <a:cubicBezTo>
                  <a:pt x="6035056" y="1378765"/>
                  <a:pt x="6045575" y="1375995"/>
                  <a:pt x="6052948" y="1372936"/>
                </a:cubicBezTo>
                <a:cubicBezTo>
                  <a:pt x="6056634" y="1371406"/>
                  <a:pt x="6060135" y="1370664"/>
                  <a:pt x="6063450" y="1370708"/>
                </a:cubicBezTo>
                <a:close/>
                <a:moveTo>
                  <a:pt x="2577300" y="1370708"/>
                </a:moveTo>
                <a:cubicBezTo>
                  <a:pt x="2580615" y="1370752"/>
                  <a:pt x="2583744" y="1371583"/>
                  <a:pt x="2586688" y="1373200"/>
                </a:cubicBezTo>
                <a:cubicBezTo>
                  <a:pt x="2592575" y="1376436"/>
                  <a:pt x="2599988" y="1382655"/>
                  <a:pt x="2608928" y="1391859"/>
                </a:cubicBezTo>
                <a:cubicBezTo>
                  <a:pt x="2617867" y="1401063"/>
                  <a:pt x="2616602" y="1406686"/>
                  <a:pt x="2605133" y="1408727"/>
                </a:cubicBezTo>
                <a:cubicBezTo>
                  <a:pt x="2593664" y="1410769"/>
                  <a:pt x="2581723" y="1415642"/>
                  <a:pt x="2569311" y="1423347"/>
                </a:cubicBezTo>
                <a:cubicBezTo>
                  <a:pt x="2556899" y="1431052"/>
                  <a:pt x="2552612" y="1430340"/>
                  <a:pt x="2556451" y="1421210"/>
                </a:cubicBezTo>
                <a:cubicBezTo>
                  <a:pt x="2560290" y="1412081"/>
                  <a:pt x="2563268" y="1405580"/>
                  <a:pt x="2565384" y="1401707"/>
                </a:cubicBezTo>
                <a:cubicBezTo>
                  <a:pt x="2567500" y="1397834"/>
                  <a:pt x="2567700" y="1395803"/>
                  <a:pt x="2565984" y="1395613"/>
                </a:cubicBezTo>
                <a:cubicBezTo>
                  <a:pt x="2564268" y="1395423"/>
                  <a:pt x="2549445" y="1397031"/>
                  <a:pt x="2521514" y="1400436"/>
                </a:cubicBezTo>
                <a:cubicBezTo>
                  <a:pt x="2493584" y="1403840"/>
                  <a:pt x="2471324" y="1406394"/>
                  <a:pt x="2454734" y="1408096"/>
                </a:cubicBezTo>
                <a:cubicBezTo>
                  <a:pt x="2438143" y="1409799"/>
                  <a:pt x="2426803" y="1410650"/>
                  <a:pt x="2420712" y="1410650"/>
                </a:cubicBezTo>
                <a:cubicBezTo>
                  <a:pt x="2415178" y="1425653"/>
                  <a:pt x="2407883" y="1436851"/>
                  <a:pt x="2398829" y="1444244"/>
                </a:cubicBezTo>
                <a:cubicBezTo>
                  <a:pt x="2389774" y="1451637"/>
                  <a:pt x="2383880" y="1450799"/>
                  <a:pt x="2381146" y="1441731"/>
                </a:cubicBezTo>
                <a:cubicBezTo>
                  <a:pt x="2378413" y="1432663"/>
                  <a:pt x="2379854" y="1424836"/>
                  <a:pt x="2385470" y="1418250"/>
                </a:cubicBezTo>
                <a:cubicBezTo>
                  <a:pt x="2391086" y="1411664"/>
                  <a:pt x="2395627" y="1405126"/>
                  <a:pt x="2399093" y="1398635"/>
                </a:cubicBezTo>
                <a:cubicBezTo>
                  <a:pt x="2402559" y="1392144"/>
                  <a:pt x="2406228" y="1386538"/>
                  <a:pt x="2410101" y="1381817"/>
                </a:cubicBezTo>
                <a:cubicBezTo>
                  <a:pt x="2413974" y="1377097"/>
                  <a:pt x="2417714" y="1381553"/>
                  <a:pt x="2421323" y="1395186"/>
                </a:cubicBezTo>
                <a:cubicBezTo>
                  <a:pt x="2424199" y="1395186"/>
                  <a:pt x="2434186" y="1394352"/>
                  <a:pt x="2451285" y="1392683"/>
                </a:cubicBezTo>
                <a:cubicBezTo>
                  <a:pt x="2468384" y="1391015"/>
                  <a:pt x="2483234" y="1389312"/>
                  <a:pt x="2495836" y="1387576"/>
                </a:cubicBezTo>
                <a:cubicBezTo>
                  <a:pt x="2508438" y="1385839"/>
                  <a:pt x="2521572" y="1383730"/>
                  <a:pt x="2535239" y="1381248"/>
                </a:cubicBezTo>
                <a:cubicBezTo>
                  <a:pt x="2548905" y="1378765"/>
                  <a:pt x="2559425" y="1375995"/>
                  <a:pt x="2566798" y="1372936"/>
                </a:cubicBezTo>
                <a:cubicBezTo>
                  <a:pt x="2570484" y="1371406"/>
                  <a:pt x="2573985" y="1370664"/>
                  <a:pt x="2577300" y="1370708"/>
                </a:cubicBezTo>
                <a:close/>
                <a:moveTo>
                  <a:pt x="6354957" y="1369650"/>
                </a:moveTo>
                <a:cubicBezTo>
                  <a:pt x="6365185" y="1369650"/>
                  <a:pt x="6373927" y="1371830"/>
                  <a:pt x="6381185" y="1376191"/>
                </a:cubicBezTo>
                <a:cubicBezTo>
                  <a:pt x="6388443" y="1380552"/>
                  <a:pt x="6391789" y="1386959"/>
                  <a:pt x="6391227" y="1395410"/>
                </a:cubicBezTo>
                <a:cubicBezTo>
                  <a:pt x="6390664" y="1403861"/>
                  <a:pt x="6380866" y="1404519"/>
                  <a:pt x="6361834" y="1397383"/>
                </a:cubicBezTo>
                <a:cubicBezTo>
                  <a:pt x="6351891" y="1389231"/>
                  <a:pt x="6345481" y="1382570"/>
                  <a:pt x="6342605" y="1377402"/>
                </a:cubicBezTo>
                <a:cubicBezTo>
                  <a:pt x="6339731" y="1372234"/>
                  <a:pt x="6343847" y="1369650"/>
                  <a:pt x="6354957" y="1369650"/>
                </a:cubicBezTo>
                <a:close/>
                <a:moveTo>
                  <a:pt x="7093247" y="1368293"/>
                </a:moveTo>
                <a:cubicBezTo>
                  <a:pt x="7094627" y="1368139"/>
                  <a:pt x="7095777" y="1368313"/>
                  <a:pt x="7096698" y="1368815"/>
                </a:cubicBezTo>
                <a:cubicBezTo>
                  <a:pt x="7100381" y="1370823"/>
                  <a:pt x="7098037" y="1375930"/>
                  <a:pt x="7089667" y="1384137"/>
                </a:cubicBezTo>
                <a:cubicBezTo>
                  <a:pt x="7081299" y="1392344"/>
                  <a:pt x="7075051" y="1399337"/>
                  <a:pt x="7070927" y="1405115"/>
                </a:cubicBezTo>
                <a:cubicBezTo>
                  <a:pt x="7066804" y="1410894"/>
                  <a:pt x="7063195" y="1416944"/>
                  <a:pt x="7060103" y="1423266"/>
                </a:cubicBezTo>
                <a:cubicBezTo>
                  <a:pt x="7069177" y="1422411"/>
                  <a:pt x="7075913" y="1425127"/>
                  <a:pt x="7080308" y="1431415"/>
                </a:cubicBezTo>
                <a:cubicBezTo>
                  <a:pt x="7084703" y="1437702"/>
                  <a:pt x="7086429" y="1444244"/>
                  <a:pt x="7085487" y="1451040"/>
                </a:cubicBezTo>
                <a:cubicBezTo>
                  <a:pt x="7084543" y="1457836"/>
                  <a:pt x="7080831" y="1463655"/>
                  <a:pt x="7074346" y="1468498"/>
                </a:cubicBezTo>
                <a:cubicBezTo>
                  <a:pt x="7067862" y="1473341"/>
                  <a:pt x="7060398" y="1474596"/>
                  <a:pt x="7051953" y="1472263"/>
                </a:cubicBezTo>
                <a:cubicBezTo>
                  <a:pt x="7043509" y="1469929"/>
                  <a:pt x="7037622" y="1464883"/>
                  <a:pt x="7034292" y="1457124"/>
                </a:cubicBezTo>
                <a:cubicBezTo>
                  <a:pt x="7030962" y="1449365"/>
                  <a:pt x="7030823" y="1440588"/>
                  <a:pt x="7033875" y="1430794"/>
                </a:cubicBezTo>
                <a:cubicBezTo>
                  <a:pt x="7036927" y="1421000"/>
                  <a:pt x="7041723" y="1411959"/>
                  <a:pt x="7048261" y="1403671"/>
                </a:cubicBezTo>
                <a:cubicBezTo>
                  <a:pt x="7054799" y="1395382"/>
                  <a:pt x="7063585" y="1386999"/>
                  <a:pt x="7074621" y="1378521"/>
                </a:cubicBezTo>
                <a:cubicBezTo>
                  <a:pt x="7082897" y="1372163"/>
                  <a:pt x="7089106" y="1368753"/>
                  <a:pt x="7093247" y="1368293"/>
                </a:cubicBezTo>
                <a:close/>
                <a:moveTo>
                  <a:pt x="7024295" y="1368293"/>
                </a:moveTo>
                <a:cubicBezTo>
                  <a:pt x="7025675" y="1368139"/>
                  <a:pt x="7026828" y="1368313"/>
                  <a:pt x="7027750" y="1368815"/>
                </a:cubicBezTo>
                <a:cubicBezTo>
                  <a:pt x="7031440" y="1370823"/>
                  <a:pt x="7029100" y="1375930"/>
                  <a:pt x="7020730" y="1384137"/>
                </a:cubicBezTo>
                <a:cubicBezTo>
                  <a:pt x="7012361" y="1392344"/>
                  <a:pt x="7006114" y="1399333"/>
                  <a:pt x="7001990" y="1405105"/>
                </a:cubicBezTo>
                <a:cubicBezTo>
                  <a:pt x="6997867" y="1410877"/>
                  <a:pt x="6994251" y="1416931"/>
                  <a:pt x="6991145" y="1423266"/>
                </a:cubicBezTo>
                <a:cubicBezTo>
                  <a:pt x="7000219" y="1422411"/>
                  <a:pt x="7006958" y="1425124"/>
                  <a:pt x="7011360" y="1431405"/>
                </a:cubicBezTo>
                <a:cubicBezTo>
                  <a:pt x="7015763" y="1437685"/>
                  <a:pt x="7017489" y="1444227"/>
                  <a:pt x="7016539" y="1451030"/>
                </a:cubicBezTo>
                <a:cubicBezTo>
                  <a:pt x="7015589" y="1457833"/>
                  <a:pt x="7011876" y="1463655"/>
                  <a:pt x="7005399" y="1468498"/>
                </a:cubicBezTo>
                <a:cubicBezTo>
                  <a:pt x="6998921" y="1473341"/>
                  <a:pt x="6991461" y="1474596"/>
                  <a:pt x="6983016" y="1472263"/>
                </a:cubicBezTo>
                <a:cubicBezTo>
                  <a:pt x="6974572" y="1469929"/>
                  <a:pt x="6968685" y="1464883"/>
                  <a:pt x="6965355" y="1457124"/>
                </a:cubicBezTo>
                <a:cubicBezTo>
                  <a:pt x="6962025" y="1449365"/>
                  <a:pt x="6961882" y="1440588"/>
                  <a:pt x="6964927" y="1430794"/>
                </a:cubicBezTo>
                <a:cubicBezTo>
                  <a:pt x="6967972" y="1421000"/>
                  <a:pt x="6972765" y="1411959"/>
                  <a:pt x="6979303" y="1403671"/>
                </a:cubicBezTo>
                <a:cubicBezTo>
                  <a:pt x="6985841" y="1395382"/>
                  <a:pt x="6994627" y="1386999"/>
                  <a:pt x="7005663" y="1378521"/>
                </a:cubicBezTo>
                <a:cubicBezTo>
                  <a:pt x="7013939" y="1372163"/>
                  <a:pt x="7020150" y="1368753"/>
                  <a:pt x="7024295" y="1368293"/>
                </a:cubicBezTo>
                <a:close/>
                <a:moveTo>
                  <a:pt x="7908941" y="1367371"/>
                </a:moveTo>
                <a:cubicBezTo>
                  <a:pt x="7914137" y="1366326"/>
                  <a:pt x="7920973" y="1369700"/>
                  <a:pt x="7929451" y="1377494"/>
                </a:cubicBezTo>
                <a:cubicBezTo>
                  <a:pt x="7937929" y="1385287"/>
                  <a:pt x="7940941" y="1390631"/>
                  <a:pt x="7938485" y="1393528"/>
                </a:cubicBezTo>
                <a:cubicBezTo>
                  <a:pt x="7936031" y="1396424"/>
                  <a:pt x="7933517" y="1399588"/>
                  <a:pt x="7930947" y="1403020"/>
                </a:cubicBezTo>
                <a:cubicBezTo>
                  <a:pt x="7928377" y="1406452"/>
                  <a:pt x="7923361" y="1413970"/>
                  <a:pt x="7915900" y="1425575"/>
                </a:cubicBezTo>
                <a:cubicBezTo>
                  <a:pt x="7908439" y="1437180"/>
                  <a:pt x="7903149" y="1445682"/>
                  <a:pt x="7900029" y="1451081"/>
                </a:cubicBezTo>
                <a:cubicBezTo>
                  <a:pt x="7911098" y="1459355"/>
                  <a:pt x="7915995" y="1466836"/>
                  <a:pt x="7914719" y="1473524"/>
                </a:cubicBezTo>
                <a:cubicBezTo>
                  <a:pt x="7913445" y="1480212"/>
                  <a:pt x="7912807" y="1493275"/>
                  <a:pt x="7912807" y="1512714"/>
                </a:cubicBezTo>
                <a:cubicBezTo>
                  <a:pt x="7912807" y="1529738"/>
                  <a:pt x="7912579" y="1548159"/>
                  <a:pt x="7912125" y="1567978"/>
                </a:cubicBezTo>
                <a:cubicBezTo>
                  <a:pt x="7911671" y="1587796"/>
                  <a:pt x="7909975" y="1602704"/>
                  <a:pt x="7907039" y="1612702"/>
                </a:cubicBezTo>
                <a:cubicBezTo>
                  <a:pt x="7904101" y="1622699"/>
                  <a:pt x="7898771" y="1621607"/>
                  <a:pt x="7891045" y="1609426"/>
                </a:cubicBezTo>
                <a:cubicBezTo>
                  <a:pt x="7883320" y="1597244"/>
                  <a:pt x="7880949" y="1586741"/>
                  <a:pt x="7883933" y="1577917"/>
                </a:cubicBezTo>
                <a:cubicBezTo>
                  <a:pt x="7886918" y="1569093"/>
                  <a:pt x="7889045" y="1555332"/>
                  <a:pt x="7890313" y="1536632"/>
                </a:cubicBezTo>
                <a:cubicBezTo>
                  <a:pt x="7891581" y="1517933"/>
                  <a:pt x="7892215" y="1502723"/>
                  <a:pt x="7892215" y="1491003"/>
                </a:cubicBezTo>
                <a:cubicBezTo>
                  <a:pt x="7892215" y="1478889"/>
                  <a:pt x="7891089" y="1469129"/>
                  <a:pt x="7888837" y="1461722"/>
                </a:cubicBezTo>
                <a:cubicBezTo>
                  <a:pt x="7882801" y="1472005"/>
                  <a:pt x="7875049" y="1482094"/>
                  <a:pt x="7865580" y="1491990"/>
                </a:cubicBezTo>
                <a:cubicBezTo>
                  <a:pt x="7856111" y="1501885"/>
                  <a:pt x="7843713" y="1511018"/>
                  <a:pt x="7828385" y="1519388"/>
                </a:cubicBezTo>
                <a:cubicBezTo>
                  <a:pt x="7813056" y="1527757"/>
                  <a:pt x="7811631" y="1524929"/>
                  <a:pt x="7824112" y="1510903"/>
                </a:cubicBezTo>
                <a:cubicBezTo>
                  <a:pt x="7836592" y="1496876"/>
                  <a:pt x="7848166" y="1482396"/>
                  <a:pt x="7858835" y="1467460"/>
                </a:cubicBezTo>
                <a:cubicBezTo>
                  <a:pt x="7869504" y="1452525"/>
                  <a:pt x="7877975" y="1439408"/>
                  <a:pt x="7884249" y="1428108"/>
                </a:cubicBezTo>
                <a:cubicBezTo>
                  <a:pt x="7890523" y="1416809"/>
                  <a:pt x="7895549" y="1406814"/>
                  <a:pt x="7899327" y="1398126"/>
                </a:cubicBezTo>
                <a:cubicBezTo>
                  <a:pt x="7903105" y="1389438"/>
                  <a:pt x="7904353" y="1382401"/>
                  <a:pt x="7903071" y="1377015"/>
                </a:cubicBezTo>
                <a:cubicBezTo>
                  <a:pt x="7901789" y="1371630"/>
                  <a:pt x="7903745" y="1368415"/>
                  <a:pt x="7908941" y="1367371"/>
                </a:cubicBezTo>
                <a:close/>
                <a:moveTo>
                  <a:pt x="2755916" y="1367371"/>
                </a:moveTo>
                <a:cubicBezTo>
                  <a:pt x="2761112" y="1366326"/>
                  <a:pt x="2767948" y="1369700"/>
                  <a:pt x="2776427" y="1377494"/>
                </a:cubicBezTo>
                <a:cubicBezTo>
                  <a:pt x="2784905" y="1385287"/>
                  <a:pt x="2787916" y="1390631"/>
                  <a:pt x="2785461" y="1393528"/>
                </a:cubicBezTo>
                <a:cubicBezTo>
                  <a:pt x="2783006" y="1396424"/>
                  <a:pt x="2780493" y="1399588"/>
                  <a:pt x="2777922" y="1403020"/>
                </a:cubicBezTo>
                <a:cubicBezTo>
                  <a:pt x="2775351" y="1406452"/>
                  <a:pt x="2770336" y="1413970"/>
                  <a:pt x="2762875" y="1425575"/>
                </a:cubicBezTo>
                <a:cubicBezTo>
                  <a:pt x="2755414" y="1437180"/>
                  <a:pt x="2750124" y="1445682"/>
                  <a:pt x="2747004" y="1451081"/>
                </a:cubicBezTo>
                <a:cubicBezTo>
                  <a:pt x="2758073" y="1459355"/>
                  <a:pt x="2762970" y="1466836"/>
                  <a:pt x="2761695" y="1473524"/>
                </a:cubicBezTo>
                <a:cubicBezTo>
                  <a:pt x="2760420" y="1480212"/>
                  <a:pt x="2759782" y="1493275"/>
                  <a:pt x="2759782" y="1512714"/>
                </a:cubicBezTo>
                <a:cubicBezTo>
                  <a:pt x="2759782" y="1529738"/>
                  <a:pt x="2759555" y="1548159"/>
                  <a:pt x="2759101" y="1567978"/>
                </a:cubicBezTo>
                <a:cubicBezTo>
                  <a:pt x="2758646" y="1587796"/>
                  <a:pt x="2756951" y="1602704"/>
                  <a:pt x="2754014" y="1612702"/>
                </a:cubicBezTo>
                <a:cubicBezTo>
                  <a:pt x="2751077" y="1622699"/>
                  <a:pt x="2745746" y="1621607"/>
                  <a:pt x="2738021" y="1609426"/>
                </a:cubicBezTo>
                <a:cubicBezTo>
                  <a:pt x="2730295" y="1597244"/>
                  <a:pt x="2727925" y="1586741"/>
                  <a:pt x="2730909" y="1577917"/>
                </a:cubicBezTo>
                <a:cubicBezTo>
                  <a:pt x="2733893" y="1569093"/>
                  <a:pt x="2736020" y="1555332"/>
                  <a:pt x="2737288" y="1536632"/>
                </a:cubicBezTo>
                <a:cubicBezTo>
                  <a:pt x="2738556" y="1517933"/>
                  <a:pt x="2739191" y="1502723"/>
                  <a:pt x="2739191" y="1491003"/>
                </a:cubicBezTo>
                <a:cubicBezTo>
                  <a:pt x="2739191" y="1478889"/>
                  <a:pt x="2738065" y="1469129"/>
                  <a:pt x="2735813" y="1461722"/>
                </a:cubicBezTo>
                <a:cubicBezTo>
                  <a:pt x="2729776" y="1472005"/>
                  <a:pt x="2722024" y="1482094"/>
                  <a:pt x="2712556" y="1491990"/>
                </a:cubicBezTo>
                <a:cubicBezTo>
                  <a:pt x="2703087" y="1501885"/>
                  <a:pt x="2690689" y="1511018"/>
                  <a:pt x="2675360" y="1519388"/>
                </a:cubicBezTo>
                <a:cubicBezTo>
                  <a:pt x="2660031" y="1527757"/>
                  <a:pt x="2658607" y="1524929"/>
                  <a:pt x="2671087" y="1510903"/>
                </a:cubicBezTo>
                <a:cubicBezTo>
                  <a:pt x="2683567" y="1496876"/>
                  <a:pt x="2695141" y="1482396"/>
                  <a:pt x="2705810" y="1467460"/>
                </a:cubicBezTo>
                <a:cubicBezTo>
                  <a:pt x="2716479" y="1452525"/>
                  <a:pt x="2724950" y="1439408"/>
                  <a:pt x="2731225" y="1428108"/>
                </a:cubicBezTo>
                <a:cubicBezTo>
                  <a:pt x="2737498" y="1416809"/>
                  <a:pt x="2742524" y="1406814"/>
                  <a:pt x="2746302" y="1398126"/>
                </a:cubicBezTo>
                <a:cubicBezTo>
                  <a:pt x="2750080" y="1389438"/>
                  <a:pt x="2751328" y="1382401"/>
                  <a:pt x="2750046" y="1377015"/>
                </a:cubicBezTo>
                <a:cubicBezTo>
                  <a:pt x="2748764" y="1371630"/>
                  <a:pt x="2750721" y="1368415"/>
                  <a:pt x="2755916" y="1367371"/>
                </a:cubicBezTo>
                <a:close/>
                <a:moveTo>
                  <a:pt x="1148861" y="1365674"/>
                </a:moveTo>
                <a:cubicBezTo>
                  <a:pt x="1152385" y="1365700"/>
                  <a:pt x="1157338" y="1366536"/>
                  <a:pt x="1163721" y="1368185"/>
                </a:cubicBezTo>
                <a:cubicBezTo>
                  <a:pt x="1176485" y="1371481"/>
                  <a:pt x="1182231" y="1376639"/>
                  <a:pt x="1180954" y="1383659"/>
                </a:cubicBezTo>
                <a:cubicBezTo>
                  <a:pt x="1179679" y="1390679"/>
                  <a:pt x="1180568" y="1406859"/>
                  <a:pt x="1183619" y="1432198"/>
                </a:cubicBezTo>
                <a:cubicBezTo>
                  <a:pt x="1199545" y="1426528"/>
                  <a:pt x="1210368" y="1421919"/>
                  <a:pt x="1216085" y="1418372"/>
                </a:cubicBezTo>
                <a:cubicBezTo>
                  <a:pt x="1221802" y="1414825"/>
                  <a:pt x="1228549" y="1415313"/>
                  <a:pt x="1236321" y="1419837"/>
                </a:cubicBezTo>
                <a:cubicBezTo>
                  <a:pt x="1244093" y="1424361"/>
                  <a:pt x="1241302" y="1429492"/>
                  <a:pt x="1227947" y="1435230"/>
                </a:cubicBezTo>
                <a:cubicBezTo>
                  <a:pt x="1214593" y="1440968"/>
                  <a:pt x="1200841" y="1447187"/>
                  <a:pt x="1186694" y="1453889"/>
                </a:cubicBezTo>
                <a:cubicBezTo>
                  <a:pt x="1188335" y="1460508"/>
                  <a:pt x="1190091" y="1467325"/>
                  <a:pt x="1191962" y="1474338"/>
                </a:cubicBezTo>
                <a:cubicBezTo>
                  <a:pt x="1197280" y="1472073"/>
                  <a:pt x="1205960" y="1467674"/>
                  <a:pt x="1217998" y="1461143"/>
                </a:cubicBezTo>
                <a:cubicBezTo>
                  <a:pt x="1230037" y="1454611"/>
                  <a:pt x="1240174" y="1453292"/>
                  <a:pt x="1248407" y="1457185"/>
                </a:cubicBezTo>
                <a:cubicBezTo>
                  <a:pt x="1256641" y="1461078"/>
                  <a:pt x="1256150" y="1465934"/>
                  <a:pt x="1246933" y="1471754"/>
                </a:cubicBezTo>
                <a:cubicBezTo>
                  <a:pt x="1237714" y="1477573"/>
                  <a:pt x="1221468" y="1485644"/>
                  <a:pt x="1198189" y="1495967"/>
                </a:cubicBezTo>
                <a:cubicBezTo>
                  <a:pt x="1199803" y="1503428"/>
                  <a:pt x="1203649" y="1514945"/>
                  <a:pt x="1209726" y="1530518"/>
                </a:cubicBezTo>
                <a:cubicBezTo>
                  <a:pt x="1213348" y="1525471"/>
                  <a:pt x="1217838" y="1518828"/>
                  <a:pt x="1223197" y="1510587"/>
                </a:cubicBezTo>
                <a:cubicBezTo>
                  <a:pt x="1228554" y="1502346"/>
                  <a:pt x="1231233" y="1496246"/>
                  <a:pt x="1231233" y="1492285"/>
                </a:cubicBezTo>
                <a:cubicBezTo>
                  <a:pt x="1231233" y="1484566"/>
                  <a:pt x="1237007" y="1484637"/>
                  <a:pt x="1248551" y="1492498"/>
                </a:cubicBezTo>
                <a:cubicBezTo>
                  <a:pt x="1260093" y="1500359"/>
                  <a:pt x="1263328" y="1506375"/>
                  <a:pt x="1258255" y="1510547"/>
                </a:cubicBezTo>
                <a:cubicBezTo>
                  <a:pt x="1253182" y="1514718"/>
                  <a:pt x="1248106" y="1519547"/>
                  <a:pt x="1243026" y="1525034"/>
                </a:cubicBezTo>
                <a:cubicBezTo>
                  <a:pt x="1237944" y="1530521"/>
                  <a:pt x="1230236" y="1538589"/>
                  <a:pt x="1219900" y="1549237"/>
                </a:cubicBezTo>
                <a:cubicBezTo>
                  <a:pt x="1230604" y="1565787"/>
                  <a:pt x="1240768" y="1578507"/>
                  <a:pt x="1250391" y="1587399"/>
                </a:cubicBezTo>
                <a:cubicBezTo>
                  <a:pt x="1260015" y="1596291"/>
                  <a:pt x="1265673" y="1600117"/>
                  <a:pt x="1267360" y="1598875"/>
                </a:cubicBezTo>
                <a:cubicBezTo>
                  <a:pt x="1269051" y="1597634"/>
                  <a:pt x="1273902" y="1589546"/>
                  <a:pt x="1281919" y="1574611"/>
                </a:cubicBezTo>
                <a:cubicBezTo>
                  <a:pt x="1289936" y="1559676"/>
                  <a:pt x="1292879" y="1562006"/>
                  <a:pt x="1290751" y="1581600"/>
                </a:cubicBezTo>
                <a:cubicBezTo>
                  <a:pt x="1288620" y="1601195"/>
                  <a:pt x="1288835" y="1616117"/>
                  <a:pt x="1291392" y="1626365"/>
                </a:cubicBezTo>
                <a:cubicBezTo>
                  <a:pt x="1293949" y="1636613"/>
                  <a:pt x="1292228" y="1641514"/>
                  <a:pt x="1286233" y="1641066"/>
                </a:cubicBezTo>
                <a:cubicBezTo>
                  <a:pt x="1280239" y="1640619"/>
                  <a:pt x="1271693" y="1636841"/>
                  <a:pt x="1260595" y="1629733"/>
                </a:cubicBezTo>
                <a:cubicBezTo>
                  <a:pt x="1249499" y="1622624"/>
                  <a:pt x="1238536" y="1612573"/>
                  <a:pt x="1227703" y="1599577"/>
                </a:cubicBezTo>
                <a:cubicBezTo>
                  <a:pt x="1216871" y="1586582"/>
                  <a:pt x="1208322" y="1573824"/>
                  <a:pt x="1202056" y="1561304"/>
                </a:cubicBezTo>
                <a:cubicBezTo>
                  <a:pt x="1194933" y="1568520"/>
                  <a:pt x="1185950" y="1575164"/>
                  <a:pt x="1175104" y="1581234"/>
                </a:cubicBezTo>
                <a:cubicBezTo>
                  <a:pt x="1164259" y="1587304"/>
                  <a:pt x="1151325" y="1592524"/>
                  <a:pt x="1136302" y="1596892"/>
                </a:cubicBezTo>
                <a:cubicBezTo>
                  <a:pt x="1121279" y="1601259"/>
                  <a:pt x="1121617" y="1598024"/>
                  <a:pt x="1137320" y="1587186"/>
                </a:cubicBezTo>
                <a:cubicBezTo>
                  <a:pt x="1153021" y="1576347"/>
                  <a:pt x="1171554" y="1561629"/>
                  <a:pt x="1192920" y="1543031"/>
                </a:cubicBezTo>
                <a:cubicBezTo>
                  <a:pt x="1187928" y="1532152"/>
                  <a:pt x="1183233" y="1518669"/>
                  <a:pt x="1178838" y="1502580"/>
                </a:cubicBezTo>
                <a:cubicBezTo>
                  <a:pt x="1167946" y="1506691"/>
                  <a:pt x="1159277" y="1509421"/>
                  <a:pt x="1152834" y="1510770"/>
                </a:cubicBezTo>
                <a:cubicBezTo>
                  <a:pt x="1146391" y="1512120"/>
                  <a:pt x="1138482" y="1511438"/>
                  <a:pt x="1129109" y="1508725"/>
                </a:cubicBezTo>
                <a:cubicBezTo>
                  <a:pt x="1119735" y="1506012"/>
                  <a:pt x="1121597" y="1502624"/>
                  <a:pt x="1134694" y="1498562"/>
                </a:cubicBezTo>
                <a:cubicBezTo>
                  <a:pt x="1147791" y="1494499"/>
                  <a:pt x="1160818" y="1489544"/>
                  <a:pt x="1173773" y="1483698"/>
                </a:cubicBezTo>
                <a:cubicBezTo>
                  <a:pt x="1169634" y="1475003"/>
                  <a:pt x="1166922" y="1467250"/>
                  <a:pt x="1165634" y="1460441"/>
                </a:cubicBezTo>
                <a:cubicBezTo>
                  <a:pt x="1161144" y="1461295"/>
                  <a:pt x="1156647" y="1461933"/>
                  <a:pt x="1152142" y="1462353"/>
                </a:cubicBezTo>
                <a:cubicBezTo>
                  <a:pt x="1147638" y="1462774"/>
                  <a:pt x="1142033" y="1461868"/>
                  <a:pt x="1135326" y="1459637"/>
                </a:cubicBezTo>
                <a:cubicBezTo>
                  <a:pt x="1128617" y="1457405"/>
                  <a:pt x="1129219" y="1454672"/>
                  <a:pt x="1137125" y="1451437"/>
                </a:cubicBezTo>
                <a:cubicBezTo>
                  <a:pt x="1145034" y="1448201"/>
                  <a:pt x="1153419" y="1444413"/>
                  <a:pt x="1162275" y="1440073"/>
                </a:cubicBezTo>
                <a:cubicBezTo>
                  <a:pt x="1160581" y="1430116"/>
                  <a:pt x="1158491" y="1419362"/>
                  <a:pt x="1156008" y="1407812"/>
                </a:cubicBezTo>
                <a:cubicBezTo>
                  <a:pt x="1153526" y="1396261"/>
                  <a:pt x="1150336" y="1387542"/>
                  <a:pt x="1146435" y="1381655"/>
                </a:cubicBezTo>
                <a:cubicBezTo>
                  <a:pt x="1142535" y="1375767"/>
                  <a:pt x="1141250" y="1371227"/>
                  <a:pt x="1142580" y="1368032"/>
                </a:cubicBezTo>
                <a:cubicBezTo>
                  <a:pt x="1143244" y="1366435"/>
                  <a:pt x="1145337" y="1365649"/>
                  <a:pt x="1148861" y="1365674"/>
                </a:cubicBezTo>
                <a:close/>
                <a:moveTo>
                  <a:pt x="5660801" y="1363399"/>
                </a:moveTo>
                <a:cubicBezTo>
                  <a:pt x="5662385" y="1363276"/>
                  <a:pt x="5664375" y="1363494"/>
                  <a:pt x="5666771" y="1364054"/>
                </a:cubicBezTo>
                <a:cubicBezTo>
                  <a:pt x="5676355" y="1366292"/>
                  <a:pt x="5684891" y="1369921"/>
                  <a:pt x="5692378" y="1374940"/>
                </a:cubicBezTo>
                <a:cubicBezTo>
                  <a:pt x="5699867" y="1379959"/>
                  <a:pt x="5700494" y="1385863"/>
                  <a:pt x="5694261" y="1392653"/>
                </a:cubicBezTo>
                <a:cubicBezTo>
                  <a:pt x="5688027" y="1399442"/>
                  <a:pt x="5681089" y="1410046"/>
                  <a:pt x="5673445" y="1424466"/>
                </a:cubicBezTo>
                <a:cubicBezTo>
                  <a:pt x="5665801" y="1438886"/>
                  <a:pt x="5657984" y="1450402"/>
                  <a:pt x="5649994" y="1459016"/>
                </a:cubicBezTo>
                <a:cubicBezTo>
                  <a:pt x="5664401" y="1455733"/>
                  <a:pt x="5676989" y="1452227"/>
                  <a:pt x="5687759" y="1448497"/>
                </a:cubicBezTo>
                <a:cubicBezTo>
                  <a:pt x="5698530" y="1444766"/>
                  <a:pt x="5708985" y="1440690"/>
                  <a:pt x="5719125" y="1436268"/>
                </a:cubicBezTo>
                <a:cubicBezTo>
                  <a:pt x="5729265" y="1431845"/>
                  <a:pt x="5738792" y="1432357"/>
                  <a:pt x="5747703" y="1437804"/>
                </a:cubicBezTo>
                <a:cubicBezTo>
                  <a:pt x="5756616" y="1443250"/>
                  <a:pt x="5754222" y="1449002"/>
                  <a:pt x="5740521" y="1455059"/>
                </a:cubicBezTo>
                <a:cubicBezTo>
                  <a:pt x="5726820" y="1461115"/>
                  <a:pt x="5710685" y="1465697"/>
                  <a:pt x="5692114" y="1468803"/>
                </a:cubicBezTo>
                <a:cubicBezTo>
                  <a:pt x="5702329" y="1472954"/>
                  <a:pt x="5706351" y="1477465"/>
                  <a:pt x="5704180" y="1482335"/>
                </a:cubicBezTo>
                <a:cubicBezTo>
                  <a:pt x="5702010" y="1487204"/>
                  <a:pt x="5700291" y="1494899"/>
                  <a:pt x="5699022" y="1505419"/>
                </a:cubicBezTo>
                <a:cubicBezTo>
                  <a:pt x="5697753" y="1515939"/>
                  <a:pt x="5694176" y="1531420"/>
                  <a:pt x="5688289" y="1551862"/>
                </a:cubicBezTo>
                <a:cubicBezTo>
                  <a:pt x="5702085" y="1565495"/>
                  <a:pt x="5714978" y="1575825"/>
                  <a:pt x="5726970" y="1582852"/>
                </a:cubicBezTo>
                <a:cubicBezTo>
                  <a:pt x="5738961" y="1589878"/>
                  <a:pt x="5754025" y="1595427"/>
                  <a:pt x="5772162" y="1599496"/>
                </a:cubicBezTo>
                <a:cubicBezTo>
                  <a:pt x="5790298" y="1603566"/>
                  <a:pt x="5795446" y="1607574"/>
                  <a:pt x="5787606" y="1611521"/>
                </a:cubicBezTo>
                <a:cubicBezTo>
                  <a:pt x="5779765" y="1615469"/>
                  <a:pt x="5766756" y="1618301"/>
                  <a:pt x="5748579" y="1620017"/>
                </a:cubicBezTo>
                <a:cubicBezTo>
                  <a:pt x="5730401" y="1621732"/>
                  <a:pt x="5718077" y="1619616"/>
                  <a:pt x="5711607" y="1613668"/>
                </a:cubicBezTo>
                <a:cubicBezTo>
                  <a:pt x="5705137" y="1607720"/>
                  <a:pt x="5692521" y="1593243"/>
                  <a:pt x="5673760" y="1570236"/>
                </a:cubicBezTo>
                <a:cubicBezTo>
                  <a:pt x="5659965" y="1583611"/>
                  <a:pt x="5645823" y="1592273"/>
                  <a:pt x="5631336" y="1596220"/>
                </a:cubicBezTo>
                <a:cubicBezTo>
                  <a:pt x="5616848" y="1600168"/>
                  <a:pt x="5602266" y="1602358"/>
                  <a:pt x="5587588" y="1602792"/>
                </a:cubicBezTo>
                <a:cubicBezTo>
                  <a:pt x="5572911" y="1603226"/>
                  <a:pt x="5573152" y="1600496"/>
                  <a:pt x="5588311" y="1594602"/>
                </a:cubicBezTo>
                <a:cubicBezTo>
                  <a:pt x="5603470" y="1588708"/>
                  <a:pt x="5616621" y="1582872"/>
                  <a:pt x="5627765" y="1577093"/>
                </a:cubicBezTo>
                <a:cubicBezTo>
                  <a:pt x="5638908" y="1571315"/>
                  <a:pt x="5649669" y="1563067"/>
                  <a:pt x="5660046" y="1552351"/>
                </a:cubicBezTo>
                <a:cubicBezTo>
                  <a:pt x="5642818" y="1523552"/>
                  <a:pt x="5628511" y="1504842"/>
                  <a:pt x="5617123" y="1496222"/>
                </a:cubicBezTo>
                <a:cubicBezTo>
                  <a:pt x="5605735" y="1487601"/>
                  <a:pt x="5605175" y="1483291"/>
                  <a:pt x="5615444" y="1483291"/>
                </a:cubicBezTo>
                <a:cubicBezTo>
                  <a:pt x="5625320" y="1483291"/>
                  <a:pt x="5634354" y="1487839"/>
                  <a:pt x="5642547" y="1496934"/>
                </a:cubicBezTo>
                <a:cubicBezTo>
                  <a:pt x="5650741" y="1506029"/>
                  <a:pt x="5659416" y="1517644"/>
                  <a:pt x="5668572" y="1531779"/>
                </a:cubicBezTo>
                <a:cubicBezTo>
                  <a:pt x="5670552" y="1522297"/>
                  <a:pt x="5671967" y="1511971"/>
                  <a:pt x="5672814" y="1500800"/>
                </a:cubicBezTo>
                <a:cubicBezTo>
                  <a:pt x="5673662" y="1489629"/>
                  <a:pt x="5672797" y="1480429"/>
                  <a:pt x="5670220" y="1473199"/>
                </a:cubicBezTo>
                <a:cubicBezTo>
                  <a:pt x="5664590" y="1474053"/>
                  <a:pt x="5659951" y="1474480"/>
                  <a:pt x="5656303" y="1474480"/>
                </a:cubicBezTo>
                <a:cubicBezTo>
                  <a:pt x="5652491" y="1474480"/>
                  <a:pt x="5648143" y="1474053"/>
                  <a:pt x="5643260" y="1473199"/>
                </a:cubicBezTo>
                <a:cubicBezTo>
                  <a:pt x="5636789" y="1478218"/>
                  <a:pt x="5630946" y="1480964"/>
                  <a:pt x="5625730" y="1481439"/>
                </a:cubicBezTo>
                <a:cubicBezTo>
                  <a:pt x="5620514" y="1481914"/>
                  <a:pt x="5622193" y="1475406"/>
                  <a:pt x="5630766" y="1461916"/>
                </a:cubicBezTo>
                <a:cubicBezTo>
                  <a:pt x="5639339" y="1448425"/>
                  <a:pt x="5646790" y="1432524"/>
                  <a:pt x="5653118" y="1414211"/>
                </a:cubicBezTo>
                <a:cubicBezTo>
                  <a:pt x="5659446" y="1395898"/>
                  <a:pt x="5660907" y="1382401"/>
                  <a:pt x="5657503" y="1373719"/>
                </a:cubicBezTo>
                <a:cubicBezTo>
                  <a:pt x="5654949" y="1367208"/>
                  <a:pt x="5656048" y="1363768"/>
                  <a:pt x="5660801" y="1363399"/>
                </a:cubicBezTo>
                <a:close/>
                <a:moveTo>
                  <a:pt x="152011" y="1362665"/>
                </a:moveTo>
                <a:cubicBezTo>
                  <a:pt x="153479" y="1362528"/>
                  <a:pt x="155316" y="1362798"/>
                  <a:pt x="157521" y="1363474"/>
                </a:cubicBezTo>
                <a:cubicBezTo>
                  <a:pt x="166346" y="1366180"/>
                  <a:pt x="173820" y="1370043"/>
                  <a:pt x="179945" y="1375062"/>
                </a:cubicBezTo>
                <a:cubicBezTo>
                  <a:pt x="186069" y="1380081"/>
                  <a:pt x="187541" y="1384636"/>
                  <a:pt x="184362" y="1388725"/>
                </a:cubicBezTo>
                <a:cubicBezTo>
                  <a:pt x="181179" y="1392815"/>
                  <a:pt x="177261" y="1400785"/>
                  <a:pt x="172610" y="1412634"/>
                </a:cubicBezTo>
                <a:cubicBezTo>
                  <a:pt x="167956" y="1424483"/>
                  <a:pt x="161547" y="1437814"/>
                  <a:pt x="153381" y="1452627"/>
                </a:cubicBezTo>
                <a:cubicBezTo>
                  <a:pt x="161980" y="1452695"/>
                  <a:pt x="172507" y="1450657"/>
                  <a:pt x="184960" y="1446513"/>
                </a:cubicBezTo>
                <a:cubicBezTo>
                  <a:pt x="197413" y="1442368"/>
                  <a:pt x="207078" y="1438095"/>
                  <a:pt x="213956" y="1433694"/>
                </a:cubicBezTo>
                <a:cubicBezTo>
                  <a:pt x="220834" y="1429292"/>
                  <a:pt x="228372" y="1428674"/>
                  <a:pt x="236573" y="1431842"/>
                </a:cubicBezTo>
                <a:cubicBezTo>
                  <a:pt x="244774" y="1435009"/>
                  <a:pt x="252744" y="1440249"/>
                  <a:pt x="260490" y="1447561"/>
                </a:cubicBezTo>
                <a:cubicBezTo>
                  <a:pt x="268237" y="1454872"/>
                  <a:pt x="265815" y="1460488"/>
                  <a:pt x="253227" y="1464408"/>
                </a:cubicBezTo>
                <a:cubicBezTo>
                  <a:pt x="240638" y="1468329"/>
                  <a:pt x="227419" y="1475881"/>
                  <a:pt x="213569" y="1487065"/>
                </a:cubicBezTo>
                <a:cubicBezTo>
                  <a:pt x="199718" y="1498250"/>
                  <a:pt x="195162" y="1498396"/>
                  <a:pt x="199897" y="1487503"/>
                </a:cubicBezTo>
                <a:cubicBezTo>
                  <a:pt x="204629" y="1476610"/>
                  <a:pt x="207826" y="1469377"/>
                  <a:pt x="209479" y="1465802"/>
                </a:cubicBezTo>
                <a:cubicBezTo>
                  <a:pt x="211134" y="1462228"/>
                  <a:pt x="209967" y="1460647"/>
                  <a:pt x="205979" y="1461061"/>
                </a:cubicBezTo>
                <a:cubicBezTo>
                  <a:pt x="201991" y="1461475"/>
                  <a:pt x="192980" y="1463601"/>
                  <a:pt x="178948" y="1467440"/>
                </a:cubicBezTo>
                <a:cubicBezTo>
                  <a:pt x="164916" y="1471279"/>
                  <a:pt x="154649" y="1471076"/>
                  <a:pt x="148151" y="1466830"/>
                </a:cubicBezTo>
                <a:cubicBezTo>
                  <a:pt x="138983" y="1481426"/>
                  <a:pt x="128597" y="1491884"/>
                  <a:pt x="116999" y="1498206"/>
                </a:cubicBezTo>
                <a:cubicBezTo>
                  <a:pt x="105401" y="1504527"/>
                  <a:pt x="104313" y="1500302"/>
                  <a:pt x="113733" y="1485529"/>
                </a:cubicBezTo>
                <a:cubicBezTo>
                  <a:pt x="123154" y="1470757"/>
                  <a:pt x="132090" y="1451199"/>
                  <a:pt x="140541" y="1426857"/>
                </a:cubicBezTo>
                <a:cubicBezTo>
                  <a:pt x="148993" y="1402514"/>
                  <a:pt x="151729" y="1385188"/>
                  <a:pt x="148752" y="1374879"/>
                </a:cubicBezTo>
                <a:cubicBezTo>
                  <a:pt x="146518" y="1367147"/>
                  <a:pt x="147606" y="1363075"/>
                  <a:pt x="152011" y="1362665"/>
                </a:cubicBezTo>
                <a:close/>
                <a:moveTo>
                  <a:pt x="1467594" y="1362312"/>
                </a:moveTo>
                <a:cubicBezTo>
                  <a:pt x="1470587" y="1361266"/>
                  <a:pt x="1476564" y="1362460"/>
                  <a:pt x="1485528" y="1365895"/>
                </a:cubicBezTo>
                <a:cubicBezTo>
                  <a:pt x="1503454" y="1372766"/>
                  <a:pt x="1511335" y="1379315"/>
                  <a:pt x="1509172" y="1385541"/>
                </a:cubicBezTo>
                <a:cubicBezTo>
                  <a:pt x="1507008" y="1391767"/>
                  <a:pt x="1505305" y="1402135"/>
                  <a:pt x="1504066" y="1416642"/>
                </a:cubicBezTo>
                <a:cubicBezTo>
                  <a:pt x="1502823" y="1431150"/>
                  <a:pt x="1502202" y="1446977"/>
                  <a:pt x="1502202" y="1464123"/>
                </a:cubicBezTo>
                <a:cubicBezTo>
                  <a:pt x="1511672" y="1462509"/>
                  <a:pt x="1520249" y="1460695"/>
                  <a:pt x="1527932" y="1458681"/>
                </a:cubicBezTo>
                <a:cubicBezTo>
                  <a:pt x="1535616" y="1456666"/>
                  <a:pt x="1544119" y="1454089"/>
                  <a:pt x="1553439" y="1450948"/>
                </a:cubicBezTo>
                <a:cubicBezTo>
                  <a:pt x="1562757" y="1447808"/>
                  <a:pt x="1572294" y="1448686"/>
                  <a:pt x="1582046" y="1453583"/>
                </a:cubicBezTo>
                <a:cubicBezTo>
                  <a:pt x="1591799" y="1458480"/>
                  <a:pt x="1591101" y="1463601"/>
                  <a:pt x="1579951" y="1468946"/>
                </a:cubicBezTo>
                <a:cubicBezTo>
                  <a:pt x="1568800" y="1474290"/>
                  <a:pt x="1555231" y="1477828"/>
                  <a:pt x="1539246" y="1479557"/>
                </a:cubicBezTo>
                <a:cubicBezTo>
                  <a:pt x="1523259" y="1481287"/>
                  <a:pt x="1510830" y="1482151"/>
                  <a:pt x="1501958" y="1482151"/>
                </a:cubicBezTo>
                <a:cubicBezTo>
                  <a:pt x="1501225" y="1497494"/>
                  <a:pt x="1500446" y="1528937"/>
                  <a:pt x="1499618" y="1576483"/>
                </a:cubicBezTo>
                <a:cubicBezTo>
                  <a:pt x="1522326" y="1574814"/>
                  <a:pt x="1540825" y="1573349"/>
                  <a:pt x="1555116" y="1572088"/>
                </a:cubicBezTo>
                <a:cubicBezTo>
                  <a:pt x="1569408" y="1570826"/>
                  <a:pt x="1580783" y="1569327"/>
                  <a:pt x="1589241" y="1567591"/>
                </a:cubicBezTo>
                <a:cubicBezTo>
                  <a:pt x="1597699" y="1565855"/>
                  <a:pt x="1606582" y="1566353"/>
                  <a:pt x="1615894" y="1569087"/>
                </a:cubicBezTo>
                <a:cubicBezTo>
                  <a:pt x="1625207" y="1571820"/>
                  <a:pt x="1632845" y="1577802"/>
                  <a:pt x="1638806" y="1587033"/>
                </a:cubicBezTo>
                <a:cubicBezTo>
                  <a:pt x="1644768" y="1596264"/>
                  <a:pt x="1635794" y="1600028"/>
                  <a:pt x="1611886" y="1598326"/>
                </a:cubicBezTo>
                <a:cubicBezTo>
                  <a:pt x="1587979" y="1596624"/>
                  <a:pt x="1566524" y="1595986"/>
                  <a:pt x="1547527" y="1596413"/>
                </a:cubicBezTo>
                <a:cubicBezTo>
                  <a:pt x="1528530" y="1596841"/>
                  <a:pt x="1507232" y="1598109"/>
                  <a:pt x="1483635" y="1600218"/>
                </a:cubicBezTo>
                <a:cubicBezTo>
                  <a:pt x="1460040" y="1602328"/>
                  <a:pt x="1438164" y="1604664"/>
                  <a:pt x="1418004" y="1607228"/>
                </a:cubicBezTo>
                <a:cubicBezTo>
                  <a:pt x="1397846" y="1609792"/>
                  <a:pt x="1384542" y="1611718"/>
                  <a:pt x="1378093" y="1613007"/>
                </a:cubicBezTo>
                <a:cubicBezTo>
                  <a:pt x="1371642" y="1614295"/>
                  <a:pt x="1363449" y="1610450"/>
                  <a:pt x="1353513" y="1601470"/>
                </a:cubicBezTo>
                <a:cubicBezTo>
                  <a:pt x="1343576" y="1592490"/>
                  <a:pt x="1344590" y="1588000"/>
                  <a:pt x="1356554" y="1588000"/>
                </a:cubicBezTo>
                <a:cubicBezTo>
                  <a:pt x="1366077" y="1588000"/>
                  <a:pt x="1381805" y="1587155"/>
                  <a:pt x="1403740" y="1585466"/>
                </a:cubicBezTo>
                <a:cubicBezTo>
                  <a:pt x="1425676" y="1583778"/>
                  <a:pt x="1449930" y="1581753"/>
                  <a:pt x="1476503" y="1579393"/>
                </a:cubicBezTo>
                <a:lnTo>
                  <a:pt x="1476503" y="1443756"/>
                </a:lnTo>
                <a:cubicBezTo>
                  <a:pt x="1476503" y="1407089"/>
                  <a:pt x="1473526" y="1383228"/>
                  <a:pt x="1467571" y="1372173"/>
                </a:cubicBezTo>
                <a:cubicBezTo>
                  <a:pt x="1464595" y="1366645"/>
                  <a:pt x="1464602" y="1363358"/>
                  <a:pt x="1467594" y="1362312"/>
                </a:cubicBezTo>
                <a:close/>
                <a:moveTo>
                  <a:pt x="1864998" y="1360471"/>
                </a:moveTo>
                <a:cubicBezTo>
                  <a:pt x="1866785" y="1360416"/>
                  <a:pt x="1868994" y="1360780"/>
                  <a:pt x="1871623" y="1361561"/>
                </a:cubicBezTo>
                <a:cubicBezTo>
                  <a:pt x="1882144" y="1364688"/>
                  <a:pt x="1890042" y="1368327"/>
                  <a:pt x="1895318" y="1372478"/>
                </a:cubicBezTo>
                <a:cubicBezTo>
                  <a:pt x="1900595" y="1376629"/>
                  <a:pt x="1901215" y="1381187"/>
                  <a:pt x="1897181" y="1386152"/>
                </a:cubicBezTo>
                <a:cubicBezTo>
                  <a:pt x="1893144" y="1391116"/>
                  <a:pt x="1888376" y="1399093"/>
                  <a:pt x="1882876" y="1410080"/>
                </a:cubicBezTo>
                <a:cubicBezTo>
                  <a:pt x="1877375" y="1421068"/>
                  <a:pt x="1869266" y="1432273"/>
                  <a:pt x="1858550" y="1443695"/>
                </a:cubicBezTo>
                <a:cubicBezTo>
                  <a:pt x="1885368" y="1442948"/>
                  <a:pt x="1901948" y="1440208"/>
                  <a:pt x="1908289" y="1435474"/>
                </a:cubicBezTo>
                <a:cubicBezTo>
                  <a:pt x="1914631" y="1430740"/>
                  <a:pt x="1921980" y="1430197"/>
                  <a:pt x="1930337" y="1433846"/>
                </a:cubicBezTo>
                <a:cubicBezTo>
                  <a:pt x="1938692" y="1437495"/>
                  <a:pt x="1945416" y="1442057"/>
                  <a:pt x="1950511" y="1447530"/>
                </a:cubicBezTo>
                <a:cubicBezTo>
                  <a:pt x="1955604" y="1453004"/>
                  <a:pt x="1955988" y="1458097"/>
                  <a:pt x="1951662" y="1462811"/>
                </a:cubicBezTo>
                <a:cubicBezTo>
                  <a:pt x="1947333" y="1467525"/>
                  <a:pt x="1944332" y="1478703"/>
                  <a:pt x="1942656" y="1496344"/>
                </a:cubicBezTo>
                <a:cubicBezTo>
                  <a:pt x="1940981" y="1513985"/>
                  <a:pt x="1939508" y="1531728"/>
                  <a:pt x="1938231" y="1549573"/>
                </a:cubicBezTo>
                <a:cubicBezTo>
                  <a:pt x="1936956" y="1567418"/>
                  <a:pt x="1933191" y="1582811"/>
                  <a:pt x="1926938" y="1595752"/>
                </a:cubicBezTo>
                <a:cubicBezTo>
                  <a:pt x="1920684" y="1608693"/>
                  <a:pt x="1910983" y="1618531"/>
                  <a:pt x="1897830" y="1625266"/>
                </a:cubicBezTo>
                <a:cubicBezTo>
                  <a:pt x="1884679" y="1632001"/>
                  <a:pt x="1877605" y="1630309"/>
                  <a:pt x="1876608" y="1620190"/>
                </a:cubicBezTo>
                <a:cubicBezTo>
                  <a:pt x="1875611" y="1610070"/>
                  <a:pt x="1870199" y="1598553"/>
                  <a:pt x="1860371" y="1585639"/>
                </a:cubicBezTo>
                <a:cubicBezTo>
                  <a:pt x="1850542" y="1572725"/>
                  <a:pt x="1851872" y="1569293"/>
                  <a:pt x="1864359" y="1575343"/>
                </a:cubicBezTo>
                <a:cubicBezTo>
                  <a:pt x="1876845" y="1581393"/>
                  <a:pt x="1885564" y="1584798"/>
                  <a:pt x="1890515" y="1585558"/>
                </a:cubicBezTo>
                <a:cubicBezTo>
                  <a:pt x="1895467" y="1586317"/>
                  <a:pt x="1900076" y="1581770"/>
                  <a:pt x="1904343" y="1571915"/>
                </a:cubicBezTo>
                <a:cubicBezTo>
                  <a:pt x="1908610" y="1562060"/>
                  <a:pt x="1911593" y="1547135"/>
                  <a:pt x="1913295" y="1527140"/>
                </a:cubicBezTo>
                <a:cubicBezTo>
                  <a:pt x="1914997" y="1507145"/>
                  <a:pt x="1915848" y="1490419"/>
                  <a:pt x="1915848" y="1476963"/>
                </a:cubicBezTo>
                <a:cubicBezTo>
                  <a:pt x="1915848" y="1464822"/>
                  <a:pt x="1914679" y="1457968"/>
                  <a:pt x="1912340" y="1456402"/>
                </a:cubicBezTo>
                <a:cubicBezTo>
                  <a:pt x="1909998" y="1454835"/>
                  <a:pt x="1904182" y="1455218"/>
                  <a:pt x="1894892" y="1457551"/>
                </a:cubicBezTo>
                <a:lnTo>
                  <a:pt x="1868277" y="1464225"/>
                </a:lnTo>
                <a:cubicBezTo>
                  <a:pt x="1861820" y="1465107"/>
                  <a:pt x="1856081" y="1462991"/>
                  <a:pt x="1851062" y="1457877"/>
                </a:cubicBezTo>
                <a:cubicBezTo>
                  <a:pt x="1838080" y="1472622"/>
                  <a:pt x="1824566" y="1483969"/>
                  <a:pt x="1810519" y="1491918"/>
                </a:cubicBezTo>
                <a:cubicBezTo>
                  <a:pt x="1807008" y="1493906"/>
                  <a:pt x="1804364" y="1495115"/>
                  <a:pt x="1802587" y="1495547"/>
                </a:cubicBezTo>
                <a:lnTo>
                  <a:pt x="1801015" y="1494947"/>
                </a:lnTo>
                <a:lnTo>
                  <a:pt x="1800715" y="1500210"/>
                </a:lnTo>
                <a:cubicBezTo>
                  <a:pt x="1800519" y="1507145"/>
                  <a:pt x="1800634" y="1515718"/>
                  <a:pt x="1801057" y="1525929"/>
                </a:cubicBezTo>
                <a:cubicBezTo>
                  <a:pt x="1801907" y="1546351"/>
                  <a:pt x="1801234" y="1561816"/>
                  <a:pt x="1799043" y="1572322"/>
                </a:cubicBezTo>
                <a:cubicBezTo>
                  <a:pt x="1796854" y="1582828"/>
                  <a:pt x="1793909" y="1591279"/>
                  <a:pt x="1790213" y="1597675"/>
                </a:cubicBezTo>
                <a:cubicBezTo>
                  <a:pt x="1786517" y="1604071"/>
                  <a:pt x="1782559" y="1604166"/>
                  <a:pt x="1778339" y="1597960"/>
                </a:cubicBezTo>
                <a:cubicBezTo>
                  <a:pt x="1774122" y="1591754"/>
                  <a:pt x="1770894" y="1586599"/>
                  <a:pt x="1768655" y="1582496"/>
                </a:cubicBezTo>
                <a:cubicBezTo>
                  <a:pt x="1766416" y="1578392"/>
                  <a:pt x="1764229" y="1576174"/>
                  <a:pt x="1762092" y="1575842"/>
                </a:cubicBezTo>
                <a:cubicBezTo>
                  <a:pt x="1759955" y="1575510"/>
                  <a:pt x="1749337" y="1576903"/>
                  <a:pt x="1730239" y="1580023"/>
                </a:cubicBezTo>
                <a:cubicBezTo>
                  <a:pt x="1725788" y="1599042"/>
                  <a:pt x="1720712" y="1604244"/>
                  <a:pt x="1715008" y="1595630"/>
                </a:cubicBezTo>
                <a:cubicBezTo>
                  <a:pt x="1709305" y="1587016"/>
                  <a:pt x="1706453" y="1575547"/>
                  <a:pt x="1706453" y="1561222"/>
                </a:cubicBezTo>
                <a:cubicBezTo>
                  <a:pt x="1706453" y="1547725"/>
                  <a:pt x="1706035" y="1530955"/>
                  <a:pt x="1705200" y="1510913"/>
                </a:cubicBezTo>
                <a:cubicBezTo>
                  <a:pt x="1704367" y="1490870"/>
                  <a:pt x="1701388" y="1476363"/>
                  <a:pt x="1696267" y="1467389"/>
                </a:cubicBezTo>
                <a:cubicBezTo>
                  <a:pt x="1691148" y="1458416"/>
                  <a:pt x="1692018" y="1453929"/>
                  <a:pt x="1698882" y="1453929"/>
                </a:cubicBezTo>
                <a:cubicBezTo>
                  <a:pt x="1703413" y="1453929"/>
                  <a:pt x="1708711" y="1454343"/>
                  <a:pt x="1714774" y="1455171"/>
                </a:cubicBezTo>
                <a:cubicBezTo>
                  <a:pt x="1721286" y="1446991"/>
                  <a:pt x="1728549" y="1434341"/>
                  <a:pt x="1736566" y="1417222"/>
                </a:cubicBezTo>
                <a:cubicBezTo>
                  <a:pt x="1744583" y="1400103"/>
                  <a:pt x="1747104" y="1386616"/>
                  <a:pt x="1744125" y="1376761"/>
                </a:cubicBezTo>
                <a:cubicBezTo>
                  <a:pt x="1741147" y="1366906"/>
                  <a:pt x="1748646" y="1365878"/>
                  <a:pt x="1766619" y="1373678"/>
                </a:cubicBezTo>
                <a:cubicBezTo>
                  <a:pt x="1781948" y="1381085"/>
                  <a:pt x="1786686" y="1387606"/>
                  <a:pt x="1780832" y="1393243"/>
                </a:cubicBezTo>
                <a:cubicBezTo>
                  <a:pt x="1774979" y="1398879"/>
                  <a:pt x="1768674" y="1406764"/>
                  <a:pt x="1761919" y="1416897"/>
                </a:cubicBezTo>
                <a:cubicBezTo>
                  <a:pt x="1755164" y="1427030"/>
                  <a:pt x="1744813" y="1439788"/>
                  <a:pt x="1730868" y="1455171"/>
                </a:cubicBezTo>
                <a:cubicBezTo>
                  <a:pt x="1747282" y="1452810"/>
                  <a:pt x="1758690" y="1448815"/>
                  <a:pt x="1765093" y="1443186"/>
                </a:cubicBezTo>
                <a:cubicBezTo>
                  <a:pt x="1771496" y="1437556"/>
                  <a:pt x="1778428" y="1436559"/>
                  <a:pt x="1785889" y="1440195"/>
                </a:cubicBezTo>
                <a:cubicBezTo>
                  <a:pt x="1793349" y="1443830"/>
                  <a:pt x="1799879" y="1447615"/>
                  <a:pt x="1805473" y="1451549"/>
                </a:cubicBezTo>
                <a:cubicBezTo>
                  <a:pt x="1811070" y="1455483"/>
                  <a:pt x="1812333" y="1460098"/>
                  <a:pt x="1809268" y="1465395"/>
                </a:cubicBezTo>
                <a:cubicBezTo>
                  <a:pt x="1806202" y="1470692"/>
                  <a:pt x="1803855" y="1477000"/>
                  <a:pt x="1802229" y="1484318"/>
                </a:cubicBezTo>
                <a:cubicBezTo>
                  <a:pt x="1801820" y="1486148"/>
                  <a:pt x="1801490" y="1488387"/>
                  <a:pt x="1801240" y="1491036"/>
                </a:cubicBezTo>
                <a:lnTo>
                  <a:pt x="1801221" y="1491388"/>
                </a:lnTo>
                <a:lnTo>
                  <a:pt x="1802344" y="1488801"/>
                </a:lnTo>
                <a:cubicBezTo>
                  <a:pt x="1804039" y="1486121"/>
                  <a:pt x="1806601" y="1482663"/>
                  <a:pt x="1810031" y="1478428"/>
                </a:cubicBezTo>
                <a:cubicBezTo>
                  <a:pt x="1823753" y="1461485"/>
                  <a:pt x="1836306" y="1442118"/>
                  <a:pt x="1847696" y="1420325"/>
                </a:cubicBezTo>
                <a:cubicBezTo>
                  <a:pt x="1859083" y="1398533"/>
                  <a:pt x="1863288" y="1382509"/>
                  <a:pt x="1860310" y="1372254"/>
                </a:cubicBezTo>
                <a:cubicBezTo>
                  <a:pt x="1858078" y="1364563"/>
                  <a:pt x="1859640" y="1360635"/>
                  <a:pt x="1864998" y="1360471"/>
                </a:cubicBezTo>
                <a:close/>
                <a:moveTo>
                  <a:pt x="2093810" y="1357411"/>
                </a:moveTo>
                <a:cubicBezTo>
                  <a:pt x="2097444" y="1356196"/>
                  <a:pt x="2104067" y="1358021"/>
                  <a:pt x="2113678" y="1362884"/>
                </a:cubicBezTo>
                <a:cubicBezTo>
                  <a:pt x="2123289" y="1367747"/>
                  <a:pt x="2126602" y="1373048"/>
                  <a:pt x="2123618" y="1378786"/>
                </a:cubicBezTo>
                <a:cubicBezTo>
                  <a:pt x="2120633" y="1384524"/>
                  <a:pt x="2119141" y="1405305"/>
                  <a:pt x="2119141" y="1441131"/>
                </a:cubicBezTo>
                <a:lnTo>
                  <a:pt x="2139978" y="1437407"/>
                </a:lnTo>
                <a:cubicBezTo>
                  <a:pt x="2149960" y="1434789"/>
                  <a:pt x="2157072" y="1435925"/>
                  <a:pt x="2161311" y="1440815"/>
                </a:cubicBezTo>
                <a:cubicBezTo>
                  <a:pt x="2165550" y="1445705"/>
                  <a:pt x="2163315" y="1449765"/>
                  <a:pt x="2154607" y="1452993"/>
                </a:cubicBezTo>
                <a:cubicBezTo>
                  <a:pt x="2145898" y="1456222"/>
                  <a:pt x="2133656" y="1458969"/>
                  <a:pt x="2117880" y="1461234"/>
                </a:cubicBezTo>
                <a:lnTo>
                  <a:pt x="2117880" y="1465873"/>
                </a:lnTo>
                <a:cubicBezTo>
                  <a:pt x="2130916" y="1467406"/>
                  <a:pt x="2141195" y="1470804"/>
                  <a:pt x="2148716" y="1476068"/>
                </a:cubicBezTo>
                <a:cubicBezTo>
                  <a:pt x="2156238" y="1481331"/>
                  <a:pt x="2158567" y="1488127"/>
                  <a:pt x="2155705" y="1496456"/>
                </a:cubicBezTo>
                <a:cubicBezTo>
                  <a:pt x="2152843" y="1504785"/>
                  <a:pt x="2146671" y="1504351"/>
                  <a:pt x="2137191" y="1495154"/>
                </a:cubicBezTo>
                <a:cubicBezTo>
                  <a:pt x="2127709" y="1485956"/>
                  <a:pt x="2121272" y="1479493"/>
                  <a:pt x="2117880" y="1475762"/>
                </a:cubicBezTo>
                <a:cubicBezTo>
                  <a:pt x="2117880" y="1483630"/>
                  <a:pt x="2116642" y="1491769"/>
                  <a:pt x="2114168" y="1500179"/>
                </a:cubicBezTo>
                <a:cubicBezTo>
                  <a:pt x="2111691" y="1508590"/>
                  <a:pt x="2107621" y="1509058"/>
                  <a:pt x="2101958" y="1501583"/>
                </a:cubicBezTo>
                <a:cubicBezTo>
                  <a:pt x="2096294" y="1494109"/>
                  <a:pt x="2094101" y="1487700"/>
                  <a:pt x="2095375" y="1482355"/>
                </a:cubicBezTo>
                <a:cubicBezTo>
                  <a:pt x="2096650" y="1477010"/>
                  <a:pt x="2097254" y="1472256"/>
                  <a:pt x="2097187" y="1468091"/>
                </a:cubicBezTo>
                <a:cubicBezTo>
                  <a:pt x="2080257" y="1493973"/>
                  <a:pt x="2062210" y="1511086"/>
                  <a:pt x="2043041" y="1519428"/>
                </a:cubicBezTo>
                <a:cubicBezTo>
                  <a:pt x="2023874" y="1527771"/>
                  <a:pt x="2019308" y="1527215"/>
                  <a:pt x="2029338" y="1517760"/>
                </a:cubicBezTo>
                <a:cubicBezTo>
                  <a:pt x="2039368" y="1508305"/>
                  <a:pt x="2049638" y="1498114"/>
                  <a:pt x="2060144" y="1487187"/>
                </a:cubicBezTo>
                <a:cubicBezTo>
                  <a:pt x="2070650" y="1476261"/>
                  <a:pt x="2077925" y="1468193"/>
                  <a:pt x="2081966" y="1462984"/>
                </a:cubicBezTo>
                <a:cubicBezTo>
                  <a:pt x="2073502" y="1467135"/>
                  <a:pt x="2066558" y="1469665"/>
                  <a:pt x="2061130" y="1470574"/>
                </a:cubicBezTo>
                <a:cubicBezTo>
                  <a:pt x="2055704" y="1471482"/>
                  <a:pt x="2049095" y="1468291"/>
                  <a:pt x="2041301" y="1461000"/>
                </a:cubicBezTo>
                <a:cubicBezTo>
                  <a:pt x="2033509" y="1453709"/>
                  <a:pt x="2034872" y="1450497"/>
                  <a:pt x="2045391" y="1451366"/>
                </a:cubicBezTo>
                <a:cubicBezTo>
                  <a:pt x="2055911" y="1452234"/>
                  <a:pt x="2073210" y="1450341"/>
                  <a:pt x="2097288" y="1445689"/>
                </a:cubicBezTo>
                <a:lnTo>
                  <a:pt x="2097288" y="1401636"/>
                </a:lnTo>
                <a:cubicBezTo>
                  <a:pt x="2097288" y="1384544"/>
                  <a:pt x="2095799" y="1373204"/>
                  <a:pt x="2092822" y="1367615"/>
                </a:cubicBezTo>
                <a:cubicBezTo>
                  <a:pt x="2089845" y="1362026"/>
                  <a:pt x="2090175" y="1358625"/>
                  <a:pt x="2093810" y="1357411"/>
                </a:cubicBezTo>
                <a:close/>
                <a:moveTo>
                  <a:pt x="734840" y="1357056"/>
                </a:moveTo>
                <a:cubicBezTo>
                  <a:pt x="736246" y="1356887"/>
                  <a:pt x="738082" y="1357080"/>
                  <a:pt x="740348" y="1357634"/>
                </a:cubicBezTo>
                <a:cubicBezTo>
                  <a:pt x="749409" y="1359852"/>
                  <a:pt x="757949" y="1362959"/>
                  <a:pt x="765966" y="1366954"/>
                </a:cubicBezTo>
                <a:cubicBezTo>
                  <a:pt x="773983" y="1370948"/>
                  <a:pt x="775421" y="1376690"/>
                  <a:pt x="770279" y="1384178"/>
                </a:cubicBezTo>
                <a:cubicBezTo>
                  <a:pt x="765138" y="1391666"/>
                  <a:pt x="762174" y="1411925"/>
                  <a:pt x="761389" y="1444956"/>
                </a:cubicBezTo>
                <a:cubicBezTo>
                  <a:pt x="764602" y="1442514"/>
                  <a:pt x="768970" y="1440842"/>
                  <a:pt x="774491" y="1439940"/>
                </a:cubicBezTo>
                <a:cubicBezTo>
                  <a:pt x="780012" y="1439038"/>
                  <a:pt x="783891" y="1440649"/>
                  <a:pt x="786130" y="1444773"/>
                </a:cubicBezTo>
                <a:cubicBezTo>
                  <a:pt x="788368" y="1448897"/>
                  <a:pt x="787900" y="1452685"/>
                  <a:pt x="784726" y="1456137"/>
                </a:cubicBezTo>
                <a:cubicBezTo>
                  <a:pt x="781551" y="1459589"/>
                  <a:pt x="773718" y="1463269"/>
                  <a:pt x="761224" y="1467176"/>
                </a:cubicBezTo>
                <a:lnTo>
                  <a:pt x="760105" y="1494787"/>
                </a:lnTo>
                <a:cubicBezTo>
                  <a:pt x="768597" y="1494787"/>
                  <a:pt x="775808" y="1496513"/>
                  <a:pt x="781735" y="1499966"/>
                </a:cubicBezTo>
                <a:cubicBezTo>
                  <a:pt x="787662" y="1503418"/>
                  <a:pt x="790860" y="1510034"/>
                  <a:pt x="791328" y="1519815"/>
                </a:cubicBezTo>
                <a:cubicBezTo>
                  <a:pt x="791797" y="1529595"/>
                  <a:pt x="787356" y="1532237"/>
                  <a:pt x="778001" y="1527740"/>
                </a:cubicBezTo>
                <a:cubicBezTo>
                  <a:pt x="768648" y="1523243"/>
                  <a:pt x="762682" y="1517407"/>
                  <a:pt x="760105" y="1510231"/>
                </a:cubicBezTo>
                <a:lnTo>
                  <a:pt x="760105" y="1571437"/>
                </a:lnTo>
                <a:cubicBezTo>
                  <a:pt x="760105" y="1590496"/>
                  <a:pt x="757888" y="1607404"/>
                  <a:pt x="753452" y="1622163"/>
                </a:cubicBezTo>
                <a:cubicBezTo>
                  <a:pt x="749016" y="1636922"/>
                  <a:pt x="743672" y="1637756"/>
                  <a:pt x="737418" y="1624666"/>
                </a:cubicBezTo>
                <a:cubicBezTo>
                  <a:pt x="731165" y="1611576"/>
                  <a:pt x="729317" y="1600452"/>
                  <a:pt x="731874" y="1591296"/>
                </a:cubicBezTo>
                <a:cubicBezTo>
                  <a:pt x="734430" y="1582140"/>
                  <a:pt x="736132" y="1571427"/>
                  <a:pt x="736982" y="1559157"/>
                </a:cubicBezTo>
                <a:cubicBezTo>
                  <a:pt x="737829" y="1546887"/>
                  <a:pt x="738680" y="1528028"/>
                  <a:pt x="739535" y="1502580"/>
                </a:cubicBezTo>
                <a:cubicBezTo>
                  <a:pt x="727121" y="1532342"/>
                  <a:pt x="710401" y="1555104"/>
                  <a:pt x="689367" y="1570867"/>
                </a:cubicBezTo>
                <a:cubicBezTo>
                  <a:pt x="668334" y="1586630"/>
                  <a:pt x="663423" y="1587064"/>
                  <a:pt x="674635" y="1572169"/>
                </a:cubicBezTo>
                <a:cubicBezTo>
                  <a:pt x="685848" y="1557275"/>
                  <a:pt x="696515" y="1540970"/>
                  <a:pt x="706643" y="1523254"/>
                </a:cubicBezTo>
                <a:cubicBezTo>
                  <a:pt x="716769" y="1505538"/>
                  <a:pt x="726032" y="1488432"/>
                  <a:pt x="734428" y="1471937"/>
                </a:cubicBezTo>
                <a:cubicBezTo>
                  <a:pt x="724782" y="1476156"/>
                  <a:pt x="715432" y="1478913"/>
                  <a:pt x="706379" y="1480208"/>
                </a:cubicBezTo>
                <a:cubicBezTo>
                  <a:pt x="697323" y="1481504"/>
                  <a:pt x="689306" y="1479371"/>
                  <a:pt x="682328" y="1473809"/>
                </a:cubicBezTo>
                <a:cubicBezTo>
                  <a:pt x="675347" y="1468247"/>
                  <a:pt x="678061" y="1464415"/>
                  <a:pt x="690465" y="1462313"/>
                </a:cubicBezTo>
                <a:cubicBezTo>
                  <a:pt x="702871" y="1460210"/>
                  <a:pt x="719654" y="1456025"/>
                  <a:pt x="740815" y="1449758"/>
                </a:cubicBezTo>
                <a:lnTo>
                  <a:pt x="740815" y="1402898"/>
                </a:lnTo>
                <a:cubicBezTo>
                  <a:pt x="740815" y="1389224"/>
                  <a:pt x="738473" y="1377707"/>
                  <a:pt x="733785" y="1368347"/>
                </a:cubicBezTo>
                <a:cubicBezTo>
                  <a:pt x="730272" y="1361327"/>
                  <a:pt x="730622" y="1357564"/>
                  <a:pt x="734840" y="1357056"/>
                </a:cubicBezTo>
                <a:close/>
                <a:moveTo>
                  <a:pt x="4863804" y="1350482"/>
                </a:moveTo>
                <a:cubicBezTo>
                  <a:pt x="4917888" y="1394270"/>
                  <a:pt x="4944930" y="1440500"/>
                  <a:pt x="4944930" y="1489171"/>
                </a:cubicBezTo>
                <a:cubicBezTo>
                  <a:pt x="4946639" y="1546185"/>
                  <a:pt x="4919997" y="1594063"/>
                  <a:pt x="4865004" y="1632805"/>
                </a:cubicBezTo>
                <a:lnTo>
                  <a:pt x="4847750" y="1612315"/>
                </a:lnTo>
                <a:cubicBezTo>
                  <a:pt x="4892867" y="1578484"/>
                  <a:pt x="4915847" y="1539294"/>
                  <a:pt x="4916687" y="1494747"/>
                </a:cubicBezTo>
                <a:cubicBezTo>
                  <a:pt x="4918396" y="1449290"/>
                  <a:pt x="4894990" y="1408378"/>
                  <a:pt x="4846468" y="1372010"/>
                </a:cubicBezTo>
                <a:close/>
                <a:moveTo>
                  <a:pt x="3262165" y="1350482"/>
                </a:moveTo>
                <a:lnTo>
                  <a:pt x="3279562" y="1372010"/>
                </a:lnTo>
                <a:cubicBezTo>
                  <a:pt x="3231039" y="1408378"/>
                  <a:pt x="3207613" y="1449304"/>
                  <a:pt x="3209281" y="1494787"/>
                </a:cubicBezTo>
                <a:cubicBezTo>
                  <a:pt x="3210122" y="1539321"/>
                  <a:pt x="3233122" y="1578490"/>
                  <a:pt x="3278280" y="1612295"/>
                </a:cubicBezTo>
                <a:lnTo>
                  <a:pt x="3260964" y="1632805"/>
                </a:lnTo>
                <a:cubicBezTo>
                  <a:pt x="3206012" y="1594077"/>
                  <a:pt x="3179390" y="1545534"/>
                  <a:pt x="3181100" y="1487177"/>
                </a:cubicBezTo>
                <a:cubicBezTo>
                  <a:pt x="3181100" y="1439794"/>
                  <a:pt x="3208121" y="1394230"/>
                  <a:pt x="3262165" y="1350482"/>
                </a:cubicBezTo>
                <a:close/>
                <a:moveTo>
                  <a:pt x="6276838" y="1349821"/>
                </a:moveTo>
                <a:cubicBezTo>
                  <a:pt x="6278315" y="1349550"/>
                  <a:pt x="6280273" y="1349580"/>
                  <a:pt x="6282713" y="1349912"/>
                </a:cubicBezTo>
                <a:cubicBezTo>
                  <a:pt x="6292473" y="1351242"/>
                  <a:pt x="6301222" y="1353416"/>
                  <a:pt x="6308962" y="1356434"/>
                </a:cubicBezTo>
                <a:cubicBezTo>
                  <a:pt x="6316701" y="1359452"/>
                  <a:pt x="6319081" y="1364223"/>
                  <a:pt x="6316104" y="1370748"/>
                </a:cubicBezTo>
                <a:cubicBezTo>
                  <a:pt x="6313126" y="1377273"/>
                  <a:pt x="6315991" y="1396902"/>
                  <a:pt x="6324700" y="1429634"/>
                </a:cubicBezTo>
                <a:cubicBezTo>
                  <a:pt x="6336149" y="1426419"/>
                  <a:pt x="6346027" y="1423703"/>
                  <a:pt x="6354337" y="1421485"/>
                </a:cubicBezTo>
                <a:cubicBezTo>
                  <a:pt x="6362645" y="1419267"/>
                  <a:pt x="6369309" y="1421556"/>
                  <a:pt x="6374327" y="1428352"/>
                </a:cubicBezTo>
                <a:cubicBezTo>
                  <a:pt x="6379347" y="1435149"/>
                  <a:pt x="6375986" y="1440066"/>
                  <a:pt x="6364245" y="1443104"/>
                </a:cubicBezTo>
                <a:cubicBezTo>
                  <a:pt x="6352505" y="1446143"/>
                  <a:pt x="6341779" y="1448971"/>
                  <a:pt x="6332066" y="1451589"/>
                </a:cubicBezTo>
                <a:cubicBezTo>
                  <a:pt x="6337167" y="1466918"/>
                  <a:pt x="6342226" y="1481226"/>
                  <a:pt x="6347245" y="1494513"/>
                </a:cubicBezTo>
                <a:cubicBezTo>
                  <a:pt x="6352265" y="1507800"/>
                  <a:pt x="6356551" y="1518519"/>
                  <a:pt x="6360105" y="1526672"/>
                </a:cubicBezTo>
                <a:cubicBezTo>
                  <a:pt x="6365165" y="1516200"/>
                  <a:pt x="6368967" y="1506830"/>
                  <a:pt x="6371510" y="1498562"/>
                </a:cubicBezTo>
                <a:cubicBezTo>
                  <a:pt x="6374053" y="1490294"/>
                  <a:pt x="6374260" y="1482060"/>
                  <a:pt x="6372130" y="1473860"/>
                </a:cubicBezTo>
                <a:cubicBezTo>
                  <a:pt x="6370001" y="1465660"/>
                  <a:pt x="6373009" y="1463177"/>
                  <a:pt x="6381155" y="1466413"/>
                </a:cubicBezTo>
                <a:cubicBezTo>
                  <a:pt x="6389301" y="1469648"/>
                  <a:pt x="6396347" y="1474216"/>
                  <a:pt x="6402295" y="1480117"/>
                </a:cubicBezTo>
                <a:cubicBezTo>
                  <a:pt x="6408244" y="1486018"/>
                  <a:pt x="6408569" y="1491603"/>
                  <a:pt x="6403273" y="1496873"/>
                </a:cubicBezTo>
                <a:cubicBezTo>
                  <a:pt x="6397975" y="1502143"/>
                  <a:pt x="6393892" y="1508885"/>
                  <a:pt x="6391023" y="1517098"/>
                </a:cubicBezTo>
                <a:cubicBezTo>
                  <a:pt x="6388154" y="1525312"/>
                  <a:pt x="6382969" y="1536256"/>
                  <a:pt x="6375467" y="1549929"/>
                </a:cubicBezTo>
                <a:cubicBezTo>
                  <a:pt x="6393767" y="1576951"/>
                  <a:pt x="6407315" y="1593449"/>
                  <a:pt x="6416111" y="1599425"/>
                </a:cubicBezTo>
                <a:cubicBezTo>
                  <a:pt x="6424909" y="1605400"/>
                  <a:pt x="6430101" y="1605994"/>
                  <a:pt x="6431687" y="1601205"/>
                </a:cubicBezTo>
                <a:cubicBezTo>
                  <a:pt x="6433275" y="1596417"/>
                  <a:pt x="6436530" y="1587905"/>
                  <a:pt x="6441455" y="1575669"/>
                </a:cubicBezTo>
                <a:cubicBezTo>
                  <a:pt x="6446379" y="1563433"/>
                  <a:pt x="6449153" y="1568120"/>
                  <a:pt x="6449777" y="1589729"/>
                </a:cubicBezTo>
                <a:cubicBezTo>
                  <a:pt x="6450401" y="1611338"/>
                  <a:pt x="6451791" y="1626473"/>
                  <a:pt x="6453948" y="1635135"/>
                </a:cubicBezTo>
                <a:cubicBezTo>
                  <a:pt x="6456105" y="1643796"/>
                  <a:pt x="6450669" y="1646574"/>
                  <a:pt x="6437639" y="1643467"/>
                </a:cubicBezTo>
                <a:cubicBezTo>
                  <a:pt x="6424610" y="1640361"/>
                  <a:pt x="6411086" y="1632232"/>
                  <a:pt x="6397067" y="1619081"/>
                </a:cubicBezTo>
                <a:cubicBezTo>
                  <a:pt x="6383047" y="1605929"/>
                  <a:pt x="6369661" y="1588373"/>
                  <a:pt x="6356910" y="1566411"/>
                </a:cubicBezTo>
                <a:cubicBezTo>
                  <a:pt x="6344295" y="1582241"/>
                  <a:pt x="6330591" y="1592371"/>
                  <a:pt x="6315798" y="1596800"/>
                </a:cubicBezTo>
                <a:cubicBezTo>
                  <a:pt x="6301006" y="1601229"/>
                  <a:pt x="6299232" y="1598316"/>
                  <a:pt x="6310477" y="1588061"/>
                </a:cubicBezTo>
                <a:cubicBezTo>
                  <a:pt x="6321723" y="1577806"/>
                  <a:pt x="6333545" y="1564220"/>
                  <a:pt x="6345943" y="1547304"/>
                </a:cubicBezTo>
                <a:cubicBezTo>
                  <a:pt x="6338496" y="1533821"/>
                  <a:pt x="6331792" y="1519425"/>
                  <a:pt x="6325830" y="1504117"/>
                </a:cubicBezTo>
                <a:cubicBezTo>
                  <a:pt x="6319868" y="1488808"/>
                  <a:pt x="6314241" y="1472975"/>
                  <a:pt x="6308951" y="1456615"/>
                </a:cubicBezTo>
                <a:cubicBezTo>
                  <a:pt x="6293664" y="1460753"/>
                  <a:pt x="6279495" y="1464127"/>
                  <a:pt x="6266445" y="1466738"/>
                </a:cubicBezTo>
                <a:cubicBezTo>
                  <a:pt x="6253396" y="1469349"/>
                  <a:pt x="6244199" y="1470953"/>
                  <a:pt x="6238854" y="1471550"/>
                </a:cubicBezTo>
                <a:lnTo>
                  <a:pt x="6238854" y="1519021"/>
                </a:lnTo>
                <a:cubicBezTo>
                  <a:pt x="6253192" y="1515155"/>
                  <a:pt x="6263125" y="1509933"/>
                  <a:pt x="6268653" y="1503354"/>
                </a:cubicBezTo>
                <a:cubicBezTo>
                  <a:pt x="6274180" y="1496775"/>
                  <a:pt x="6279661" y="1494635"/>
                  <a:pt x="6285094" y="1496934"/>
                </a:cubicBezTo>
                <a:cubicBezTo>
                  <a:pt x="6290527" y="1499233"/>
                  <a:pt x="6296519" y="1502123"/>
                  <a:pt x="6303071" y="1505602"/>
                </a:cubicBezTo>
                <a:cubicBezTo>
                  <a:pt x="6309623" y="1509082"/>
                  <a:pt x="6311593" y="1513083"/>
                  <a:pt x="6308982" y="1517607"/>
                </a:cubicBezTo>
                <a:cubicBezTo>
                  <a:pt x="6306370" y="1522131"/>
                  <a:pt x="6304651" y="1527703"/>
                  <a:pt x="6303823" y="1534323"/>
                </a:cubicBezTo>
                <a:cubicBezTo>
                  <a:pt x="6302996" y="1540942"/>
                  <a:pt x="6302155" y="1551147"/>
                  <a:pt x="6301300" y="1564936"/>
                </a:cubicBezTo>
                <a:cubicBezTo>
                  <a:pt x="6300446" y="1578724"/>
                  <a:pt x="6297306" y="1589458"/>
                  <a:pt x="6291879" y="1597136"/>
                </a:cubicBezTo>
                <a:cubicBezTo>
                  <a:pt x="6286454" y="1604813"/>
                  <a:pt x="6280325" y="1610975"/>
                  <a:pt x="6273496" y="1615622"/>
                </a:cubicBezTo>
                <a:cubicBezTo>
                  <a:pt x="6266666" y="1620267"/>
                  <a:pt x="6262189" y="1618870"/>
                  <a:pt x="6260066" y="1611430"/>
                </a:cubicBezTo>
                <a:cubicBezTo>
                  <a:pt x="6257943" y="1603989"/>
                  <a:pt x="6252575" y="1595026"/>
                  <a:pt x="6243961" y="1584541"/>
                </a:cubicBezTo>
                <a:cubicBezTo>
                  <a:pt x="6235347" y="1574055"/>
                  <a:pt x="6236551" y="1571152"/>
                  <a:pt x="6247573" y="1575832"/>
                </a:cubicBezTo>
                <a:cubicBezTo>
                  <a:pt x="6258594" y="1580512"/>
                  <a:pt x="6265425" y="1582238"/>
                  <a:pt x="6268063" y="1581010"/>
                </a:cubicBezTo>
                <a:cubicBezTo>
                  <a:pt x="6270701" y="1579783"/>
                  <a:pt x="6273065" y="1571298"/>
                  <a:pt x="6275154" y="1555555"/>
                </a:cubicBezTo>
                <a:cubicBezTo>
                  <a:pt x="6277243" y="1539813"/>
                  <a:pt x="6278013" y="1530240"/>
                  <a:pt x="6277463" y="1526835"/>
                </a:cubicBezTo>
                <a:cubicBezTo>
                  <a:pt x="6276914" y="1523430"/>
                  <a:pt x="6275266" y="1522531"/>
                  <a:pt x="6272519" y="1524139"/>
                </a:cubicBezTo>
                <a:cubicBezTo>
                  <a:pt x="6269772" y="1525746"/>
                  <a:pt x="6264441" y="1527866"/>
                  <a:pt x="6256526" y="1530497"/>
                </a:cubicBezTo>
                <a:cubicBezTo>
                  <a:pt x="6248611" y="1533129"/>
                  <a:pt x="6242571" y="1534750"/>
                  <a:pt x="6238406" y="1535360"/>
                </a:cubicBezTo>
                <a:cubicBezTo>
                  <a:pt x="6236032" y="1553592"/>
                  <a:pt x="6229969" y="1570019"/>
                  <a:pt x="6220215" y="1584642"/>
                </a:cubicBezTo>
                <a:cubicBezTo>
                  <a:pt x="6210462" y="1599265"/>
                  <a:pt x="6197484" y="1609460"/>
                  <a:pt x="6181280" y="1615225"/>
                </a:cubicBezTo>
                <a:cubicBezTo>
                  <a:pt x="6165077" y="1620990"/>
                  <a:pt x="6161736" y="1619606"/>
                  <a:pt x="6171259" y="1611074"/>
                </a:cubicBezTo>
                <a:cubicBezTo>
                  <a:pt x="6180782" y="1602541"/>
                  <a:pt x="6189725" y="1591160"/>
                  <a:pt x="6198087" y="1576931"/>
                </a:cubicBezTo>
                <a:cubicBezTo>
                  <a:pt x="6206450" y="1562701"/>
                  <a:pt x="6211266" y="1547206"/>
                  <a:pt x="6212534" y="1530446"/>
                </a:cubicBezTo>
                <a:cubicBezTo>
                  <a:pt x="6213803" y="1513687"/>
                  <a:pt x="6213816" y="1499972"/>
                  <a:pt x="6212575" y="1489304"/>
                </a:cubicBezTo>
                <a:cubicBezTo>
                  <a:pt x="6211334" y="1478635"/>
                  <a:pt x="6208780" y="1469858"/>
                  <a:pt x="6204914" y="1462974"/>
                </a:cubicBezTo>
                <a:cubicBezTo>
                  <a:pt x="6201048" y="1456090"/>
                  <a:pt x="6202547" y="1452647"/>
                  <a:pt x="6209411" y="1452647"/>
                </a:cubicBezTo>
                <a:cubicBezTo>
                  <a:pt x="6214782" y="1452647"/>
                  <a:pt x="6220361" y="1453068"/>
                  <a:pt x="6226147" y="1453909"/>
                </a:cubicBezTo>
                <a:cubicBezTo>
                  <a:pt x="6231932" y="1454750"/>
                  <a:pt x="6241645" y="1453712"/>
                  <a:pt x="6255285" y="1450796"/>
                </a:cubicBezTo>
                <a:cubicBezTo>
                  <a:pt x="6268924" y="1447879"/>
                  <a:pt x="6284676" y="1443376"/>
                  <a:pt x="6302542" y="1437285"/>
                </a:cubicBezTo>
                <a:cubicBezTo>
                  <a:pt x="6290862" y="1394365"/>
                  <a:pt x="6282197" y="1368741"/>
                  <a:pt x="6276548" y="1360412"/>
                </a:cubicBezTo>
                <a:cubicBezTo>
                  <a:pt x="6272310" y="1354165"/>
                  <a:pt x="6272407" y="1350635"/>
                  <a:pt x="6276838" y="1349821"/>
                </a:cubicBezTo>
                <a:close/>
                <a:moveTo>
                  <a:pt x="7992875" y="1348241"/>
                </a:moveTo>
                <a:cubicBezTo>
                  <a:pt x="7995503" y="1347806"/>
                  <a:pt x="7999765" y="1349180"/>
                  <a:pt x="8005663" y="1352364"/>
                </a:cubicBezTo>
                <a:cubicBezTo>
                  <a:pt x="8017458" y="1358733"/>
                  <a:pt x="8024081" y="1363908"/>
                  <a:pt x="8025533" y="1367890"/>
                </a:cubicBezTo>
                <a:cubicBezTo>
                  <a:pt x="8026985" y="1371871"/>
                  <a:pt x="8026272" y="1374906"/>
                  <a:pt x="8023396" y="1376995"/>
                </a:cubicBezTo>
                <a:cubicBezTo>
                  <a:pt x="8020520" y="1379084"/>
                  <a:pt x="8015688" y="1386708"/>
                  <a:pt x="8008899" y="1399866"/>
                </a:cubicBezTo>
                <a:cubicBezTo>
                  <a:pt x="8002109" y="1413024"/>
                  <a:pt x="7994333" y="1426223"/>
                  <a:pt x="7985570" y="1439462"/>
                </a:cubicBezTo>
                <a:cubicBezTo>
                  <a:pt x="7987971" y="1438879"/>
                  <a:pt x="7996345" y="1436946"/>
                  <a:pt x="8010689" y="1433663"/>
                </a:cubicBezTo>
                <a:cubicBezTo>
                  <a:pt x="8025035" y="1430380"/>
                  <a:pt x="8039508" y="1426124"/>
                  <a:pt x="8054111" y="1420895"/>
                </a:cubicBezTo>
                <a:cubicBezTo>
                  <a:pt x="8068713" y="1415666"/>
                  <a:pt x="8081159" y="1414787"/>
                  <a:pt x="8091449" y="1418260"/>
                </a:cubicBezTo>
                <a:cubicBezTo>
                  <a:pt x="8101738" y="1421733"/>
                  <a:pt x="8105329" y="1425948"/>
                  <a:pt x="8102223" y="1430906"/>
                </a:cubicBezTo>
                <a:cubicBezTo>
                  <a:pt x="8099117" y="1435864"/>
                  <a:pt x="8086037" y="1440954"/>
                  <a:pt x="8062983" y="1446177"/>
                </a:cubicBezTo>
                <a:cubicBezTo>
                  <a:pt x="8039929" y="1451399"/>
                  <a:pt x="8021789" y="1454513"/>
                  <a:pt x="8008563" y="1455516"/>
                </a:cubicBezTo>
                <a:cubicBezTo>
                  <a:pt x="8019632" y="1459939"/>
                  <a:pt x="8024509" y="1464558"/>
                  <a:pt x="8023193" y="1469373"/>
                </a:cubicBezTo>
                <a:cubicBezTo>
                  <a:pt x="8021877" y="1474189"/>
                  <a:pt x="8020833" y="1481371"/>
                  <a:pt x="8020059" y="1490921"/>
                </a:cubicBezTo>
                <a:cubicBezTo>
                  <a:pt x="8030070" y="1489388"/>
                  <a:pt x="8040295" y="1486879"/>
                  <a:pt x="8050733" y="1483393"/>
                </a:cubicBezTo>
                <a:cubicBezTo>
                  <a:pt x="8061172" y="1479906"/>
                  <a:pt x="8071009" y="1481263"/>
                  <a:pt x="8080247" y="1487462"/>
                </a:cubicBezTo>
                <a:cubicBezTo>
                  <a:pt x="8089485" y="1493661"/>
                  <a:pt x="8084578" y="1499006"/>
                  <a:pt x="8065526" y="1503496"/>
                </a:cubicBezTo>
                <a:cubicBezTo>
                  <a:pt x="8046474" y="1507986"/>
                  <a:pt x="8031319" y="1509804"/>
                  <a:pt x="8020059" y="1508949"/>
                </a:cubicBezTo>
                <a:lnTo>
                  <a:pt x="8020059" y="1548383"/>
                </a:lnTo>
                <a:cubicBezTo>
                  <a:pt x="8031807" y="1545995"/>
                  <a:pt x="8043341" y="1543059"/>
                  <a:pt x="8054661" y="1539572"/>
                </a:cubicBezTo>
                <a:cubicBezTo>
                  <a:pt x="8065980" y="1536086"/>
                  <a:pt x="8076873" y="1537907"/>
                  <a:pt x="8087339" y="1545036"/>
                </a:cubicBezTo>
                <a:cubicBezTo>
                  <a:pt x="8097804" y="1552164"/>
                  <a:pt x="8093036" y="1557722"/>
                  <a:pt x="8073035" y="1561711"/>
                </a:cubicBezTo>
                <a:cubicBezTo>
                  <a:pt x="8053033" y="1565699"/>
                  <a:pt x="8035374" y="1566838"/>
                  <a:pt x="8020059" y="1565129"/>
                </a:cubicBezTo>
                <a:cubicBezTo>
                  <a:pt x="8020059" y="1603762"/>
                  <a:pt x="8017593" y="1629170"/>
                  <a:pt x="8012663" y="1641351"/>
                </a:cubicBezTo>
                <a:cubicBezTo>
                  <a:pt x="8007732" y="1653532"/>
                  <a:pt x="8002173" y="1654390"/>
                  <a:pt x="7995988" y="1643925"/>
                </a:cubicBezTo>
                <a:cubicBezTo>
                  <a:pt x="7989803" y="1633460"/>
                  <a:pt x="7987985" y="1623194"/>
                  <a:pt x="7990535" y="1613129"/>
                </a:cubicBezTo>
                <a:cubicBezTo>
                  <a:pt x="7993085" y="1603064"/>
                  <a:pt x="7994787" y="1591045"/>
                  <a:pt x="7995642" y="1577073"/>
                </a:cubicBezTo>
                <a:cubicBezTo>
                  <a:pt x="7996497" y="1563101"/>
                  <a:pt x="7997135" y="1541797"/>
                  <a:pt x="7997555" y="1513161"/>
                </a:cubicBezTo>
                <a:cubicBezTo>
                  <a:pt x="7997975" y="1484525"/>
                  <a:pt x="7996551" y="1466097"/>
                  <a:pt x="7993281" y="1457877"/>
                </a:cubicBezTo>
                <a:cubicBezTo>
                  <a:pt x="7985359" y="1459586"/>
                  <a:pt x="7979819" y="1457884"/>
                  <a:pt x="7976657" y="1452770"/>
                </a:cubicBezTo>
                <a:cubicBezTo>
                  <a:pt x="7957925" y="1478543"/>
                  <a:pt x="7941935" y="1494991"/>
                  <a:pt x="7928689" y="1502112"/>
                </a:cubicBezTo>
                <a:cubicBezTo>
                  <a:pt x="7915443" y="1509234"/>
                  <a:pt x="7913980" y="1506019"/>
                  <a:pt x="7924303" y="1492468"/>
                </a:cubicBezTo>
                <a:cubicBezTo>
                  <a:pt x="7934627" y="1478916"/>
                  <a:pt x="7946774" y="1459657"/>
                  <a:pt x="7960746" y="1434691"/>
                </a:cubicBezTo>
                <a:cubicBezTo>
                  <a:pt x="7974717" y="1409724"/>
                  <a:pt x="7983389" y="1392225"/>
                  <a:pt x="7986761" y="1382194"/>
                </a:cubicBezTo>
                <a:cubicBezTo>
                  <a:pt x="7990131" y="1372163"/>
                  <a:pt x="7991176" y="1363091"/>
                  <a:pt x="7989894" y="1354979"/>
                </a:cubicBezTo>
                <a:cubicBezTo>
                  <a:pt x="7989253" y="1350923"/>
                  <a:pt x="7990247" y="1348677"/>
                  <a:pt x="7992875" y="1348241"/>
                </a:cubicBezTo>
                <a:close/>
                <a:moveTo>
                  <a:pt x="2839850" y="1348241"/>
                </a:moveTo>
                <a:cubicBezTo>
                  <a:pt x="2842478" y="1347806"/>
                  <a:pt x="2846741" y="1349180"/>
                  <a:pt x="2852639" y="1352364"/>
                </a:cubicBezTo>
                <a:cubicBezTo>
                  <a:pt x="2864433" y="1358733"/>
                  <a:pt x="2871056" y="1363908"/>
                  <a:pt x="2872508" y="1367890"/>
                </a:cubicBezTo>
                <a:cubicBezTo>
                  <a:pt x="2873959" y="1371871"/>
                  <a:pt x="2873247" y="1374906"/>
                  <a:pt x="2870372" y="1376995"/>
                </a:cubicBezTo>
                <a:cubicBezTo>
                  <a:pt x="2867496" y="1379084"/>
                  <a:pt x="2862663" y="1386708"/>
                  <a:pt x="2855874" y="1399866"/>
                </a:cubicBezTo>
                <a:cubicBezTo>
                  <a:pt x="2849084" y="1413024"/>
                  <a:pt x="2841308" y="1426223"/>
                  <a:pt x="2832545" y="1439462"/>
                </a:cubicBezTo>
                <a:cubicBezTo>
                  <a:pt x="2834946" y="1438879"/>
                  <a:pt x="2843319" y="1436946"/>
                  <a:pt x="2857664" y="1433663"/>
                </a:cubicBezTo>
                <a:cubicBezTo>
                  <a:pt x="2872010" y="1430380"/>
                  <a:pt x="2886483" y="1426124"/>
                  <a:pt x="2901086" y="1420895"/>
                </a:cubicBezTo>
                <a:cubicBezTo>
                  <a:pt x="2915689" y="1415666"/>
                  <a:pt x="2928135" y="1414787"/>
                  <a:pt x="2938424" y="1418260"/>
                </a:cubicBezTo>
                <a:cubicBezTo>
                  <a:pt x="2948713" y="1421733"/>
                  <a:pt x="2952304" y="1425948"/>
                  <a:pt x="2949198" y="1430906"/>
                </a:cubicBezTo>
                <a:cubicBezTo>
                  <a:pt x="2946092" y="1435864"/>
                  <a:pt x="2933012" y="1440954"/>
                  <a:pt x="2909958" y="1446177"/>
                </a:cubicBezTo>
                <a:cubicBezTo>
                  <a:pt x="2886904" y="1451399"/>
                  <a:pt x="2868764" y="1454513"/>
                  <a:pt x="2855538" y="1455516"/>
                </a:cubicBezTo>
                <a:cubicBezTo>
                  <a:pt x="2866607" y="1459939"/>
                  <a:pt x="2871484" y="1464558"/>
                  <a:pt x="2870168" y="1469373"/>
                </a:cubicBezTo>
                <a:cubicBezTo>
                  <a:pt x="2868852" y="1474189"/>
                  <a:pt x="2867808" y="1481371"/>
                  <a:pt x="2867035" y="1490921"/>
                </a:cubicBezTo>
                <a:cubicBezTo>
                  <a:pt x="2877046" y="1489388"/>
                  <a:pt x="2887270" y="1486879"/>
                  <a:pt x="2897709" y="1483393"/>
                </a:cubicBezTo>
                <a:cubicBezTo>
                  <a:pt x="2908147" y="1479906"/>
                  <a:pt x="2917985" y="1481263"/>
                  <a:pt x="2927223" y="1487462"/>
                </a:cubicBezTo>
                <a:cubicBezTo>
                  <a:pt x="2936461" y="1493661"/>
                  <a:pt x="2931553" y="1499006"/>
                  <a:pt x="2912501" y="1503496"/>
                </a:cubicBezTo>
                <a:cubicBezTo>
                  <a:pt x="2893449" y="1507986"/>
                  <a:pt x="2878293" y="1509804"/>
                  <a:pt x="2867035" y="1508949"/>
                </a:cubicBezTo>
                <a:lnTo>
                  <a:pt x="2867035" y="1548383"/>
                </a:lnTo>
                <a:cubicBezTo>
                  <a:pt x="2878782" y="1545995"/>
                  <a:pt x="2890315" y="1543059"/>
                  <a:pt x="2901636" y="1539572"/>
                </a:cubicBezTo>
                <a:cubicBezTo>
                  <a:pt x="2912956" y="1536086"/>
                  <a:pt x="2923848" y="1537907"/>
                  <a:pt x="2934314" y="1545036"/>
                </a:cubicBezTo>
                <a:cubicBezTo>
                  <a:pt x="2944779" y="1552164"/>
                  <a:pt x="2940011" y="1557722"/>
                  <a:pt x="2920010" y="1561711"/>
                </a:cubicBezTo>
                <a:cubicBezTo>
                  <a:pt x="2900008" y="1565699"/>
                  <a:pt x="2882349" y="1566838"/>
                  <a:pt x="2867035" y="1565129"/>
                </a:cubicBezTo>
                <a:cubicBezTo>
                  <a:pt x="2867035" y="1603762"/>
                  <a:pt x="2864569" y="1629170"/>
                  <a:pt x="2859638" y="1641351"/>
                </a:cubicBezTo>
                <a:cubicBezTo>
                  <a:pt x="2854707" y="1653532"/>
                  <a:pt x="2849149" y="1654390"/>
                  <a:pt x="2842963" y="1643925"/>
                </a:cubicBezTo>
                <a:cubicBezTo>
                  <a:pt x="2836778" y="1633460"/>
                  <a:pt x="2834960" y="1623194"/>
                  <a:pt x="2837510" y="1613129"/>
                </a:cubicBezTo>
                <a:cubicBezTo>
                  <a:pt x="2840060" y="1603064"/>
                  <a:pt x="2841763" y="1591045"/>
                  <a:pt x="2842617" y="1577073"/>
                </a:cubicBezTo>
                <a:cubicBezTo>
                  <a:pt x="2843472" y="1563101"/>
                  <a:pt x="2844110" y="1541797"/>
                  <a:pt x="2844530" y="1513161"/>
                </a:cubicBezTo>
                <a:cubicBezTo>
                  <a:pt x="2844950" y="1484525"/>
                  <a:pt x="2843526" y="1466097"/>
                  <a:pt x="2840257" y="1457877"/>
                </a:cubicBezTo>
                <a:cubicBezTo>
                  <a:pt x="2832335" y="1459586"/>
                  <a:pt x="2826794" y="1457884"/>
                  <a:pt x="2823633" y="1452770"/>
                </a:cubicBezTo>
                <a:cubicBezTo>
                  <a:pt x="2804900" y="1478543"/>
                  <a:pt x="2788910" y="1494991"/>
                  <a:pt x="2775664" y="1502112"/>
                </a:cubicBezTo>
                <a:cubicBezTo>
                  <a:pt x="2762417" y="1509234"/>
                  <a:pt x="2760956" y="1506019"/>
                  <a:pt x="2771279" y="1492468"/>
                </a:cubicBezTo>
                <a:cubicBezTo>
                  <a:pt x="2781602" y="1478916"/>
                  <a:pt x="2793749" y="1459657"/>
                  <a:pt x="2807721" y="1434691"/>
                </a:cubicBezTo>
                <a:cubicBezTo>
                  <a:pt x="2821693" y="1409724"/>
                  <a:pt x="2830365" y="1392225"/>
                  <a:pt x="2833736" y="1382194"/>
                </a:cubicBezTo>
                <a:cubicBezTo>
                  <a:pt x="2837106" y="1372163"/>
                  <a:pt x="2838151" y="1363091"/>
                  <a:pt x="2836869" y="1354979"/>
                </a:cubicBezTo>
                <a:cubicBezTo>
                  <a:pt x="2836228" y="1350923"/>
                  <a:pt x="2837222" y="1348677"/>
                  <a:pt x="2839850" y="1348241"/>
                </a:cubicBezTo>
                <a:close/>
                <a:moveTo>
                  <a:pt x="884160" y="1347995"/>
                </a:moveTo>
                <a:cubicBezTo>
                  <a:pt x="885620" y="1347912"/>
                  <a:pt x="887484" y="1348147"/>
                  <a:pt x="889749" y="1348702"/>
                </a:cubicBezTo>
                <a:cubicBezTo>
                  <a:pt x="898818" y="1350920"/>
                  <a:pt x="906508" y="1353572"/>
                  <a:pt x="912815" y="1356658"/>
                </a:cubicBezTo>
                <a:cubicBezTo>
                  <a:pt x="919121" y="1359744"/>
                  <a:pt x="920740" y="1364003"/>
                  <a:pt x="917668" y="1369436"/>
                </a:cubicBezTo>
                <a:cubicBezTo>
                  <a:pt x="914594" y="1374869"/>
                  <a:pt x="911024" y="1384720"/>
                  <a:pt x="906954" y="1398991"/>
                </a:cubicBezTo>
                <a:lnTo>
                  <a:pt x="921400" y="1396549"/>
                </a:lnTo>
                <a:cubicBezTo>
                  <a:pt x="927125" y="1394772"/>
                  <a:pt x="932107" y="1396203"/>
                  <a:pt x="936347" y="1400842"/>
                </a:cubicBezTo>
                <a:cubicBezTo>
                  <a:pt x="940585" y="1405482"/>
                  <a:pt x="939744" y="1409731"/>
                  <a:pt x="933822" y="1413590"/>
                </a:cubicBezTo>
                <a:cubicBezTo>
                  <a:pt x="927901" y="1417449"/>
                  <a:pt x="917948" y="1420932"/>
                  <a:pt x="903962" y="1424039"/>
                </a:cubicBezTo>
                <a:lnTo>
                  <a:pt x="900565" y="1444956"/>
                </a:lnTo>
                <a:lnTo>
                  <a:pt x="940914" y="1437590"/>
                </a:lnTo>
                <a:cubicBezTo>
                  <a:pt x="953000" y="1433995"/>
                  <a:pt x="962488" y="1435420"/>
                  <a:pt x="969381" y="1441863"/>
                </a:cubicBezTo>
                <a:cubicBezTo>
                  <a:pt x="976271" y="1448307"/>
                  <a:pt x="977736" y="1452576"/>
                  <a:pt x="973775" y="1454672"/>
                </a:cubicBezTo>
                <a:cubicBezTo>
                  <a:pt x="969815" y="1456768"/>
                  <a:pt x="960164" y="1458460"/>
                  <a:pt x="944820" y="1459749"/>
                </a:cubicBezTo>
                <a:cubicBezTo>
                  <a:pt x="929478" y="1461037"/>
                  <a:pt x="904940" y="1463588"/>
                  <a:pt x="871205" y="1467399"/>
                </a:cubicBezTo>
                <a:cubicBezTo>
                  <a:pt x="881418" y="1468620"/>
                  <a:pt x="885867" y="1471516"/>
                  <a:pt x="884551" y="1476088"/>
                </a:cubicBezTo>
                <a:cubicBezTo>
                  <a:pt x="883236" y="1480659"/>
                  <a:pt x="882190" y="1484756"/>
                  <a:pt x="881418" y="1488378"/>
                </a:cubicBezTo>
                <a:cubicBezTo>
                  <a:pt x="897112" y="1485190"/>
                  <a:pt x="907854" y="1481839"/>
                  <a:pt x="913639" y="1478326"/>
                </a:cubicBezTo>
                <a:cubicBezTo>
                  <a:pt x="919424" y="1474813"/>
                  <a:pt x="924689" y="1474701"/>
                  <a:pt x="929428" y="1477990"/>
                </a:cubicBezTo>
                <a:cubicBezTo>
                  <a:pt x="934170" y="1481280"/>
                  <a:pt x="939480" y="1484976"/>
                  <a:pt x="945361" y="1489080"/>
                </a:cubicBezTo>
                <a:cubicBezTo>
                  <a:pt x="951240" y="1493183"/>
                  <a:pt x="952003" y="1497032"/>
                  <a:pt x="947650" y="1500627"/>
                </a:cubicBezTo>
                <a:cubicBezTo>
                  <a:pt x="943295" y="1504222"/>
                  <a:pt x="939860" y="1515040"/>
                  <a:pt x="937344" y="1533081"/>
                </a:cubicBezTo>
                <a:cubicBezTo>
                  <a:pt x="934826" y="1551123"/>
                  <a:pt x="929428" y="1565020"/>
                  <a:pt x="921146" y="1574774"/>
                </a:cubicBezTo>
                <a:cubicBezTo>
                  <a:pt x="912865" y="1584527"/>
                  <a:pt x="908154" y="1581739"/>
                  <a:pt x="907015" y="1566411"/>
                </a:cubicBezTo>
                <a:cubicBezTo>
                  <a:pt x="876887" y="1568920"/>
                  <a:pt x="854308" y="1571633"/>
                  <a:pt x="839279" y="1574550"/>
                </a:cubicBezTo>
                <a:cubicBezTo>
                  <a:pt x="855447" y="1583611"/>
                  <a:pt x="860658" y="1589343"/>
                  <a:pt x="854904" y="1591744"/>
                </a:cubicBezTo>
                <a:cubicBezTo>
                  <a:pt x="849153" y="1594145"/>
                  <a:pt x="843398" y="1598021"/>
                  <a:pt x="837640" y="1603372"/>
                </a:cubicBezTo>
                <a:cubicBezTo>
                  <a:pt x="831881" y="1608724"/>
                  <a:pt x="824393" y="1614909"/>
                  <a:pt x="815176" y="1621929"/>
                </a:cubicBezTo>
                <a:cubicBezTo>
                  <a:pt x="805958" y="1628949"/>
                  <a:pt x="793816" y="1634857"/>
                  <a:pt x="778745" y="1639652"/>
                </a:cubicBezTo>
                <a:cubicBezTo>
                  <a:pt x="763674" y="1644447"/>
                  <a:pt x="765368" y="1639594"/>
                  <a:pt x="783830" y="1625093"/>
                </a:cubicBezTo>
                <a:cubicBezTo>
                  <a:pt x="793061" y="1617843"/>
                  <a:pt x="801434" y="1610285"/>
                  <a:pt x="808945" y="1602421"/>
                </a:cubicBezTo>
                <a:lnTo>
                  <a:pt x="824986" y="1582716"/>
                </a:lnTo>
                <a:lnTo>
                  <a:pt x="823882" y="1583007"/>
                </a:lnTo>
                <a:cubicBezTo>
                  <a:pt x="821601" y="1582574"/>
                  <a:pt x="819574" y="1580010"/>
                  <a:pt x="817801" y="1575313"/>
                </a:cubicBezTo>
                <a:cubicBezTo>
                  <a:pt x="814255" y="1565919"/>
                  <a:pt x="811215" y="1554284"/>
                  <a:pt x="808685" y="1540407"/>
                </a:cubicBezTo>
                <a:cubicBezTo>
                  <a:pt x="806155" y="1526530"/>
                  <a:pt x="802509" y="1516095"/>
                  <a:pt x="797750" y="1509102"/>
                </a:cubicBezTo>
                <a:cubicBezTo>
                  <a:pt x="792988" y="1502109"/>
                  <a:pt x="794458" y="1498613"/>
                  <a:pt x="802163" y="1498613"/>
                </a:cubicBezTo>
                <a:cubicBezTo>
                  <a:pt x="808105" y="1498613"/>
                  <a:pt x="813166" y="1498609"/>
                  <a:pt x="817343" y="1498602"/>
                </a:cubicBezTo>
                <a:cubicBezTo>
                  <a:pt x="821521" y="1498596"/>
                  <a:pt x="834740" y="1496714"/>
                  <a:pt x="857000" y="1492956"/>
                </a:cubicBezTo>
                <a:cubicBezTo>
                  <a:pt x="857000" y="1481982"/>
                  <a:pt x="854993" y="1474975"/>
                  <a:pt x="850977" y="1471937"/>
                </a:cubicBezTo>
                <a:cubicBezTo>
                  <a:pt x="830182" y="1476101"/>
                  <a:pt x="815048" y="1479906"/>
                  <a:pt x="805572" y="1483352"/>
                </a:cubicBezTo>
                <a:cubicBezTo>
                  <a:pt x="796097" y="1486798"/>
                  <a:pt x="787402" y="1485244"/>
                  <a:pt x="779486" y="1478692"/>
                </a:cubicBezTo>
                <a:cubicBezTo>
                  <a:pt x="771571" y="1472140"/>
                  <a:pt x="772603" y="1468305"/>
                  <a:pt x="782579" y="1467186"/>
                </a:cubicBezTo>
                <a:cubicBezTo>
                  <a:pt x="792556" y="1466067"/>
                  <a:pt x="810981" y="1462753"/>
                  <a:pt x="837853" y="1457246"/>
                </a:cubicBezTo>
                <a:lnTo>
                  <a:pt x="835718" y="1438730"/>
                </a:lnTo>
                <a:cubicBezTo>
                  <a:pt x="831554" y="1439584"/>
                  <a:pt x="826758" y="1440012"/>
                  <a:pt x="821333" y="1440012"/>
                </a:cubicBezTo>
                <a:cubicBezTo>
                  <a:pt x="816284" y="1440012"/>
                  <a:pt x="810967" y="1437682"/>
                  <a:pt x="805379" y="1433022"/>
                </a:cubicBezTo>
                <a:cubicBezTo>
                  <a:pt x="799789" y="1428363"/>
                  <a:pt x="801336" y="1425158"/>
                  <a:pt x="810019" y="1423408"/>
                </a:cubicBezTo>
                <a:cubicBezTo>
                  <a:pt x="818699" y="1421658"/>
                  <a:pt x="826696" y="1419793"/>
                  <a:pt x="834008" y="1417812"/>
                </a:cubicBezTo>
                <a:cubicBezTo>
                  <a:pt x="833195" y="1402741"/>
                  <a:pt x="830438" y="1390519"/>
                  <a:pt x="825738" y="1381146"/>
                </a:cubicBezTo>
                <a:cubicBezTo>
                  <a:pt x="821037" y="1371772"/>
                  <a:pt x="822816" y="1367988"/>
                  <a:pt x="831078" y="1369792"/>
                </a:cubicBezTo>
                <a:cubicBezTo>
                  <a:pt x="839338" y="1371596"/>
                  <a:pt x="846813" y="1374262"/>
                  <a:pt x="853500" y="1377789"/>
                </a:cubicBezTo>
                <a:cubicBezTo>
                  <a:pt x="860190" y="1381315"/>
                  <a:pt x="862467" y="1385076"/>
                  <a:pt x="860337" y="1389071"/>
                </a:cubicBezTo>
                <a:cubicBezTo>
                  <a:pt x="858207" y="1393066"/>
                  <a:pt x="857142" y="1401059"/>
                  <a:pt x="857142" y="1413051"/>
                </a:cubicBezTo>
                <a:lnTo>
                  <a:pt x="883961" y="1405034"/>
                </a:lnTo>
                <a:cubicBezTo>
                  <a:pt x="886418" y="1381241"/>
                  <a:pt x="885728" y="1365349"/>
                  <a:pt x="881897" y="1357360"/>
                </a:cubicBezTo>
                <a:cubicBezTo>
                  <a:pt x="879022" y="1351367"/>
                  <a:pt x="879777" y="1348246"/>
                  <a:pt x="884160" y="1347995"/>
                </a:cubicBezTo>
                <a:close/>
                <a:moveTo>
                  <a:pt x="205717" y="972603"/>
                </a:moveTo>
                <a:cubicBezTo>
                  <a:pt x="213285" y="972603"/>
                  <a:pt x="218857" y="974638"/>
                  <a:pt x="222433" y="978707"/>
                </a:cubicBezTo>
                <a:cubicBezTo>
                  <a:pt x="226006" y="982777"/>
                  <a:pt x="227793" y="987565"/>
                  <a:pt x="227793" y="993073"/>
                </a:cubicBezTo>
                <a:cubicBezTo>
                  <a:pt x="227793" y="1000235"/>
                  <a:pt x="225692" y="1005658"/>
                  <a:pt x="221486" y="1009340"/>
                </a:cubicBezTo>
                <a:cubicBezTo>
                  <a:pt x="217280" y="1013023"/>
                  <a:pt x="212119" y="1014865"/>
                  <a:pt x="206001" y="1014865"/>
                </a:cubicBezTo>
                <a:cubicBezTo>
                  <a:pt x="200791" y="1014865"/>
                  <a:pt x="195861" y="1013050"/>
                  <a:pt x="191209" y="1009422"/>
                </a:cubicBezTo>
                <a:cubicBezTo>
                  <a:pt x="186556" y="1005793"/>
                  <a:pt x="184229" y="1000343"/>
                  <a:pt x="184229" y="993073"/>
                </a:cubicBezTo>
                <a:cubicBezTo>
                  <a:pt x="184229" y="987484"/>
                  <a:pt x="185984" y="982933"/>
                  <a:pt x="189489" y="979419"/>
                </a:cubicBezTo>
                <a:cubicBezTo>
                  <a:pt x="192996" y="975906"/>
                  <a:pt x="198405" y="973634"/>
                  <a:pt x="205717" y="972603"/>
                </a:cubicBezTo>
                <a:close/>
                <a:moveTo>
                  <a:pt x="6414871" y="956650"/>
                </a:moveTo>
                <a:cubicBezTo>
                  <a:pt x="6430627" y="955348"/>
                  <a:pt x="6443106" y="959523"/>
                  <a:pt x="6452310" y="969174"/>
                </a:cubicBezTo>
                <a:cubicBezTo>
                  <a:pt x="6461514" y="978826"/>
                  <a:pt x="6463921" y="985449"/>
                  <a:pt x="6459533" y="989044"/>
                </a:cubicBezTo>
                <a:cubicBezTo>
                  <a:pt x="6455145" y="992638"/>
                  <a:pt x="6445225" y="993157"/>
                  <a:pt x="6429775" y="990600"/>
                </a:cubicBezTo>
                <a:cubicBezTo>
                  <a:pt x="6414325" y="988043"/>
                  <a:pt x="6397049" y="986765"/>
                  <a:pt x="6377949" y="986765"/>
                </a:cubicBezTo>
                <a:cubicBezTo>
                  <a:pt x="6359379" y="986765"/>
                  <a:pt x="6338489" y="987609"/>
                  <a:pt x="6315280" y="989298"/>
                </a:cubicBezTo>
                <a:cubicBezTo>
                  <a:pt x="6292070" y="990987"/>
                  <a:pt x="6268494" y="993754"/>
                  <a:pt x="6244551" y="997600"/>
                </a:cubicBezTo>
                <a:cubicBezTo>
                  <a:pt x="6220609" y="1001446"/>
                  <a:pt x="6204626" y="1004433"/>
                  <a:pt x="6196602" y="1006563"/>
                </a:cubicBezTo>
                <a:cubicBezTo>
                  <a:pt x="6188578" y="1008693"/>
                  <a:pt x="6178985" y="1006610"/>
                  <a:pt x="6167821" y="1000316"/>
                </a:cubicBezTo>
                <a:cubicBezTo>
                  <a:pt x="6156344" y="991268"/>
                  <a:pt x="6154092" y="986104"/>
                  <a:pt x="6161065" y="984822"/>
                </a:cubicBezTo>
                <a:cubicBezTo>
                  <a:pt x="6168038" y="983540"/>
                  <a:pt x="6182864" y="981827"/>
                  <a:pt x="6205545" y="979684"/>
                </a:cubicBezTo>
                <a:cubicBezTo>
                  <a:pt x="6228226" y="977541"/>
                  <a:pt x="6247237" y="975618"/>
                  <a:pt x="6262579" y="973915"/>
                </a:cubicBezTo>
                <a:cubicBezTo>
                  <a:pt x="6277921" y="972213"/>
                  <a:pt x="6293772" y="970524"/>
                  <a:pt x="6310131" y="968849"/>
                </a:cubicBezTo>
                <a:cubicBezTo>
                  <a:pt x="6326491" y="967173"/>
                  <a:pt x="6344098" y="965047"/>
                  <a:pt x="6362954" y="962470"/>
                </a:cubicBezTo>
                <a:cubicBezTo>
                  <a:pt x="6381809" y="959892"/>
                  <a:pt x="6399115" y="957953"/>
                  <a:pt x="6414871" y="956650"/>
                </a:cubicBezTo>
                <a:close/>
                <a:moveTo>
                  <a:pt x="3362512" y="955988"/>
                </a:moveTo>
                <a:cubicBezTo>
                  <a:pt x="3363770" y="955590"/>
                  <a:pt x="3365574" y="955611"/>
                  <a:pt x="3367922" y="956050"/>
                </a:cubicBezTo>
                <a:cubicBezTo>
                  <a:pt x="3377316" y="957807"/>
                  <a:pt x="3385248" y="960076"/>
                  <a:pt x="3391719" y="962856"/>
                </a:cubicBezTo>
                <a:cubicBezTo>
                  <a:pt x="3398935" y="965569"/>
                  <a:pt x="3405301" y="969703"/>
                  <a:pt x="3410815" y="975258"/>
                </a:cubicBezTo>
                <a:cubicBezTo>
                  <a:pt x="3416329" y="980813"/>
                  <a:pt x="3418303" y="988589"/>
                  <a:pt x="3416736" y="998587"/>
                </a:cubicBezTo>
                <a:cubicBezTo>
                  <a:pt x="3415169" y="1008584"/>
                  <a:pt x="3410913" y="1012182"/>
                  <a:pt x="3403968" y="1009381"/>
                </a:cubicBezTo>
                <a:cubicBezTo>
                  <a:pt x="3397023" y="1006580"/>
                  <a:pt x="3390952" y="1002368"/>
                  <a:pt x="3385757" y="996745"/>
                </a:cubicBezTo>
                <a:cubicBezTo>
                  <a:pt x="3380561" y="991123"/>
                  <a:pt x="3373942" y="982495"/>
                  <a:pt x="3365898" y="970863"/>
                </a:cubicBezTo>
                <a:cubicBezTo>
                  <a:pt x="3359865" y="962139"/>
                  <a:pt x="3358736" y="957181"/>
                  <a:pt x="3362512" y="955988"/>
                </a:cubicBezTo>
                <a:close/>
                <a:moveTo>
                  <a:pt x="3246264" y="955753"/>
                </a:moveTo>
                <a:cubicBezTo>
                  <a:pt x="3249126" y="956097"/>
                  <a:pt x="3251124" y="959350"/>
                  <a:pt x="3252256" y="965512"/>
                </a:cubicBezTo>
                <a:cubicBezTo>
                  <a:pt x="3254522" y="977836"/>
                  <a:pt x="3249404" y="991055"/>
                  <a:pt x="3236904" y="1005169"/>
                </a:cubicBezTo>
                <a:cubicBezTo>
                  <a:pt x="3224404" y="1019284"/>
                  <a:pt x="3216719" y="1022037"/>
                  <a:pt x="3213850" y="1013430"/>
                </a:cubicBezTo>
                <a:cubicBezTo>
                  <a:pt x="3210981" y="1004823"/>
                  <a:pt x="3212775" y="996369"/>
                  <a:pt x="3219232" y="988067"/>
                </a:cubicBezTo>
                <a:cubicBezTo>
                  <a:pt x="3225689" y="979765"/>
                  <a:pt x="3230973" y="971558"/>
                  <a:pt x="3235083" y="963446"/>
                </a:cubicBezTo>
                <a:cubicBezTo>
                  <a:pt x="3239675" y="957973"/>
                  <a:pt x="3243402" y="955408"/>
                  <a:pt x="3246264" y="955753"/>
                </a:cubicBezTo>
                <a:close/>
                <a:moveTo>
                  <a:pt x="4014550" y="948356"/>
                </a:moveTo>
                <a:cubicBezTo>
                  <a:pt x="4015973" y="948566"/>
                  <a:pt x="4017570" y="949137"/>
                  <a:pt x="4019340" y="950068"/>
                </a:cubicBezTo>
                <a:cubicBezTo>
                  <a:pt x="4026421" y="953792"/>
                  <a:pt x="4031685" y="957810"/>
                  <a:pt x="4035130" y="962124"/>
                </a:cubicBezTo>
                <a:cubicBezTo>
                  <a:pt x="4039145" y="968622"/>
                  <a:pt x="4038935" y="972983"/>
                  <a:pt x="4034499" y="975207"/>
                </a:cubicBezTo>
                <a:cubicBezTo>
                  <a:pt x="4030064" y="977432"/>
                  <a:pt x="4022338" y="983421"/>
                  <a:pt x="4011323" y="993174"/>
                </a:cubicBezTo>
                <a:cubicBezTo>
                  <a:pt x="4000309" y="1002928"/>
                  <a:pt x="3986184" y="1013620"/>
                  <a:pt x="3968950" y="1025252"/>
                </a:cubicBezTo>
                <a:cubicBezTo>
                  <a:pt x="3951715" y="1036884"/>
                  <a:pt x="3934518" y="1044443"/>
                  <a:pt x="3917358" y="1047930"/>
                </a:cubicBezTo>
                <a:cubicBezTo>
                  <a:pt x="3900199" y="1051416"/>
                  <a:pt x="3899697" y="1048157"/>
                  <a:pt x="3915853" y="1038153"/>
                </a:cubicBezTo>
                <a:cubicBezTo>
                  <a:pt x="3932009" y="1028148"/>
                  <a:pt x="3950759" y="1013936"/>
                  <a:pt x="3972103" y="995514"/>
                </a:cubicBezTo>
                <a:cubicBezTo>
                  <a:pt x="3993448" y="977093"/>
                  <a:pt x="4004887" y="963982"/>
                  <a:pt x="4006420" y="956182"/>
                </a:cubicBezTo>
                <a:cubicBezTo>
                  <a:pt x="4007569" y="950332"/>
                  <a:pt x="4010279" y="947723"/>
                  <a:pt x="4014550" y="948356"/>
                </a:cubicBezTo>
                <a:close/>
                <a:moveTo>
                  <a:pt x="4940942" y="945907"/>
                </a:moveTo>
                <a:lnTo>
                  <a:pt x="4918173" y="950648"/>
                </a:lnTo>
                <a:cubicBezTo>
                  <a:pt x="4913032" y="962192"/>
                  <a:pt x="4910607" y="968449"/>
                  <a:pt x="4910899" y="969419"/>
                </a:cubicBezTo>
                <a:cubicBezTo>
                  <a:pt x="4911190" y="970388"/>
                  <a:pt x="4912516" y="971212"/>
                  <a:pt x="4914876" y="971891"/>
                </a:cubicBezTo>
                <a:cubicBezTo>
                  <a:pt x="4917237" y="972569"/>
                  <a:pt x="4921232" y="974075"/>
                  <a:pt x="4926861" y="976408"/>
                </a:cubicBezTo>
                <a:cubicBezTo>
                  <a:pt x="4932043" y="970114"/>
                  <a:pt x="4936737" y="959947"/>
                  <a:pt x="4940942" y="945907"/>
                </a:cubicBezTo>
                <a:close/>
                <a:moveTo>
                  <a:pt x="5301450" y="937310"/>
                </a:moveTo>
                <a:cubicBezTo>
                  <a:pt x="5308158" y="938483"/>
                  <a:pt x="5296153" y="947962"/>
                  <a:pt x="5265435" y="965746"/>
                </a:cubicBezTo>
                <a:cubicBezTo>
                  <a:pt x="5234717" y="983530"/>
                  <a:pt x="5216631" y="995097"/>
                  <a:pt x="5211178" y="1000449"/>
                </a:cubicBezTo>
                <a:cubicBezTo>
                  <a:pt x="5205725" y="1005800"/>
                  <a:pt x="5198074" y="1003270"/>
                  <a:pt x="5188226" y="992859"/>
                </a:cubicBezTo>
                <a:cubicBezTo>
                  <a:pt x="5178378" y="982448"/>
                  <a:pt x="5177740" y="976700"/>
                  <a:pt x="5186313" y="975614"/>
                </a:cubicBezTo>
                <a:cubicBezTo>
                  <a:pt x="5194886" y="974529"/>
                  <a:pt x="5208550" y="970446"/>
                  <a:pt x="5227304" y="963365"/>
                </a:cubicBezTo>
                <a:cubicBezTo>
                  <a:pt x="5246057" y="956284"/>
                  <a:pt x="5261030" y="950166"/>
                  <a:pt x="5272221" y="945012"/>
                </a:cubicBezTo>
                <a:cubicBezTo>
                  <a:pt x="5284999" y="938704"/>
                  <a:pt x="5294742" y="936137"/>
                  <a:pt x="5301450" y="937310"/>
                </a:cubicBezTo>
                <a:close/>
                <a:moveTo>
                  <a:pt x="1998663" y="920422"/>
                </a:moveTo>
                <a:cubicBezTo>
                  <a:pt x="2008051" y="922260"/>
                  <a:pt x="2014459" y="925464"/>
                  <a:pt x="2017891" y="930036"/>
                </a:cubicBezTo>
                <a:cubicBezTo>
                  <a:pt x="2021325" y="934607"/>
                  <a:pt x="2021248" y="940311"/>
                  <a:pt x="2017667" y="947148"/>
                </a:cubicBezTo>
                <a:cubicBezTo>
                  <a:pt x="2014086" y="953985"/>
                  <a:pt x="2006579" y="951163"/>
                  <a:pt x="1995142" y="938683"/>
                </a:cubicBezTo>
                <a:cubicBezTo>
                  <a:pt x="1988103" y="924671"/>
                  <a:pt x="1989276" y="918583"/>
                  <a:pt x="1998663" y="920422"/>
                </a:cubicBezTo>
                <a:close/>
                <a:moveTo>
                  <a:pt x="6942223" y="919069"/>
                </a:moveTo>
                <a:cubicBezTo>
                  <a:pt x="6944129" y="919013"/>
                  <a:pt x="6946429" y="919274"/>
                  <a:pt x="6949125" y="919852"/>
                </a:cubicBezTo>
                <a:cubicBezTo>
                  <a:pt x="6959909" y="922165"/>
                  <a:pt x="6966956" y="926305"/>
                  <a:pt x="6970265" y="932274"/>
                </a:cubicBezTo>
                <a:cubicBezTo>
                  <a:pt x="6973576" y="938243"/>
                  <a:pt x="6972921" y="944137"/>
                  <a:pt x="6968303" y="949956"/>
                </a:cubicBezTo>
                <a:cubicBezTo>
                  <a:pt x="6963683" y="955775"/>
                  <a:pt x="6957569" y="954758"/>
                  <a:pt x="6949959" y="946904"/>
                </a:cubicBezTo>
                <a:cubicBezTo>
                  <a:pt x="6942349" y="939050"/>
                  <a:pt x="6937615" y="932796"/>
                  <a:pt x="6935756" y="928143"/>
                </a:cubicBezTo>
                <a:cubicBezTo>
                  <a:pt x="6934352" y="922263"/>
                  <a:pt x="6936508" y="919238"/>
                  <a:pt x="6942223" y="919069"/>
                </a:cubicBezTo>
                <a:close/>
                <a:moveTo>
                  <a:pt x="3995569" y="915103"/>
                </a:moveTo>
                <a:cubicBezTo>
                  <a:pt x="3999249" y="915875"/>
                  <a:pt x="4004344" y="918770"/>
                  <a:pt x="4010855" y="923789"/>
                </a:cubicBezTo>
                <a:cubicBezTo>
                  <a:pt x="4018289" y="933895"/>
                  <a:pt x="4019127" y="940037"/>
                  <a:pt x="4013368" y="942214"/>
                </a:cubicBezTo>
                <a:cubicBezTo>
                  <a:pt x="4007610" y="944391"/>
                  <a:pt x="4000733" y="949057"/>
                  <a:pt x="3992736" y="956213"/>
                </a:cubicBezTo>
                <a:cubicBezTo>
                  <a:pt x="3984739" y="963368"/>
                  <a:pt x="3974260" y="971267"/>
                  <a:pt x="3961299" y="979908"/>
                </a:cubicBezTo>
                <a:cubicBezTo>
                  <a:pt x="3948337" y="988549"/>
                  <a:pt x="3936675" y="994192"/>
                  <a:pt x="3926311" y="996837"/>
                </a:cubicBezTo>
                <a:cubicBezTo>
                  <a:pt x="3915948" y="999482"/>
                  <a:pt x="3915320" y="996542"/>
                  <a:pt x="3924429" y="988016"/>
                </a:cubicBezTo>
                <a:cubicBezTo>
                  <a:pt x="3933538" y="979491"/>
                  <a:pt x="3946116" y="967621"/>
                  <a:pt x="3962164" y="952408"/>
                </a:cubicBezTo>
                <a:cubicBezTo>
                  <a:pt x="3978211" y="937195"/>
                  <a:pt x="3987083" y="926112"/>
                  <a:pt x="3988778" y="919160"/>
                </a:cubicBezTo>
                <a:cubicBezTo>
                  <a:pt x="3989626" y="915684"/>
                  <a:pt x="3991890" y="914332"/>
                  <a:pt x="3995569" y="915103"/>
                </a:cubicBezTo>
                <a:close/>
                <a:moveTo>
                  <a:pt x="2044587" y="913981"/>
                </a:moveTo>
                <a:cubicBezTo>
                  <a:pt x="2028702" y="915691"/>
                  <a:pt x="2004490" y="918166"/>
                  <a:pt x="1971947" y="921408"/>
                </a:cubicBezTo>
                <a:cubicBezTo>
                  <a:pt x="1963984" y="939748"/>
                  <a:pt x="1959230" y="949454"/>
                  <a:pt x="1957682" y="950526"/>
                </a:cubicBezTo>
                <a:cubicBezTo>
                  <a:pt x="1956136" y="951597"/>
                  <a:pt x="1960077" y="951926"/>
                  <a:pt x="1969505" y="951513"/>
                </a:cubicBezTo>
                <a:cubicBezTo>
                  <a:pt x="1978932" y="951099"/>
                  <a:pt x="2002047" y="950892"/>
                  <a:pt x="2038849" y="950892"/>
                </a:cubicBezTo>
                <a:cubicBezTo>
                  <a:pt x="2041821" y="939714"/>
                  <a:pt x="2043734" y="927411"/>
                  <a:pt x="2044587" y="913981"/>
                </a:cubicBezTo>
                <a:close/>
                <a:moveTo>
                  <a:pt x="3042585" y="904316"/>
                </a:moveTo>
                <a:cubicBezTo>
                  <a:pt x="3050161" y="903001"/>
                  <a:pt x="3057330" y="905995"/>
                  <a:pt x="3064092" y="913300"/>
                </a:cubicBezTo>
                <a:cubicBezTo>
                  <a:pt x="3070854" y="920605"/>
                  <a:pt x="3069915" y="925088"/>
                  <a:pt x="3061274" y="926750"/>
                </a:cubicBezTo>
                <a:cubicBezTo>
                  <a:pt x="3052633" y="928411"/>
                  <a:pt x="3041828" y="929893"/>
                  <a:pt x="3028860" y="931196"/>
                </a:cubicBezTo>
                <a:cubicBezTo>
                  <a:pt x="3015892" y="932498"/>
                  <a:pt x="2994839" y="934566"/>
                  <a:pt x="2965701" y="937402"/>
                </a:cubicBezTo>
                <a:cubicBezTo>
                  <a:pt x="2978466" y="947006"/>
                  <a:pt x="2981423" y="954300"/>
                  <a:pt x="2974573" y="959285"/>
                </a:cubicBezTo>
                <a:cubicBezTo>
                  <a:pt x="2967722" y="964271"/>
                  <a:pt x="2960790" y="970270"/>
                  <a:pt x="2953778" y="977283"/>
                </a:cubicBezTo>
                <a:cubicBezTo>
                  <a:pt x="2946764" y="984296"/>
                  <a:pt x="2940402" y="989946"/>
                  <a:pt x="2934691" y="994232"/>
                </a:cubicBezTo>
                <a:cubicBezTo>
                  <a:pt x="2928980" y="998519"/>
                  <a:pt x="2929455" y="1000459"/>
                  <a:pt x="2936116" y="1000052"/>
                </a:cubicBezTo>
                <a:cubicBezTo>
                  <a:pt x="2942776" y="999645"/>
                  <a:pt x="2953340" y="998804"/>
                  <a:pt x="2967807" y="997529"/>
                </a:cubicBezTo>
                <a:cubicBezTo>
                  <a:pt x="2982274" y="996254"/>
                  <a:pt x="2998970" y="994911"/>
                  <a:pt x="3017893" y="993500"/>
                </a:cubicBezTo>
                <a:cubicBezTo>
                  <a:pt x="3009577" y="980640"/>
                  <a:pt x="3003456" y="970107"/>
                  <a:pt x="2999529" y="961900"/>
                </a:cubicBezTo>
                <a:cubicBezTo>
                  <a:pt x="2995602" y="953693"/>
                  <a:pt x="2998081" y="951177"/>
                  <a:pt x="3006966" y="954351"/>
                </a:cubicBezTo>
                <a:cubicBezTo>
                  <a:pt x="3015851" y="957525"/>
                  <a:pt x="3025842" y="963331"/>
                  <a:pt x="3036938" y="971769"/>
                </a:cubicBezTo>
                <a:cubicBezTo>
                  <a:pt x="3048034" y="980206"/>
                  <a:pt x="3054895" y="990200"/>
                  <a:pt x="3057520" y="1001751"/>
                </a:cubicBezTo>
                <a:cubicBezTo>
                  <a:pt x="3060145" y="1013301"/>
                  <a:pt x="3059677" y="1022631"/>
                  <a:pt x="3056116" y="1029739"/>
                </a:cubicBezTo>
                <a:cubicBezTo>
                  <a:pt x="3052555" y="1036847"/>
                  <a:pt x="3047112" y="1036091"/>
                  <a:pt x="3039787" y="1027470"/>
                </a:cubicBezTo>
                <a:cubicBezTo>
                  <a:pt x="3032462" y="1018850"/>
                  <a:pt x="3027131" y="1012091"/>
                  <a:pt x="3023794" y="1007194"/>
                </a:cubicBezTo>
                <a:cubicBezTo>
                  <a:pt x="2992201" y="1012308"/>
                  <a:pt x="2968000" y="1016754"/>
                  <a:pt x="2951193" y="1020532"/>
                </a:cubicBezTo>
                <a:cubicBezTo>
                  <a:pt x="2934386" y="1024309"/>
                  <a:pt x="2921106" y="1028138"/>
                  <a:pt x="2911353" y="1032018"/>
                </a:cubicBezTo>
                <a:cubicBezTo>
                  <a:pt x="2901600" y="1035897"/>
                  <a:pt x="2895851" y="1035148"/>
                  <a:pt x="2894108" y="1029769"/>
                </a:cubicBezTo>
                <a:cubicBezTo>
                  <a:pt x="2892365" y="1024391"/>
                  <a:pt x="2891721" y="1019067"/>
                  <a:pt x="2892175" y="1013797"/>
                </a:cubicBezTo>
                <a:cubicBezTo>
                  <a:pt x="2892630" y="1008527"/>
                  <a:pt x="2895319" y="1004549"/>
                  <a:pt x="2900243" y="1001863"/>
                </a:cubicBezTo>
                <a:cubicBezTo>
                  <a:pt x="2905167" y="999177"/>
                  <a:pt x="2914090" y="990122"/>
                  <a:pt x="2927010" y="974699"/>
                </a:cubicBezTo>
                <a:cubicBezTo>
                  <a:pt x="2939931" y="959275"/>
                  <a:pt x="2946391" y="947975"/>
                  <a:pt x="2946391" y="940800"/>
                </a:cubicBezTo>
                <a:cubicBezTo>
                  <a:pt x="2933355" y="943350"/>
                  <a:pt x="2922510" y="945476"/>
                  <a:pt x="2913856" y="947179"/>
                </a:cubicBezTo>
                <a:cubicBezTo>
                  <a:pt x="2905201" y="948881"/>
                  <a:pt x="2896119" y="945669"/>
                  <a:pt x="2886610" y="937544"/>
                </a:cubicBezTo>
                <a:cubicBezTo>
                  <a:pt x="2877101" y="929418"/>
                  <a:pt x="2878756" y="925356"/>
                  <a:pt x="2891575" y="925356"/>
                </a:cubicBezTo>
                <a:cubicBezTo>
                  <a:pt x="2902536" y="925356"/>
                  <a:pt x="2918549" y="924091"/>
                  <a:pt x="2939616" y="921561"/>
                </a:cubicBezTo>
                <a:cubicBezTo>
                  <a:pt x="2960682" y="919031"/>
                  <a:pt x="2981216" y="915853"/>
                  <a:pt x="3001218" y="912028"/>
                </a:cubicBezTo>
                <a:cubicBezTo>
                  <a:pt x="3021220" y="908203"/>
                  <a:pt x="3035008" y="905632"/>
                  <a:pt x="3042585" y="904316"/>
                </a:cubicBezTo>
                <a:close/>
                <a:moveTo>
                  <a:pt x="5323304" y="893705"/>
                </a:moveTo>
                <a:cubicBezTo>
                  <a:pt x="5329564" y="892654"/>
                  <a:pt x="5338527" y="894912"/>
                  <a:pt x="5350193" y="900481"/>
                </a:cubicBezTo>
                <a:cubicBezTo>
                  <a:pt x="5361859" y="906049"/>
                  <a:pt x="5366661" y="915864"/>
                  <a:pt x="5364599" y="929924"/>
                </a:cubicBezTo>
                <a:cubicBezTo>
                  <a:pt x="5362537" y="943984"/>
                  <a:pt x="5356216" y="947670"/>
                  <a:pt x="5345635" y="940983"/>
                </a:cubicBezTo>
                <a:cubicBezTo>
                  <a:pt x="5339625" y="934132"/>
                  <a:pt x="5332836" y="924803"/>
                  <a:pt x="5325267" y="912995"/>
                </a:cubicBezTo>
                <a:cubicBezTo>
                  <a:pt x="5317698" y="901186"/>
                  <a:pt x="5317043" y="894756"/>
                  <a:pt x="5323304" y="893705"/>
                </a:cubicBezTo>
                <a:close/>
                <a:moveTo>
                  <a:pt x="6670678" y="885584"/>
                </a:moveTo>
                <a:cubicBezTo>
                  <a:pt x="6666946" y="885138"/>
                  <a:pt x="6662117" y="885441"/>
                  <a:pt x="6656193" y="886492"/>
                </a:cubicBezTo>
                <a:cubicBezTo>
                  <a:pt x="6644343" y="888594"/>
                  <a:pt x="6624013" y="891246"/>
                  <a:pt x="6595201" y="894448"/>
                </a:cubicBezTo>
                <a:cubicBezTo>
                  <a:pt x="6595201" y="908352"/>
                  <a:pt x="6595859" y="918221"/>
                  <a:pt x="6597175" y="924054"/>
                </a:cubicBezTo>
                <a:cubicBezTo>
                  <a:pt x="6614728" y="923280"/>
                  <a:pt x="6628988" y="921171"/>
                  <a:pt x="6639955" y="917725"/>
                </a:cubicBezTo>
                <a:cubicBezTo>
                  <a:pt x="6650923" y="914280"/>
                  <a:pt x="6659615" y="916264"/>
                  <a:pt x="6666031" y="923677"/>
                </a:cubicBezTo>
                <a:cubicBezTo>
                  <a:pt x="6672447" y="931090"/>
                  <a:pt x="6664077" y="936225"/>
                  <a:pt x="6640922" y="939080"/>
                </a:cubicBezTo>
                <a:cubicBezTo>
                  <a:pt x="6617766" y="941936"/>
                  <a:pt x="6603381" y="942082"/>
                  <a:pt x="6597765" y="939518"/>
                </a:cubicBezTo>
                <a:lnTo>
                  <a:pt x="6597765" y="972562"/>
                </a:lnTo>
                <a:cubicBezTo>
                  <a:pt x="6627947" y="969212"/>
                  <a:pt x="6647616" y="966672"/>
                  <a:pt x="6656773" y="964942"/>
                </a:cubicBezTo>
                <a:cubicBezTo>
                  <a:pt x="6665929" y="963212"/>
                  <a:pt x="6672495" y="964477"/>
                  <a:pt x="6676469" y="968737"/>
                </a:cubicBezTo>
                <a:cubicBezTo>
                  <a:pt x="6680444" y="972996"/>
                  <a:pt x="6682763" y="970873"/>
                  <a:pt x="6683428" y="962368"/>
                </a:cubicBezTo>
                <a:cubicBezTo>
                  <a:pt x="6684093" y="953863"/>
                  <a:pt x="6684221" y="940508"/>
                  <a:pt x="6683815" y="922304"/>
                </a:cubicBezTo>
                <a:cubicBezTo>
                  <a:pt x="6683407" y="904099"/>
                  <a:pt x="6681665" y="893054"/>
                  <a:pt x="6678585" y="889168"/>
                </a:cubicBezTo>
                <a:cubicBezTo>
                  <a:pt x="6677046" y="887224"/>
                  <a:pt x="6674410" y="886030"/>
                  <a:pt x="6670678" y="885584"/>
                </a:cubicBezTo>
                <a:close/>
                <a:moveTo>
                  <a:pt x="2361357" y="883338"/>
                </a:moveTo>
                <a:cubicBezTo>
                  <a:pt x="2342678" y="885902"/>
                  <a:pt x="2329961" y="887814"/>
                  <a:pt x="2323206" y="889076"/>
                </a:cubicBezTo>
                <a:cubicBezTo>
                  <a:pt x="2323206" y="900606"/>
                  <a:pt x="2322778" y="914816"/>
                  <a:pt x="2321924" y="931704"/>
                </a:cubicBezTo>
                <a:cubicBezTo>
                  <a:pt x="2343031" y="926604"/>
                  <a:pt x="2355382" y="924481"/>
                  <a:pt x="2358977" y="925335"/>
                </a:cubicBezTo>
                <a:cubicBezTo>
                  <a:pt x="2359709" y="912530"/>
                  <a:pt x="2360503" y="898531"/>
                  <a:pt x="2361357" y="883338"/>
                </a:cubicBezTo>
                <a:close/>
                <a:moveTo>
                  <a:pt x="3971829" y="878984"/>
                </a:moveTo>
                <a:cubicBezTo>
                  <a:pt x="3975084" y="878278"/>
                  <a:pt x="3979968" y="879574"/>
                  <a:pt x="3986479" y="882870"/>
                </a:cubicBezTo>
                <a:cubicBezTo>
                  <a:pt x="3998240" y="892135"/>
                  <a:pt x="4001770" y="898422"/>
                  <a:pt x="3997070" y="901732"/>
                </a:cubicBezTo>
                <a:cubicBezTo>
                  <a:pt x="3992370" y="905042"/>
                  <a:pt x="3986811" y="909505"/>
                  <a:pt x="3980395" y="915121"/>
                </a:cubicBezTo>
                <a:cubicBezTo>
                  <a:pt x="3973979" y="920737"/>
                  <a:pt x="3966192" y="927204"/>
                  <a:pt x="3957036" y="934522"/>
                </a:cubicBezTo>
                <a:cubicBezTo>
                  <a:pt x="3947880" y="941841"/>
                  <a:pt x="3937028" y="947697"/>
                  <a:pt x="3924480" y="952093"/>
                </a:cubicBezTo>
                <a:cubicBezTo>
                  <a:pt x="3911932" y="956488"/>
                  <a:pt x="3910243" y="954399"/>
                  <a:pt x="3919413" y="945825"/>
                </a:cubicBezTo>
                <a:cubicBezTo>
                  <a:pt x="3928583" y="937252"/>
                  <a:pt x="3938798" y="926705"/>
                  <a:pt x="3950057" y="914185"/>
                </a:cubicBezTo>
                <a:cubicBezTo>
                  <a:pt x="3961316" y="901664"/>
                  <a:pt x="3966945" y="892637"/>
                  <a:pt x="3966945" y="887102"/>
                </a:cubicBezTo>
                <a:cubicBezTo>
                  <a:pt x="3966945" y="882395"/>
                  <a:pt x="3968573" y="879689"/>
                  <a:pt x="3971829" y="878984"/>
                </a:cubicBezTo>
                <a:close/>
                <a:moveTo>
                  <a:pt x="6352413" y="876827"/>
                </a:moveTo>
                <a:cubicBezTo>
                  <a:pt x="6362927" y="876827"/>
                  <a:pt x="6371313" y="880008"/>
                  <a:pt x="6377573" y="886370"/>
                </a:cubicBezTo>
                <a:cubicBezTo>
                  <a:pt x="6383833" y="892732"/>
                  <a:pt x="6381287" y="897222"/>
                  <a:pt x="6369933" y="899840"/>
                </a:cubicBezTo>
                <a:cubicBezTo>
                  <a:pt x="6358579" y="902458"/>
                  <a:pt x="6349335" y="903767"/>
                  <a:pt x="6342199" y="903767"/>
                </a:cubicBezTo>
                <a:cubicBezTo>
                  <a:pt x="6335756" y="903767"/>
                  <a:pt x="6328173" y="904394"/>
                  <a:pt x="6319450" y="905649"/>
                </a:cubicBezTo>
                <a:cubicBezTo>
                  <a:pt x="6310728" y="906904"/>
                  <a:pt x="6298873" y="908406"/>
                  <a:pt x="6283883" y="910156"/>
                </a:cubicBezTo>
                <a:cubicBezTo>
                  <a:pt x="6269572" y="911865"/>
                  <a:pt x="6255698" y="909179"/>
                  <a:pt x="6242262" y="902098"/>
                </a:cubicBezTo>
                <a:cubicBezTo>
                  <a:pt x="6228826" y="895018"/>
                  <a:pt x="6228578" y="891175"/>
                  <a:pt x="6241520" y="890572"/>
                </a:cubicBezTo>
                <a:cubicBezTo>
                  <a:pt x="6254460" y="889968"/>
                  <a:pt x="6268829" y="888384"/>
                  <a:pt x="6284626" y="885820"/>
                </a:cubicBezTo>
                <a:cubicBezTo>
                  <a:pt x="6300422" y="883257"/>
                  <a:pt x="6313251" y="881117"/>
                  <a:pt x="6323114" y="879401"/>
                </a:cubicBezTo>
                <a:cubicBezTo>
                  <a:pt x="6332975" y="877685"/>
                  <a:pt x="6342742" y="876827"/>
                  <a:pt x="6352413" y="876827"/>
                </a:cubicBezTo>
                <a:close/>
                <a:moveTo>
                  <a:pt x="7237439" y="869426"/>
                </a:moveTo>
                <a:cubicBezTo>
                  <a:pt x="7239103" y="869434"/>
                  <a:pt x="7241117" y="869897"/>
                  <a:pt x="7243483" y="870814"/>
                </a:cubicBezTo>
                <a:cubicBezTo>
                  <a:pt x="7252945" y="874483"/>
                  <a:pt x="7260205" y="879540"/>
                  <a:pt x="7265265" y="885983"/>
                </a:cubicBezTo>
                <a:cubicBezTo>
                  <a:pt x="7270325" y="892427"/>
                  <a:pt x="7270322" y="897883"/>
                  <a:pt x="7265255" y="902353"/>
                </a:cubicBezTo>
                <a:cubicBezTo>
                  <a:pt x="7260189" y="906822"/>
                  <a:pt x="7253175" y="914602"/>
                  <a:pt x="7244216" y="925692"/>
                </a:cubicBezTo>
                <a:cubicBezTo>
                  <a:pt x="7235256" y="936781"/>
                  <a:pt x="7224357" y="948532"/>
                  <a:pt x="7211517" y="960944"/>
                </a:cubicBezTo>
                <a:cubicBezTo>
                  <a:pt x="7198678" y="973356"/>
                  <a:pt x="7185238" y="983102"/>
                  <a:pt x="7171198" y="990183"/>
                </a:cubicBezTo>
                <a:cubicBezTo>
                  <a:pt x="7157159" y="997264"/>
                  <a:pt x="7153493" y="996677"/>
                  <a:pt x="7160201" y="988423"/>
                </a:cubicBezTo>
                <a:cubicBezTo>
                  <a:pt x="7166909" y="980169"/>
                  <a:pt x="7175034" y="970653"/>
                  <a:pt x="7184577" y="959875"/>
                </a:cubicBezTo>
                <a:cubicBezTo>
                  <a:pt x="7194120" y="949098"/>
                  <a:pt x="7204809" y="934882"/>
                  <a:pt x="7216645" y="917227"/>
                </a:cubicBezTo>
                <a:cubicBezTo>
                  <a:pt x="7228480" y="899572"/>
                  <a:pt x="7233571" y="887706"/>
                  <a:pt x="7231915" y="881629"/>
                </a:cubicBezTo>
                <a:cubicBezTo>
                  <a:pt x="7230603" y="873469"/>
                  <a:pt x="7232444" y="869402"/>
                  <a:pt x="7237439" y="869426"/>
                </a:cubicBezTo>
                <a:close/>
                <a:moveTo>
                  <a:pt x="6901870" y="868545"/>
                </a:moveTo>
                <a:cubicBezTo>
                  <a:pt x="6905714" y="868474"/>
                  <a:pt x="6909331" y="869054"/>
                  <a:pt x="6912723" y="870285"/>
                </a:cubicBezTo>
                <a:cubicBezTo>
                  <a:pt x="6919505" y="872747"/>
                  <a:pt x="6922897" y="877078"/>
                  <a:pt x="6922897" y="883277"/>
                </a:cubicBezTo>
                <a:cubicBezTo>
                  <a:pt x="6922897" y="890982"/>
                  <a:pt x="6918163" y="893732"/>
                  <a:pt x="6908694" y="891528"/>
                </a:cubicBezTo>
                <a:cubicBezTo>
                  <a:pt x="6899226" y="889324"/>
                  <a:pt x="6891751" y="886845"/>
                  <a:pt x="6886271" y="884091"/>
                </a:cubicBezTo>
                <a:cubicBezTo>
                  <a:pt x="6879937" y="877919"/>
                  <a:pt x="6881065" y="873459"/>
                  <a:pt x="6889659" y="870712"/>
                </a:cubicBezTo>
                <a:cubicBezTo>
                  <a:pt x="6893956" y="869339"/>
                  <a:pt x="6898026" y="868617"/>
                  <a:pt x="6901870" y="868545"/>
                </a:cubicBezTo>
                <a:close/>
                <a:moveTo>
                  <a:pt x="1324200" y="866755"/>
                </a:moveTo>
                <a:cubicBezTo>
                  <a:pt x="1307652" y="870160"/>
                  <a:pt x="1293232" y="872940"/>
                  <a:pt x="1280941" y="875097"/>
                </a:cubicBezTo>
                <a:cubicBezTo>
                  <a:pt x="1281757" y="887265"/>
                  <a:pt x="1282524" y="898049"/>
                  <a:pt x="1283241" y="907450"/>
                </a:cubicBezTo>
                <a:cubicBezTo>
                  <a:pt x="1294364" y="906717"/>
                  <a:pt x="1308020" y="905191"/>
                  <a:pt x="1324200" y="902872"/>
                </a:cubicBezTo>
                <a:close/>
                <a:moveTo>
                  <a:pt x="2002626" y="864848"/>
                </a:moveTo>
                <a:cubicBezTo>
                  <a:pt x="2004417" y="864712"/>
                  <a:pt x="2006621" y="864995"/>
                  <a:pt x="2009244" y="865697"/>
                </a:cubicBezTo>
                <a:cubicBezTo>
                  <a:pt x="2019729" y="868505"/>
                  <a:pt x="2025925" y="872645"/>
                  <a:pt x="2027831" y="878119"/>
                </a:cubicBezTo>
                <a:cubicBezTo>
                  <a:pt x="2029737" y="883592"/>
                  <a:pt x="2029154" y="888812"/>
                  <a:pt x="2026082" y="893776"/>
                </a:cubicBezTo>
                <a:cubicBezTo>
                  <a:pt x="2023008" y="898741"/>
                  <a:pt x="2018200" y="898850"/>
                  <a:pt x="2011655" y="894102"/>
                </a:cubicBezTo>
                <a:cubicBezTo>
                  <a:pt x="2005111" y="889354"/>
                  <a:pt x="2000468" y="883786"/>
                  <a:pt x="1997727" y="877397"/>
                </a:cubicBezTo>
                <a:cubicBezTo>
                  <a:pt x="1995622" y="869441"/>
                  <a:pt x="1997255" y="865258"/>
                  <a:pt x="2002626" y="864848"/>
                </a:cubicBezTo>
                <a:close/>
                <a:moveTo>
                  <a:pt x="6938382" y="864845"/>
                </a:moveTo>
                <a:cubicBezTo>
                  <a:pt x="6940084" y="864996"/>
                  <a:pt x="6942105" y="865469"/>
                  <a:pt x="6944445" y="866266"/>
                </a:cubicBezTo>
                <a:cubicBezTo>
                  <a:pt x="6953805" y="869454"/>
                  <a:pt x="6960425" y="872974"/>
                  <a:pt x="6964304" y="876827"/>
                </a:cubicBezTo>
                <a:cubicBezTo>
                  <a:pt x="6968184" y="880679"/>
                  <a:pt x="6968001" y="884254"/>
                  <a:pt x="6963755" y="887550"/>
                </a:cubicBezTo>
                <a:cubicBezTo>
                  <a:pt x="6992635" y="908115"/>
                  <a:pt x="7017543" y="923633"/>
                  <a:pt x="7038481" y="934105"/>
                </a:cubicBezTo>
                <a:cubicBezTo>
                  <a:pt x="7059419" y="944577"/>
                  <a:pt x="7080499" y="951943"/>
                  <a:pt x="7101721" y="956203"/>
                </a:cubicBezTo>
                <a:cubicBezTo>
                  <a:pt x="7122944" y="960462"/>
                  <a:pt x="7125593" y="964912"/>
                  <a:pt x="7109667" y="969551"/>
                </a:cubicBezTo>
                <a:cubicBezTo>
                  <a:pt x="7093742" y="974190"/>
                  <a:pt x="7080323" y="977154"/>
                  <a:pt x="7069409" y="978443"/>
                </a:cubicBezTo>
                <a:cubicBezTo>
                  <a:pt x="7058497" y="979731"/>
                  <a:pt x="7047349" y="975377"/>
                  <a:pt x="7035968" y="965380"/>
                </a:cubicBezTo>
                <a:cubicBezTo>
                  <a:pt x="7024587" y="955382"/>
                  <a:pt x="7012837" y="945622"/>
                  <a:pt x="7000716" y="936099"/>
                </a:cubicBezTo>
                <a:cubicBezTo>
                  <a:pt x="6988596" y="926577"/>
                  <a:pt x="6973406" y="913249"/>
                  <a:pt x="6955147" y="896116"/>
                </a:cubicBezTo>
                <a:cubicBezTo>
                  <a:pt x="6934665" y="921673"/>
                  <a:pt x="6917895" y="939460"/>
                  <a:pt x="6904839" y="949478"/>
                </a:cubicBezTo>
                <a:cubicBezTo>
                  <a:pt x="6891782" y="959496"/>
                  <a:pt x="6880271" y="967536"/>
                  <a:pt x="6870309" y="973600"/>
                </a:cubicBezTo>
                <a:cubicBezTo>
                  <a:pt x="6860345" y="979664"/>
                  <a:pt x="6846800" y="985076"/>
                  <a:pt x="6829674" y="989837"/>
                </a:cubicBezTo>
                <a:cubicBezTo>
                  <a:pt x="6812549" y="994599"/>
                  <a:pt x="6813319" y="990712"/>
                  <a:pt x="6831983" y="978178"/>
                </a:cubicBezTo>
                <a:cubicBezTo>
                  <a:pt x="6850649" y="965644"/>
                  <a:pt x="6868199" y="952211"/>
                  <a:pt x="6884633" y="937880"/>
                </a:cubicBezTo>
                <a:cubicBezTo>
                  <a:pt x="6901067" y="923548"/>
                  <a:pt x="6913229" y="910811"/>
                  <a:pt x="6921117" y="899667"/>
                </a:cubicBezTo>
                <a:cubicBezTo>
                  <a:pt x="6929004" y="888523"/>
                  <a:pt x="6932525" y="879374"/>
                  <a:pt x="6931677" y="872218"/>
                </a:cubicBezTo>
                <a:cubicBezTo>
                  <a:pt x="6931041" y="866851"/>
                  <a:pt x="6933276" y="864394"/>
                  <a:pt x="6938382" y="864845"/>
                </a:cubicBezTo>
                <a:close/>
                <a:moveTo>
                  <a:pt x="6988253" y="863672"/>
                </a:moveTo>
                <a:cubicBezTo>
                  <a:pt x="6997029" y="863082"/>
                  <a:pt x="7005141" y="864038"/>
                  <a:pt x="7012589" y="866541"/>
                </a:cubicBezTo>
                <a:cubicBezTo>
                  <a:pt x="7020036" y="869044"/>
                  <a:pt x="7023213" y="874385"/>
                  <a:pt x="7022122" y="882565"/>
                </a:cubicBezTo>
                <a:cubicBezTo>
                  <a:pt x="7021030" y="890745"/>
                  <a:pt x="7015743" y="893251"/>
                  <a:pt x="7006261" y="890083"/>
                </a:cubicBezTo>
                <a:cubicBezTo>
                  <a:pt x="6996779" y="886916"/>
                  <a:pt x="6989305" y="882599"/>
                  <a:pt x="6983837" y="877132"/>
                </a:cubicBezTo>
                <a:cubicBezTo>
                  <a:pt x="6978005" y="868749"/>
                  <a:pt x="6979477" y="864262"/>
                  <a:pt x="6988253" y="863672"/>
                </a:cubicBezTo>
                <a:close/>
                <a:moveTo>
                  <a:pt x="2038279" y="859084"/>
                </a:moveTo>
                <a:cubicBezTo>
                  <a:pt x="2034387" y="859084"/>
                  <a:pt x="2018802" y="861091"/>
                  <a:pt x="1991520" y="865107"/>
                </a:cubicBezTo>
                <a:cubicBezTo>
                  <a:pt x="1987697" y="878115"/>
                  <a:pt x="1982881" y="890100"/>
                  <a:pt x="1977073" y="901061"/>
                </a:cubicBezTo>
                <a:cubicBezTo>
                  <a:pt x="1987844" y="901115"/>
                  <a:pt x="2010831" y="899541"/>
                  <a:pt x="2046031" y="896340"/>
                </a:cubicBezTo>
                <a:cubicBezTo>
                  <a:pt x="2047619" y="877186"/>
                  <a:pt x="2047610" y="866188"/>
                  <a:pt x="2046001" y="863347"/>
                </a:cubicBezTo>
                <a:cubicBezTo>
                  <a:pt x="2044394" y="860505"/>
                  <a:pt x="2041821" y="859084"/>
                  <a:pt x="2038279" y="859084"/>
                </a:cubicBezTo>
                <a:close/>
                <a:moveTo>
                  <a:pt x="3003871" y="858015"/>
                </a:moveTo>
                <a:cubicBezTo>
                  <a:pt x="3009845" y="857995"/>
                  <a:pt x="3015217" y="860874"/>
                  <a:pt x="3019989" y="866653"/>
                </a:cubicBezTo>
                <a:cubicBezTo>
                  <a:pt x="3026350" y="874358"/>
                  <a:pt x="3017632" y="880557"/>
                  <a:pt x="2993832" y="885251"/>
                </a:cubicBezTo>
                <a:cubicBezTo>
                  <a:pt x="2970032" y="889944"/>
                  <a:pt x="2954910" y="892067"/>
                  <a:pt x="2948467" y="891619"/>
                </a:cubicBezTo>
                <a:cubicBezTo>
                  <a:pt x="2942024" y="891172"/>
                  <a:pt x="2936024" y="888655"/>
                  <a:pt x="2930469" y="884071"/>
                </a:cubicBezTo>
                <a:cubicBezTo>
                  <a:pt x="2924914" y="879485"/>
                  <a:pt x="2926942" y="876121"/>
                  <a:pt x="2936553" y="873978"/>
                </a:cubicBezTo>
                <a:cubicBezTo>
                  <a:pt x="2946164" y="871835"/>
                  <a:pt x="2956823" y="869407"/>
                  <a:pt x="2968530" y="866694"/>
                </a:cubicBezTo>
                <a:cubicBezTo>
                  <a:pt x="2979477" y="864171"/>
                  <a:pt x="2989199" y="861607"/>
                  <a:pt x="2997698" y="859002"/>
                </a:cubicBezTo>
                <a:cubicBezTo>
                  <a:pt x="2999822" y="858351"/>
                  <a:pt x="3001880" y="858022"/>
                  <a:pt x="3003871" y="858015"/>
                </a:cubicBezTo>
                <a:close/>
                <a:moveTo>
                  <a:pt x="3579392" y="844253"/>
                </a:moveTo>
                <a:cubicBezTo>
                  <a:pt x="3582609" y="843912"/>
                  <a:pt x="3586710" y="844637"/>
                  <a:pt x="3591695" y="846427"/>
                </a:cubicBezTo>
                <a:cubicBezTo>
                  <a:pt x="3605246" y="850836"/>
                  <a:pt x="3609601" y="855682"/>
                  <a:pt x="3604758" y="860966"/>
                </a:cubicBezTo>
                <a:cubicBezTo>
                  <a:pt x="3599915" y="866249"/>
                  <a:pt x="3596490" y="872299"/>
                  <a:pt x="3594483" y="879116"/>
                </a:cubicBezTo>
                <a:cubicBezTo>
                  <a:pt x="3592475" y="885932"/>
                  <a:pt x="3589382" y="908569"/>
                  <a:pt x="3585204" y="947026"/>
                </a:cubicBezTo>
                <a:cubicBezTo>
                  <a:pt x="3596178" y="940732"/>
                  <a:pt x="3607220" y="935116"/>
                  <a:pt x="3618330" y="930178"/>
                </a:cubicBezTo>
                <a:cubicBezTo>
                  <a:pt x="3629440" y="925240"/>
                  <a:pt x="3632655" y="925135"/>
                  <a:pt x="3627975" y="929863"/>
                </a:cubicBezTo>
                <a:cubicBezTo>
                  <a:pt x="3623295" y="934590"/>
                  <a:pt x="3614423" y="943540"/>
                  <a:pt x="3601360" y="956711"/>
                </a:cubicBezTo>
                <a:cubicBezTo>
                  <a:pt x="3588297" y="969883"/>
                  <a:pt x="3578442" y="981166"/>
                  <a:pt x="3571795" y="990560"/>
                </a:cubicBezTo>
                <a:cubicBezTo>
                  <a:pt x="3565148" y="999953"/>
                  <a:pt x="3558674" y="999065"/>
                  <a:pt x="3552373" y="987894"/>
                </a:cubicBezTo>
                <a:cubicBezTo>
                  <a:pt x="3546072" y="976723"/>
                  <a:pt x="3545306" y="968872"/>
                  <a:pt x="3550074" y="964342"/>
                </a:cubicBezTo>
                <a:cubicBezTo>
                  <a:pt x="3554842" y="959811"/>
                  <a:pt x="3558671" y="953005"/>
                  <a:pt x="3561560" y="943923"/>
                </a:cubicBezTo>
                <a:cubicBezTo>
                  <a:pt x="3564450" y="934841"/>
                  <a:pt x="3566535" y="923287"/>
                  <a:pt x="3567817" y="909261"/>
                </a:cubicBezTo>
                <a:cubicBezTo>
                  <a:pt x="3569099" y="895235"/>
                  <a:pt x="3569950" y="885705"/>
                  <a:pt x="3570371" y="880672"/>
                </a:cubicBezTo>
                <a:cubicBezTo>
                  <a:pt x="3570791" y="875640"/>
                  <a:pt x="3567630" y="874368"/>
                  <a:pt x="3560889" y="876857"/>
                </a:cubicBezTo>
                <a:cubicBezTo>
                  <a:pt x="3554147" y="879346"/>
                  <a:pt x="3547558" y="882114"/>
                  <a:pt x="3541121" y="885159"/>
                </a:cubicBezTo>
                <a:cubicBezTo>
                  <a:pt x="3534684" y="888204"/>
                  <a:pt x="3526779" y="886753"/>
                  <a:pt x="3517406" y="880805"/>
                </a:cubicBezTo>
                <a:cubicBezTo>
                  <a:pt x="3508032" y="874856"/>
                  <a:pt x="3508490" y="871024"/>
                  <a:pt x="3518779" y="869308"/>
                </a:cubicBezTo>
                <a:cubicBezTo>
                  <a:pt x="3529068" y="867592"/>
                  <a:pt x="3539853" y="864927"/>
                  <a:pt x="3551132" y="861312"/>
                </a:cubicBezTo>
                <a:cubicBezTo>
                  <a:pt x="3562411" y="857697"/>
                  <a:pt x="3569499" y="853417"/>
                  <a:pt x="3572395" y="848472"/>
                </a:cubicBezTo>
                <a:cubicBezTo>
                  <a:pt x="3573843" y="846000"/>
                  <a:pt x="3576176" y="844594"/>
                  <a:pt x="3579392" y="844253"/>
                </a:cubicBezTo>
                <a:close/>
                <a:moveTo>
                  <a:pt x="1862588" y="839540"/>
                </a:moveTo>
                <a:cubicBezTo>
                  <a:pt x="1864404" y="839343"/>
                  <a:pt x="1866671" y="839469"/>
                  <a:pt x="1869396" y="839916"/>
                </a:cubicBezTo>
                <a:cubicBezTo>
                  <a:pt x="1880288" y="841707"/>
                  <a:pt x="1888826" y="844990"/>
                  <a:pt x="1895012" y="849764"/>
                </a:cubicBezTo>
                <a:cubicBezTo>
                  <a:pt x="1901199" y="854539"/>
                  <a:pt x="1903741" y="862180"/>
                  <a:pt x="1902642" y="872686"/>
                </a:cubicBezTo>
                <a:cubicBezTo>
                  <a:pt x="1901544" y="883192"/>
                  <a:pt x="1894157" y="884471"/>
                  <a:pt x="1880484" y="876522"/>
                </a:cubicBezTo>
                <a:cubicBezTo>
                  <a:pt x="1869511" y="867379"/>
                  <a:pt x="1862196" y="858544"/>
                  <a:pt x="1858539" y="850019"/>
                </a:cubicBezTo>
                <a:cubicBezTo>
                  <a:pt x="1855797" y="843625"/>
                  <a:pt x="1857147" y="840132"/>
                  <a:pt x="1862588" y="839540"/>
                </a:cubicBezTo>
                <a:close/>
                <a:moveTo>
                  <a:pt x="6910238" y="836193"/>
                </a:moveTo>
                <a:cubicBezTo>
                  <a:pt x="6914082" y="836410"/>
                  <a:pt x="6917905" y="837135"/>
                  <a:pt x="6921707" y="838370"/>
                </a:cubicBezTo>
                <a:cubicBezTo>
                  <a:pt x="6929309" y="840839"/>
                  <a:pt x="6932559" y="845546"/>
                  <a:pt x="6931453" y="852491"/>
                </a:cubicBezTo>
                <a:cubicBezTo>
                  <a:pt x="6930347" y="859436"/>
                  <a:pt x="6925352" y="862014"/>
                  <a:pt x="6916467" y="860223"/>
                </a:cubicBezTo>
                <a:cubicBezTo>
                  <a:pt x="6907581" y="858433"/>
                  <a:pt x="6900249" y="855136"/>
                  <a:pt x="6894471" y="850334"/>
                </a:cubicBezTo>
                <a:cubicBezTo>
                  <a:pt x="6889479" y="843090"/>
                  <a:pt x="6890869" y="838668"/>
                  <a:pt x="6898642" y="837068"/>
                </a:cubicBezTo>
                <a:cubicBezTo>
                  <a:pt x="6902529" y="836267"/>
                  <a:pt x="6906394" y="835976"/>
                  <a:pt x="6910238" y="836193"/>
                </a:cubicBezTo>
                <a:close/>
                <a:moveTo>
                  <a:pt x="2048163" y="834486"/>
                </a:moveTo>
                <a:cubicBezTo>
                  <a:pt x="2051191" y="834294"/>
                  <a:pt x="2054212" y="834890"/>
                  <a:pt x="2057223" y="836274"/>
                </a:cubicBezTo>
                <a:cubicBezTo>
                  <a:pt x="2063245" y="839041"/>
                  <a:pt x="2069479" y="843158"/>
                  <a:pt x="2075922" y="848625"/>
                </a:cubicBezTo>
                <a:cubicBezTo>
                  <a:pt x="2082365" y="854092"/>
                  <a:pt x="2083642" y="858785"/>
                  <a:pt x="2079748" y="862706"/>
                </a:cubicBezTo>
                <a:cubicBezTo>
                  <a:pt x="2075855" y="866626"/>
                  <a:pt x="2073121" y="876433"/>
                  <a:pt x="2071547" y="892128"/>
                </a:cubicBezTo>
                <a:cubicBezTo>
                  <a:pt x="2077178" y="892169"/>
                  <a:pt x="2086989" y="891328"/>
                  <a:pt x="2100980" y="889605"/>
                </a:cubicBezTo>
                <a:cubicBezTo>
                  <a:pt x="2114973" y="887882"/>
                  <a:pt x="2125269" y="891728"/>
                  <a:pt x="2131869" y="901142"/>
                </a:cubicBezTo>
                <a:cubicBezTo>
                  <a:pt x="2138467" y="910556"/>
                  <a:pt x="2136792" y="914839"/>
                  <a:pt x="2126843" y="913992"/>
                </a:cubicBezTo>
                <a:cubicBezTo>
                  <a:pt x="2116892" y="913144"/>
                  <a:pt x="2097931" y="912720"/>
                  <a:pt x="2069960" y="912720"/>
                </a:cubicBezTo>
                <a:cubicBezTo>
                  <a:pt x="2069257" y="922595"/>
                  <a:pt x="2067654" y="935937"/>
                  <a:pt x="2065159" y="952744"/>
                </a:cubicBezTo>
                <a:cubicBezTo>
                  <a:pt x="2069257" y="953286"/>
                  <a:pt x="2076777" y="954928"/>
                  <a:pt x="2087725" y="957668"/>
                </a:cubicBezTo>
                <a:cubicBezTo>
                  <a:pt x="2098671" y="960408"/>
                  <a:pt x="2105737" y="967007"/>
                  <a:pt x="2108916" y="977466"/>
                </a:cubicBezTo>
                <a:cubicBezTo>
                  <a:pt x="2112097" y="987925"/>
                  <a:pt x="2107091" y="990580"/>
                  <a:pt x="2093900" y="985432"/>
                </a:cubicBezTo>
                <a:cubicBezTo>
                  <a:pt x="2080709" y="980284"/>
                  <a:pt x="2070055" y="976476"/>
                  <a:pt x="2061945" y="974007"/>
                </a:cubicBezTo>
                <a:cubicBezTo>
                  <a:pt x="2057983" y="1001503"/>
                  <a:pt x="2049206" y="1021997"/>
                  <a:pt x="2035614" y="1035487"/>
                </a:cubicBezTo>
                <a:cubicBezTo>
                  <a:pt x="2022022" y="1048978"/>
                  <a:pt x="2012756" y="1050331"/>
                  <a:pt x="2007819" y="1039547"/>
                </a:cubicBezTo>
                <a:cubicBezTo>
                  <a:pt x="2002881" y="1028762"/>
                  <a:pt x="1996496" y="1018734"/>
                  <a:pt x="1988663" y="1009463"/>
                </a:cubicBezTo>
                <a:cubicBezTo>
                  <a:pt x="1980827" y="1000191"/>
                  <a:pt x="1981409" y="996871"/>
                  <a:pt x="1990401" y="999502"/>
                </a:cubicBezTo>
                <a:cubicBezTo>
                  <a:pt x="1999395" y="1002134"/>
                  <a:pt x="2005578" y="1003623"/>
                  <a:pt x="2008948" y="1003969"/>
                </a:cubicBezTo>
                <a:cubicBezTo>
                  <a:pt x="2012319" y="1004315"/>
                  <a:pt x="2015422" y="1004372"/>
                  <a:pt x="2018257" y="1004142"/>
                </a:cubicBezTo>
                <a:cubicBezTo>
                  <a:pt x="2021095" y="1003911"/>
                  <a:pt x="2023863" y="1001486"/>
                  <a:pt x="2026570" y="996867"/>
                </a:cubicBezTo>
                <a:cubicBezTo>
                  <a:pt x="2029276" y="992249"/>
                  <a:pt x="2032305" y="983672"/>
                  <a:pt x="2035656" y="971138"/>
                </a:cubicBezTo>
                <a:cubicBezTo>
                  <a:pt x="2012621" y="969646"/>
                  <a:pt x="1994214" y="969106"/>
                  <a:pt x="1980431" y="969520"/>
                </a:cubicBezTo>
                <a:cubicBezTo>
                  <a:pt x="1966649" y="969934"/>
                  <a:pt x="1956258" y="970965"/>
                  <a:pt x="1949259" y="972613"/>
                </a:cubicBezTo>
                <a:cubicBezTo>
                  <a:pt x="1942259" y="974261"/>
                  <a:pt x="1934690" y="977032"/>
                  <a:pt x="1926551" y="980925"/>
                </a:cubicBezTo>
                <a:cubicBezTo>
                  <a:pt x="1918413" y="984818"/>
                  <a:pt x="1915013" y="980956"/>
                  <a:pt x="1916358" y="969337"/>
                </a:cubicBezTo>
                <a:cubicBezTo>
                  <a:pt x="1917700" y="957719"/>
                  <a:pt x="1922061" y="950600"/>
                  <a:pt x="1929440" y="947982"/>
                </a:cubicBezTo>
                <a:cubicBezTo>
                  <a:pt x="1936820" y="945364"/>
                  <a:pt x="1944132" y="937015"/>
                  <a:pt x="1951375" y="922934"/>
                </a:cubicBezTo>
                <a:lnTo>
                  <a:pt x="1936582" y="925478"/>
                </a:lnTo>
                <a:cubicBezTo>
                  <a:pt x="1931020" y="925478"/>
                  <a:pt x="1924648" y="921408"/>
                  <a:pt x="1917466" y="913269"/>
                </a:cubicBezTo>
                <a:lnTo>
                  <a:pt x="1913253" y="905123"/>
                </a:lnTo>
                <a:lnTo>
                  <a:pt x="1910231" y="913127"/>
                </a:lnTo>
                <a:cubicBezTo>
                  <a:pt x="1896844" y="948288"/>
                  <a:pt x="1889131" y="974034"/>
                  <a:pt x="1887098" y="990366"/>
                </a:cubicBezTo>
                <a:cubicBezTo>
                  <a:pt x="1885062" y="1006699"/>
                  <a:pt x="1880250" y="1011162"/>
                  <a:pt x="1872660" y="1003755"/>
                </a:cubicBezTo>
                <a:cubicBezTo>
                  <a:pt x="1865071" y="996349"/>
                  <a:pt x="1859056" y="987040"/>
                  <a:pt x="1854612" y="975828"/>
                </a:cubicBezTo>
                <a:cubicBezTo>
                  <a:pt x="1850169" y="964616"/>
                  <a:pt x="1850506" y="958763"/>
                  <a:pt x="1855621" y="958268"/>
                </a:cubicBezTo>
                <a:cubicBezTo>
                  <a:pt x="1860735" y="957773"/>
                  <a:pt x="1866369" y="953005"/>
                  <a:pt x="1872529" y="943964"/>
                </a:cubicBezTo>
                <a:cubicBezTo>
                  <a:pt x="1878686" y="934923"/>
                  <a:pt x="1889563" y="919767"/>
                  <a:pt x="1905155" y="898497"/>
                </a:cubicBezTo>
                <a:cubicBezTo>
                  <a:pt x="1918801" y="879886"/>
                  <a:pt x="1921800" y="881293"/>
                  <a:pt x="1914158" y="902719"/>
                </a:cubicBezTo>
                <a:lnTo>
                  <a:pt x="1913579" y="904258"/>
                </a:lnTo>
                <a:lnTo>
                  <a:pt x="1920741" y="902363"/>
                </a:lnTo>
                <a:cubicBezTo>
                  <a:pt x="1930108" y="903231"/>
                  <a:pt x="1941866" y="903292"/>
                  <a:pt x="1956014" y="902546"/>
                </a:cubicBezTo>
                <a:cubicBezTo>
                  <a:pt x="1959759" y="892834"/>
                  <a:pt x="1962474" y="884247"/>
                  <a:pt x="1964164" y="876786"/>
                </a:cubicBezTo>
                <a:cubicBezTo>
                  <a:pt x="1965852" y="869325"/>
                  <a:pt x="1965845" y="861291"/>
                  <a:pt x="1964142" y="852684"/>
                </a:cubicBezTo>
                <a:cubicBezTo>
                  <a:pt x="1962440" y="844077"/>
                  <a:pt x="1965778" y="841266"/>
                  <a:pt x="1974155" y="844250"/>
                </a:cubicBezTo>
                <a:cubicBezTo>
                  <a:pt x="1982530" y="847235"/>
                  <a:pt x="1990903" y="848530"/>
                  <a:pt x="1999273" y="848137"/>
                </a:cubicBezTo>
                <a:cubicBezTo>
                  <a:pt x="2007643" y="847743"/>
                  <a:pt x="2014842" y="846743"/>
                  <a:pt x="2020872" y="845135"/>
                </a:cubicBezTo>
                <a:cubicBezTo>
                  <a:pt x="2026903" y="843528"/>
                  <a:pt x="2032962" y="840957"/>
                  <a:pt x="2039053" y="837424"/>
                </a:cubicBezTo>
                <a:cubicBezTo>
                  <a:pt x="2042098" y="835657"/>
                  <a:pt x="2045135" y="834678"/>
                  <a:pt x="2048163" y="834486"/>
                </a:cubicBezTo>
                <a:close/>
                <a:moveTo>
                  <a:pt x="7003061" y="830574"/>
                </a:moveTo>
                <a:cubicBezTo>
                  <a:pt x="7007222" y="830766"/>
                  <a:pt x="7011191" y="831716"/>
                  <a:pt x="7014969" y="833425"/>
                </a:cubicBezTo>
                <a:cubicBezTo>
                  <a:pt x="7022525" y="836844"/>
                  <a:pt x="7025740" y="841761"/>
                  <a:pt x="7024614" y="848177"/>
                </a:cubicBezTo>
                <a:cubicBezTo>
                  <a:pt x="7023489" y="854594"/>
                  <a:pt x="7018100" y="856913"/>
                  <a:pt x="7008448" y="855136"/>
                </a:cubicBezTo>
                <a:cubicBezTo>
                  <a:pt x="6998797" y="853359"/>
                  <a:pt x="6991203" y="850626"/>
                  <a:pt x="6985669" y="846936"/>
                </a:cubicBezTo>
                <a:cubicBezTo>
                  <a:pt x="6979470" y="839815"/>
                  <a:pt x="6980915" y="834928"/>
                  <a:pt x="6990003" y="832276"/>
                </a:cubicBezTo>
                <a:cubicBezTo>
                  <a:pt x="6994547" y="830950"/>
                  <a:pt x="6998900" y="830383"/>
                  <a:pt x="7003061" y="830574"/>
                </a:cubicBezTo>
                <a:close/>
                <a:moveTo>
                  <a:pt x="4343295" y="815642"/>
                </a:moveTo>
                <a:cubicBezTo>
                  <a:pt x="4352370" y="817419"/>
                  <a:pt x="4359630" y="819874"/>
                  <a:pt x="4365077" y="823007"/>
                </a:cubicBezTo>
                <a:cubicBezTo>
                  <a:pt x="4370523" y="826141"/>
                  <a:pt x="4372161" y="829939"/>
                  <a:pt x="4369991" y="834402"/>
                </a:cubicBezTo>
                <a:cubicBezTo>
                  <a:pt x="4367820" y="838865"/>
                  <a:pt x="4366321" y="844600"/>
                  <a:pt x="4365494" y="851606"/>
                </a:cubicBezTo>
                <a:cubicBezTo>
                  <a:pt x="4364666" y="858612"/>
                  <a:pt x="4363625" y="866677"/>
                  <a:pt x="4362370" y="875799"/>
                </a:cubicBezTo>
                <a:cubicBezTo>
                  <a:pt x="4361116" y="884922"/>
                  <a:pt x="4358786" y="898531"/>
                  <a:pt x="4355381" y="916627"/>
                </a:cubicBezTo>
                <a:cubicBezTo>
                  <a:pt x="4369000" y="923653"/>
                  <a:pt x="4375149" y="928774"/>
                  <a:pt x="4373826" y="931989"/>
                </a:cubicBezTo>
                <a:cubicBezTo>
                  <a:pt x="4372504" y="935204"/>
                  <a:pt x="4371015" y="945049"/>
                  <a:pt x="4369360" y="961524"/>
                </a:cubicBezTo>
                <a:cubicBezTo>
                  <a:pt x="4367705" y="977998"/>
                  <a:pt x="4368763" y="988874"/>
                  <a:pt x="4372534" y="994151"/>
                </a:cubicBezTo>
                <a:cubicBezTo>
                  <a:pt x="4376305" y="999428"/>
                  <a:pt x="4385465" y="1002266"/>
                  <a:pt x="4400013" y="1002666"/>
                </a:cubicBezTo>
                <a:cubicBezTo>
                  <a:pt x="4414562" y="1003067"/>
                  <a:pt x="4425048" y="1001754"/>
                  <a:pt x="4431471" y="998729"/>
                </a:cubicBezTo>
                <a:cubicBezTo>
                  <a:pt x="4437894" y="995704"/>
                  <a:pt x="4442336" y="990088"/>
                  <a:pt x="4444799" y="981881"/>
                </a:cubicBezTo>
                <a:cubicBezTo>
                  <a:pt x="4447261" y="973675"/>
                  <a:pt x="4450689" y="964111"/>
                  <a:pt x="4455084" y="953191"/>
                </a:cubicBezTo>
                <a:cubicBezTo>
                  <a:pt x="4459479" y="942271"/>
                  <a:pt x="4462036" y="945049"/>
                  <a:pt x="4462755" y="961524"/>
                </a:cubicBezTo>
                <a:cubicBezTo>
                  <a:pt x="4463474" y="977998"/>
                  <a:pt x="4465336" y="989518"/>
                  <a:pt x="4468341" y="996084"/>
                </a:cubicBezTo>
                <a:cubicBezTo>
                  <a:pt x="4471345" y="1002649"/>
                  <a:pt x="4469049" y="1008886"/>
                  <a:pt x="4461453" y="1014794"/>
                </a:cubicBezTo>
                <a:cubicBezTo>
                  <a:pt x="4453857" y="1020701"/>
                  <a:pt x="4441638" y="1024744"/>
                  <a:pt x="4424797" y="1026921"/>
                </a:cubicBezTo>
                <a:cubicBezTo>
                  <a:pt x="4407956" y="1029098"/>
                  <a:pt x="4392271" y="1027935"/>
                  <a:pt x="4377743" y="1023431"/>
                </a:cubicBezTo>
                <a:cubicBezTo>
                  <a:pt x="4363215" y="1018928"/>
                  <a:pt x="4354553" y="1011986"/>
                  <a:pt x="4351759" y="1002605"/>
                </a:cubicBezTo>
                <a:cubicBezTo>
                  <a:pt x="4348965" y="993225"/>
                  <a:pt x="4348205" y="979087"/>
                  <a:pt x="4349480" y="960191"/>
                </a:cubicBezTo>
                <a:cubicBezTo>
                  <a:pt x="4350755" y="941295"/>
                  <a:pt x="4351278" y="931426"/>
                  <a:pt x="4351047" y="930585"/>
                </a:cubicBezTo>
                <a:cubicBezTo>
                  <a:pt x="4344983" y="946578"/>
                  <a:pt x="4334267" y="961161"/>
                  <a:pt x="4318898" y="974332"/>
                </a:cubicBezTo>
                <a:cubicBezTo>
                  <a:pt x="4303529" y="987504"/>
                  <a:pt x="4287013" y="996488"/>
                  <a:pt x="4269351" y="1001283"/>
                </a:cubicBezTo>
                <a:cubicBezTo>
                  <a:pt x="4251690" y="1006078"/>
                  <a:pt x="4251924" y="1002032"/>
                  <a:pt x="4270053" y="989146"/>
                </a:cubicBezTo>
                <a:cubicBezTo>
                  <a:pt x="4288183" y="976259"/>
                  <a:pt x="4302884" y="962097"/>
                  <a:pt x="4314157" y="946660"/>
                </a:cubicBezTo>
                <a:cubicBezTo>
                  <a:pt x="4325429" y="931223"/>
                  <a:pt x="4332537" y="915508"/>
                  <a:pt x="4335481" y="899514"/>
                </a:cubicBezTo>
                <a:cubicBezTo>
                  <a:pt x="4338425" y="883521"/>
                  <a:pt x="4340110" y="868918"/>
                  <a:pt x="4340537" y="855706"/>
                </a:cubicBezTo>
                <a:cubicBezTo>
                  <a:pt x="4340965" y="842494"/>
                  <a:pt x="4339262" y="832069"/>
                  <a:pt x="4335430" y="824432"/>
                </a:cubicBezTo>
                <a:cubicBezTo>
                  <a:pt x="4331598" y="816795"/>
                  <a:pt x="4334220" y="813864"/>
                  <a:pt x="4343295" y="815642"/>
                </a:cubicBezTo>
                <a:close/>
                <a:moveTo>
                  <a:pt x="1075951" y="813719"/>
                </a:moveTo>
                <a:cubicBezTo>
                  <a:pt x="1066722" y="813319"/>
                  <a:pt x="1058367" y="818249"/>
                  <a:pt x="1050893" y="828511"/>
                </a:cubicBezTo>
                <a:cubicBezTo>
                  <a:pt x="1043418" y="838773"/>
                  <a:pt x="1038427" y="855346"/>
                  <a:pt x="1035917" y="878231"/>
                </a:cubicBezTo>
                <a:cubicBezTo>
                  <a:pt x="1033421" y="901101"/>
                  <a:pt x="1034269" y="921534"/>
                  <a:pt x="1038461" y="939528"/>
                </a:cubicBezTo>
                <a:cubicBezTo>
                  <a:pt x="1042652" y="957522"/>
                  <a:pt x="1049132" y="969870"/>
                  <a:pt x="1057903" y="976571"/>
                </a:cubicBezTo>
                <a:cubicBezTo>
                  <a:pt x="1066672" y="983272"/>
                  <a:pt x="1075476" y="984679"/>
                  <a:pt x="1084316" y="980793"/>
                </a:cubicBezTo>
                <a:cubicBezTo>
                  <a:pt x="1093153" y="976906"/>
                  <a:pt x="1099843" y="968154"/>
                  <a:pt x="1104387" y="954534"/>
                </a:cubicBezTo>
                <a:cubicBezTo>
                  <a:pt x="1108931" y="940915"/>
                  <a:pt x="1111203" y="925905"/>
                  <a:pt x="1111203" y="909505"/>
                </a:cubicBezTo>
                <a:cubicBezTo>
                  <a:pt x="1111203" y="893105"/>
                  <a:pt x="1110579" y="878241"/>
                  <a:pt x="1109332" y="864913"/>
                </a:cubicBezTo>
                <a:cubicBezTo>
                  <a:pt x="1108083" y="851586"/>
                  <a:pt x="1104517" y="839821"/>
                  <a:pt x="1098628" y="829620"/>
                </a:cubicBezTo>
                <a:cubicBezTo>
                  <a:pt x="1092742" y="819419"/>
                  <a:pt x="1085182" y="814119"/>
                  <a:pt x="1075951" y="813719"/>
                </a:cubicBezTo>
                <a:close/>
                <a:moveTo>
                  <a:pt x="742576" y="813719"/>
                </a:moveTo>
                <a:cubicBezTo>
                  <a:pt x="733345" y="813319"/>
                  <a:pt x="724993" y="818249"/>
                  <a:pt x="717517" y="828511"/>
                </a:cubicBezTo>
                <a:cubicBezTo>
                  <a:pt x="710044" y="838773"/>
                  <a:pt x="705052" y="855346"/>
                  <a:pt x="702542" y="878231"/>
                </a:cubicBezTo>
                <a:cubicBezTo>
                  <a:pt x="700046" y="901101"/>
                  <a:pt x="700894" y="921534"/>
                  <a:pt x="705087" y="939528"/>
                </a:cubicBezTo>
                <a:cubicBezTo>
                  <a:pt x="709277" y="957522"/>
                  <a:pt x="715758" y="969870"/>
                  <a:pt x="724529" y="976571"/>
                </a:cubicBezTo>
                <a:cubicBezTo>
                  <a:pt x="733298" y="983272"/>
                  <a:pt x="742101" y="984679"/>
                  <a:pt x="750939" y="980793"/>
                </a:cubicBezTo>
                <a:cubicBezTo>
                  <a:pt x="759778" y="976906"/>
                  <a:pt x="766468" y="968154"/>
                  <a:pt x="771012" y="954534"/>
                </a:cubicBezTo>
                <a:cubicBezTo>
                  <a:pt x="775556" y="940915"/>
                  <a:pt x="777829" y="925905"/>
                  <a:pt x="777829" y="909505"/>
                </a:cubicBezTo>
                <a:cubicBezTo>
                  <a:pt x="777829" y="893105"/>
                  <a:pt x="777204" y="878241"/>
                  <a:pt x="775957" y="864913"/>
                </a:cubicBezTo>
                <a:cubicBezTo>
                  <a:pt x="774708" y="851586"/>
                  <a:pt x="771142" y="839821"/>
                  <a:pt x="765253" y="829620"/>
                </a:cubicBezTo>
                <a:cubicBezTo>
                  <a:pt x="759366" y="819419"/>
                  <a:pt x="751807" y="814119"/>
                  <a:pt x="742576" y="813719"/>
                </a:cubicBezTo>
                <a:close/>
                <a:moveTo>
                  <a:pt x="7276007" y="804150"/>
                </a:moveTo>
                <a:cubicBezTo>
                  <a:pt x="7279413" y="804533"/>
                  <a:pt x="7282879" y="805380"/>
                  <a:pt x="7286407" y="806689"/>
                </a:cubicBezTo>
                <a:cubicBezTo>
                  <a:pt x="7295685" y="808764"/>
                  <a:pt x="7301253" y="812583"/>
                  <a:pt x="7303111" y="818144"/>
                </a:cubicBezTo>
                <a:cubicBezTo>
                  <a:pt x="7304970" y="823706"/>
                  <a:pt x="7312441" y="836620"/>
                  <a:pt x="7325525" y="856886"/>
                </a:cubicBezTo>
                <a:cubicBezTo>
                  <a:pt x="7338609" y="877152"/>
                  <a:pt x="7353164" y="896561"/>
                  <a:pt x="7369191" y="915111"/>
                </a:cubicBezTo>
                <a:cubicBezTo>
                  <a:pt x="7385217" y="933661"/>
                  <a:pt x="7400493" y="947084"/>
                  <a:pt x="7415013" y="955379"/>
                </a:cubicBezTo>
                <a:cubicBezTo>
                  <a:pt x="7429535" y="963674"/>
                  <a:pt x="7440329" y="970046"/>
                  <a:pt x="7447397" y="974495"/>
                </a:cubicBezTo>
                <a:cubicBezTo>
                  <a:pt x="7454464" y="978945"/>
                  <a:pt x="7454895" y="981888"/>
                  <a:pt x="7448689" y="983326"/>
                </a:cubicBezTo>
                <a:cubicBezTo>
                  <a:pt x="7442483" y="984764"/>
                  <a:pt x="7432794" y="985483"/>
                  <a:pt x="7419622" y="985483"/>
                </a:cubicBezTo>
                <a:cubicBezTo>
                  <a:pt x="7406423" y="985483"/>
                  <a:pt x="7395035" y="984347"/>
                  <a:pt x="7385459" y="982075"/>
                </a:cubicBezTo>
                <a:cubicBezTo>
                  <a:pt x="7375881" y="979803"/>
                  <a:pt x="7367275" y="971928"/>
                  <a:pt x="7359637" y="958451"/>
                </a:cubicBezTo>
                <a:cubicBezTo>
                  <a:pt x="7352001" y="944974"/>
                  <a:pt x="7340429" y="925247"/>
                  <a:pt x="7324924" y="899270"/>
                </a:cubicBezTo>
                <a:cubicBezTo>
                  <a:pt x="7309419" y="873293"/>
                  <a:pt x="7297429" y="854787"/>
                  <a:pt x="7288949" y="843752"/>
                </a:cubicBezTo>
                <a:cubicBezTo>
                  <a:pt x="7280471" y="832717"/>
                  <a:pt x="7272879" y="823669"/>
                  <a:pt x="7266171" y="816608"/>
                </a:cubicBezTo>
                <a:cubicBezTo>
                  <a:pt x="7259463" y="809547"/>
                  <a:pt x="7259395" y="805474"/>
                  <a:pt x="7265967" y="804389"/>
                </a:cubicBezTo>
                <a:cubicBezTo>
                  <a:pt x="7269253" y="803847"/>
                  <a:pt x="7272599" y="803767"/>
                  <a:pt x="7276007" y="804150"/>
                </a:cubicBezTo>
                <a:close/>
                <a:moveTo>
                  <a:pt x="4877826" y="803756"/>
                </a:moveTo>
                <a:cubicBezTo>
                  <a:pt x="4880568" y="803022"/>
                  <a:pt x="4885250" y="803474"/>
                  <a:pt x="4891874" y="805112"/>
                </a:cubicBezTo>
                <a:cubicBezTo>
                  <a:pt x="4905120" y="808388"/>
                  <a:pt x="4910919" y="816286"/>
                  <a:pt x="4909271" y="828806"/>
                </a:cubicBezTo>
                <a:cubicBezTo>
                  <a:pt x="4907623" y="841327"/>
                  <a:pt x="4901006" y="842846"/>
                  <a:pt x="4889421" y="833364"/>
                </a:cubicBezTo>
                <a:cubicBezTo>
                  <a:pt x="4882368" y="823679"/>
                  <a:pt x="4877701" y="815730"/>
                  <a:pt x="4875422" y="809517"/>
                </a:cubicBezTo>
                <a:cubicBezTo>
                  <a:pt x="4874283" y="806410"/>
                  <a:pt x="4875084" y="804490"/>
                  <a:pt x="4877826" y="803756"/>
                </a:cubicBezTo>
                <a:close/>
                <a:moveTo>
                  <a:pt x="4255739" y="797006"/>
                </a:moveTo>
                <a:cubicBezTo>
                  <a:pt x="4258065" y="796892"/>
                  <a:pt x="4260663" y="797417"/>
                  <a:pt x="4263532" y="798580"/>
                </a:cubicBezTo>
                <a:cubicBezTo>
                  <a:pt x="4269270" y="800906"/>
                  <a:pt x="4274947" y="804359"/>
                  <a:pt x="4280563" y="808937"/>
                </a:cubicBezTo>
                <a:cubicBezTo>
                  <a:pt x="4286179" y="813515"/>
                  <a:pt x="4286565" y="818466"/>
                  <a:pt x="4281723" y="823791"/>
                </a:cubicBezTo>
                <a:cubicBezTo>
                  <a:pt x="4276880" y="829115"/>
                  <a:pt x="4272156" y="839726"/>
                  <a:pt x="4267551" y="855625"/>
                </a:cubicBezTo>
                <a:cubicBezTo>
                  <a:pt x="4262945" y="871523"/>
                  <a:pt x="4258174" y="884912"/>
                  <a:pt x="4253236" y="895791"/>
                </a:cubicBezTo>
                <a:cubicBezTo>
                  <a:pt x="4258852" y="901122"/>
                  <a:pt x="4264512" y="908474"/>
                  <a:pt x="4270216" y="917848"/>
                </a:cubicBezTo>
                <a:cubicBezTo>
                  <a:pt x="4275920" y="927221"/>
                  <a:pt x="4276538" y="936371"/>
                  <a:pt x="4272068" y="945296"/>
                </a:cubicBezTo>
                <a:cubicBezTo>
                  <a:pt x="4267598" y="954222"/>
                  <a:pt x="4261138" y="953978"/>
                  <a:pt x="4252687" y="944564"/>
                </a:cubicBezTo>
                <a:lnTo>
                  <a:pt x="4238891" y="920371"/>
                </a:lnTo>
                <a:cubicBezTo>
                  <a:pt x="4230766" y="933149"/>
                  <a:pt x="4221942" y="944299"/>
                  <a:pt x="4212419" y="953822"/>
                </a:cubicBezTo>
                <a:cubicBezTo>
                  <a:pt x="4202896" y="963345"/>
                  <a:pt x="4191332" y="971430"/>
                  <a:pt x="4177726" y="978076"/>
                </a:cubicBezTo>
                <a:cubicBezTo>
                  <a:pt x="4164120" y="984723"/>
                  <a:pt x="4162103" y="982699"/>
                  <a:pt x="4171673" y="972003"/>
                </a:cubicBezTo>
                <a:cubicBezTo>
                  <a:pt x="4181243" y="961307"/>
                  <a:pt x="4191064" y="949458"/>
                  <a:pt x="4201136" y="936455"/>
                </a:cubicBezTo>
                <a:cubicBezTo>
                  <a:pt x="4211208" y="923453"/>
                  <a:pt x="4218733" y="911926"/>
                  <a:pt x="4223712" y="901875"/>
                </a:cubicBezTo>
                <a:cubicBezTo>
                  <a:pt x="4210093" y="884850"/>
                  <a:pt x="4201367" y="873012"/>
                  <a:pt x="4197535" y="866358"/>
                </a:cubicBezTo>
                <a:cubicBezTo>
                  <a:pt x="4193703" y="859704"/>
                  <a:pt x="4196442" y="858178"/>
                  <a:pt x="4205755" y="861780"/>
                </a:cubicBezTo>
                <a:cubicBezTo>
                  <a:pt x="4215068" y="865381"/>
                  <a:pt x="4224743" y="871665"/>
                  <a:pt x="4234781" y="880632"/>
                </a:cubicBezTo>
                <a:cubicBezTo>
                  <a:pt x="4238498" y="871055"/>
                  <a:pt x="4241838" y="859355"/>
                  <a:pt x="4244802" y="845532"/>
                </a:cubicBezTo>
                <a:cubicBezTo>
                  <a:pt x="4247766" y="831709"/>
                  <a:pt x="4248424" y="824554"/>
                  <a:pt x="4246776" y="824065"/>
                </a:cubicBezTo>
                <a:cubicBezTo>
                  <a:pt x="4245128" y="823577"/>
                  <a:pt x="4241306" y="824306"/>
                  <a:pt x="4235310" y="826253"/>
                </a:cubicBezTo>
                <a:cubicBezTo>
                  <a:pt x="4229314" y="828199"/>
                  <a:pt x="4222840" y="830115"/>
                  <a:pt x="4215888" y="832001"/>
                </a:cubicBezTo>
                <a:cubicBezTo>
                  <a:pt x="4208936" y="833887"/>
                  <a:pt x="4201479" y="832238"/>
                  <a:pt x="4193516" y="827057"/>
                </a:cubicBezTo>
                <a:cubicBezTo>
                  <a:pt x="4185553" y="821875"/>
                  <a:pt x="4186276" y="818680"/>
                  <a:pt x="4195683" y="817473"/>
                </a:cubicBezTo>
                <a:cubicBezTo>
                  <a:pt x="4205090" y="816266"/>
                  <a:pt x="4213741" y="814417"/>
                  <a:pt x="4221636" y="811928"/>
                </a:cubicBezTo>
                <a:cubicBezTo>
                  <a:pt x="4229531" y="809439"/>
                  <a:pt x="4235269" y="807401"/>
                  <a:pt x="4238850" y="805814"/>
                </a:cubicBezTo>
                <a:cubicBezTo>
                  <a:pt x="4242432" y="804227"/>
                  <a:pt x="4246006" y="802043"/>
                  <a:pt x="4249574" y="799262"/>
                </a:cubicBezTo>
                <a:cubicBezTo>
                  <a:pt x="4251357" y="797871"/>
                  <a:pt x="4253412" y="797119"/>
                  <a:pt x="4255739" y="797006"/>
                </a:cubicBezTo>
                <a:close/>
                <a:moveTo>
                  <a:pt x="6356467" y="790182"/>
                </a:moveTo>
                <a:cubicBezTo>
                  <a:pt x="6360955" y="789873"/>
                  <a:pt x="6365191" y="790058"/>
                  <a:pt x="6369179" y="790736"/>
                </a:cubicBezTo>
                <a:cubicBezTo>
                  <a:pt x="6377157" y="792093"/>
                  <a:pt x="6384241" y="795626"/>
                  <a:pt x="6390433" y="801337"/>
                </a:cubicBezTo>
                <a:cubicBezTo>
                  <a:pt x="6396625" y="807048"/>
                  <a:pt x="6394495" y="811501"/>
                  <a:pt x="6384044" y="814695"/>
                </a:cubicBezTo>
                <a:cubicBezTo>
                  <a:pt x="6373592" y="817890"/>
                  <a:pt x="6358769" y="820766"/>
                  <a:pt x="6339575" y="823323"/>
                </a:cubicBezTo>
                <a:cubicBezTo>
                  <a:pt x="6320380" y="825880"/>
                  <a:pt x="6301938" y="828427"/>
                  <a:pt x="6284249" y="830963"/>
                </a:cubicBezTo>
                <a:cubicBezTo>
                  <a:pt x="6265326" y="832686"/>
                  <a:pt x="6249173" y="829386"/>
                  <a:pt x="6235792" y="821064"/>
                </a:cubicBezTo>
                <a:cubicBezTo>
                  <a:pt x="6222410" y="812742"/>
                  <a:pt x="6224105" y="808052"/>
                  <a:pt x="6240878" y="806994"/>
                </a:cubicBezTo>
                <a:cubicBezTo>
                  <a:pt x="6257652" y="805936"/>
                  <a:pt x="6276250" y="803918"/>
                  <a:pt x="6296672" y="800940"/>
                </a:cubicBezTo>
                <a:cubicBezTo>
                  <a:pt x="6317094" y="797963"/>
                  <a:pt x="6332290" y="795179"/>
                  <a:pt x="6342260" y="792588"/>
                </a:cubicBezTo>
                <a:cubicBezTo>
                  <a:pt x="6347245" y="791292"/>
                  <a:pt x="6351981" y="790490"/>
                  <a:pt x="6356467" y="790182"/>
                </a:cubicBezTo>
                <a:close/>
                <a:moveTo>
                  <a:pt x="4965394" y="785676"/>
                </a:moveTo>
                <a:cubicBezTo>
                  <a:pt x="4966220" y="785448"/>
                  <a:pt x="4967060" y="785527"/>
                  <a:pt x="4967913" y="785914"/>
                </a:cubicBezTo>
                <a:cubicBezTo>
                  <a:pt x="4971324" y="787460"/>
                  <a:pt x="4976184" y="790478"/>
                  <a:pt x="4982491" y="794968"/>
                </a:cubicBezTo>
                <a:cubicBezTo>
                  <a:pt x="4989803" y="800991"/>
                  <a:pt x="4990580" y="805447"/>
                  <a:pt x="4984821" y="808337"/>
                </a:cubicBezTo>
                <a:cubicBezTo>
                  <a:pt x="4979063" y="811226"/>
                  <a:pt x="4968607" y="817639"/>
                  <a:pt x="4953455" y="827575"/>
                </a:cubicBezTo>
                <a:cubicBezTo>
                  <a:pt x="4938303" y="837512"/>
                  <a:pt x="4934583" y="836810"/>
                  <a:pt x="4942295" y="825469"/>
                </a:cubicBezTo>
                <a:cubicBezTo>
                  <a:pt x="4950007" y="814129"/>
                  <a:pt x="4955351" y="804315"/>
                  <a:pt x="4958329" y="796026"/>
                </a:cubicBezTo>
                <a:cubicBezTo>
                  <a:pt x="4960562" y="789810"/>
                  <a:pt x="4962917" y="786360"/>
                  <a:pt x="4965394" y="785676"/>
                </a:cubicBezTo>
                <a:close/>
                <a:moveTo>
                  <a:pt x="3298242" y="785039"/>
                </a:moveTo>
                <a:cubicBezTo>
                  <a:pt x="3285410" y="786734"/>
                  <a:pt x="3272495" y="788274"/>
                  <a:pt x="3259500" y="789658"/>
                </a:cubicBezTo>
                <a:cubicBezTo>
                  <a:pt x="3264573" y="805095"/>
                  <a:pt x="3269023" y="820952"/>
                  <a:pt x="3272848" y="837230"/>
                </a:cubicBezTo>
                <a:cubicBezTo>
                  <a:pt x="3282045" y="836444"/>
                  <a:pt x="3291588" y="835697"/>
                  <a:pt x="3301477" y="834992"/>
                </a:cubicBezTo>
                <a:lnTo>
                  <a:pt x="3301477" y="820790"/>
                </a:lnTo>
                <a:cubicBezTo>
                  <a:pt x="3299158" y="821631"/>
                  <a:pt x="3295322" y="821820"/>
                  <a:pt x="3289971" y="821359"/>
                </a:cubicBezTo>
                <a:cubicBezTo>
                  <a:pt x="3284619" y="820898"/>
                  <a:pt x="3279878" y="818226"/>
                  <a:pt x="3275748" y="813342"/>
                </a:cubicBezTo>
                <a:cubicBezTo>
                  <a:pt x="3271617" y="808459"/>
                  <a:pt x="3272604" y="805705"/>
                  <a:pt x="3278708" y="805081"/>
                </a:cubicBezTo>
                <a:cubicBezTo>
                  <a:pt x="3284813" y="804457"/>
                  <a:pt x="3291975" y="803460"/>
                  <a:pt x="3300195" y="802090"/>
                </a:cubicBezTo>
                <a:cubicBezTo>
                  <a:pt x="3300195" y="793096"/>
                  <a:pt x="3299544" y="787413"/>
                  <a:pt x="3298242" y="785039"/>
                </a:cubicBezTo>
                <a:close/>
                <a:moveTo>
                  <a:pt x="911167" y="784896"/>
                </a:moveTo>
                <a:lnTo>
                  <a:pt x="932837" y="784896"/>
                </a:lnTo>
                <a:lnTo>
                  <a:pt x="932837" y="1011019"/>
                </a:lnTo>
                <a:lnTo>
                  <a:pt x="899488" y="1011019"/>
                </a:lnTo>
                <a:lnTo>
                  <a:pt x="899488" y="834829"/>
                </a:lnTo>
                <a:cubicBezTo>
                  <a:pt x="892732" y="845288"/>
                  <a:pt x="878685" y="855930"/>
                  <a:pt x="857349" y="866755"/>
                </a:cubicBezTo>
                <a:lnTo>
                  <a:pt x="857349" y="837617"/>
                </a:lnTo>
                <a:cubicBezTo>
                  <a:pt x="879026" y="822899"/>
                  <a:pt x="896965" y="805325"/>
                  <a:pt x="911167" y="784896"/>
                </a:cubicBezTo>
                <a:close/>
                <a:moveTo>
                  <a:pt x="72967" y="784896"/>
                </a:moveTo>
                <a:lnTo>
                  <a:pt x="94639" y="784896"/>
                </a:lnTo>
                <a:lnTo>
                  <a:pt x="94639" y="1011019"/>
                </a:lnTo>
                <a:lnTo>
                  <a:pt x="61288" y="1011019"/>
                </a:lnTo>
                <a:lnTo>
                  <a:pt x="61288" y="834829"/>
                </a:lnTo>
                <a:cubicBezTo>
                  <a:pt x="54532" y="845288"/>
                  <a:pt x="40486" y="855930"/>
                  <a:pt x="19149" y="866755"/>
                </a:cubicBezTo>
                <a:lnTo>
                  <a:pt x="19149" y="837617"/>
                </a:lnTo>
                <a:cubicBezTo>
                  <a:pt x="40826" y="822899"/>
                  <a:pt x="58765" y="805325"/>
                  <a:pt x="72967" y="784896"/>
                </a:cubicBezTo>
                <a:close/>
                <a:moveTo>
                  <a:pt x="6750763" y="784680"/>
                </a:moveTo>
                <a:cubicBezTo>
                  <a:pt x="6757427" y="785469"/>
                  <a:pt x="6763923" y="789393"/>
                  <a:pt x="6770251" y="796454"/>
                </a:cubicBezTo>
                <a:cubicBezTo>
                  <a:pt x="6778689" y="805868"/>
                  <a:pt x="6772239" y="810575"/>
                  <a:pt x="6750901" y="810575"/>
                </a:cubicBezTo>
                <a:cubicBezTo>
                  <a:pt x="6732303" y="810575"/>
                  <a:pt x="6715777" y="810999"/>
                  <a:pt x="6701324" y="811847"/>
                </a:cubicBezTo>
                <a:cubicBezTo>
                  <a:pt x="6686870" y="812695"/>
                  <a:pt x="6662138" y="814109"/>
                  <a:pt x="6627127" y="816089"/>
                </a:cubicBezTo>
                <a:cubicBezTo>
                  <a:pt x="6646701" y="823319"/>
                  <a:pt x="6653341" y="829959"/>
                  <a:pt x="6647047" y="836010"/>
                </a:cubicBezTo>
                <a:cubicBezTo>
                  <a:pt x="6640753" y="842060"/>
                  <a:pt x="6629433" y="855231"/>
                  <a:pt x="6613087" y="875525"/>
                </a:cubicBezTo>
                <a:cubicBezTo>
                  <a:pt x="6645154" y="872255"/>
                  <a:pt x="6664579" y="868674"/>
                  <a:pt x="6671362" y="864781"/>
                </a:cubicBezTo>
                <a:cubicBezTo>
                  <a:pt x="6678145" y="860888"/>
                  <a:pt x="6684941" y="860298"/>
                  <a:pt x="6691750" y="863011"/>
                </a:cubicBezTo>
                <a:cubicBezTo>
                  <a:pt x="6698560" y="865724"/>
                  <a:pt x="6705879" y="869474"/>
                  <a:pt x="6713705" y="874263"/>
                </a:cubicBezTo>
                <a:cubicBezTo>
                  <a:pt x="6721533" y="879051"/>
                  <a:pt x="6723516" y="884918"/>
                  <a:pt x="6719657" y="891864"/>
                </a:cubicBezTo>
                <a:cubicBezTo>
                  <a:pt x="6715797" y="898809"/>
                  <a:pt x="6713658" y="910797"/>
                  <a:pt x="6713237" y="927828"/>
                </a:cubicBezTo>
                <a:cubicBezTo>
                  <a:pt x="6712817" y="944859"/>
                  <a:pt x="6712827" y="957732"/>
                  <a:pt x="6713268" y="966448"/>
                </a:cubicBezTo>
                <a:cubicBezTo>
                  <a:pt x="6713709" y="975163"/>
                  <a:pt x="6713054" y="984750"/>
                  <a:pt x="6711304" y="995209"/>
                </a:cubicBezTo>
                <a:cubicBezTo>
                  <a:pt x="6709555" y="1005668"/>
                  <a:pt x="6706011" y="1014963"/>
                  <a:pt x="6700673" y="1023095"/>
                </a:cubicBezTo>
                <a:cubicBezTo>
                  <a:pt x="6695335" y="1031228"/>
                  <a:pt x="6690899" y="1031251"/>
                  <a:pt x="6687365" y="1023167"/>
                </a:cubicBezTo>
                <a:cubicBezTo>
                  <a:pt x="6683832" y="1015082"/>
                  <a:pt x="6680464" y="1002636"/>
                  <a:pt x="6677263" y="985829"/>
                </a:cubicBezTo>
                <a:cubicBezTo>
                  <a:pt x="6669883" y="983048"/>
                  <a:pt x="6658997" y="982712"/>
                  <a:pt x="6644605" y="984822"/>
                </a:cubicBezTo>
                <a:cubicBezTo>
                  <a:pt x="6630213" y="986931"/>
                  <a:pt x="6614348" y="988772"/>
                  <a:pt x="6597013" y="990346"/>
                </a:cubicBezTo>
                <a:cubicBezTo>
                  <a:pt x="6594692" y="1000425"/>
                  <a:pt x="6591308" y="1006817"/>
                  <a:pt x="6586859" y="1009524"/>
                </a:cubicBezTo>
                <a:cubicBezTo>
                  <a:pt x="6582409" y="1012230"/>
                  <a:pt x="6578621" y="1008320"/>
                  <a:pt x="6575495" y="997793"/>
                </a:cubicBezTo>
                <a:cubicBezTo>
                  <a:pt x="6572368" y="987267"/>
                  <a:pt x="6571442" y="974285"/>
                  <a:pt x="6572717" y="958848"/>
                </a:cubicBezTo>
                <a:cubicBezTo>
                  <a:pt x="6573992" y="943411"/>
                  <a:pt x="6574002" y="929263"/>
                  <a:pt x="6572747" y="916403"/>
                </a:cubicBezTo>
                <a:cubicBezTo>
                  <a:pt x="6571493" y="903543"/>
                  <a:pt x="6569363" y="892664"/>
                  <a:pt x="6566359" y="883765"/>
                </a:cubicBezTo>
                <a:cubicBezTo>
                  <a:pt x="6563354" y="874867"/>
                  <a:pt x="6564883" y="871102"/>
                  <a:pt x="6570947" y="872472"/>
                </a:cubicBezTo>
                <a:cubicBezTo>
                  <a:pt x="6577010" y="873842"/>
                  <a:pt x="6581975" y="874907"/>
                  <a:pt x="6585841" y="875667"/>
                </a:cubicBezTo>
                <a:cubicBezTo>
                  <a:pt x="6589707" y="876427"/>
                  <a:pt x="6593580" y="876929"/>
                  <a:pt x="6597459" y="877173"/>
                </a:cubicBezTo>
                <a:cubicBezTo>
                  <a:pt x="6601000" y="871489"/>
                  <a:pt x="6604889" y="862933"/>
                  <a:pt x="6609129" y="851504"/>
                </a:cubicBezTo>
                <a:cubicBezTo>
                  <a:pt x="6613369" y="840076"/>
                  <a:pt x="6615487" y="828983"/>
                  <a:pt x="6615487" y="818226"/>
                </a:cubicBezTo>
                <a:cubicBezTo>
                  <a:pt x="6581779" y="822485"/>
                  <a:pt x="6559318" y="825252"/>
                  <a:pt x="6548107" y="826528"/>
                </a:cubicBezTo>
                <a:cubicBezTo>
                  <a:pt x="6536895" y="827803"/>
                  <a:pt x="6527233" y="823947"/>
                  <a:pt x="6519121" y="814960"/>
                </a:cubicBezTo>
                <a:cubicBezTo>
                  <a:pt x="6511009" y="805973"/>
                  <a:pt x="6511209" y="801914"/>
                  <a:pt x="6519721" y="802782"/>
                </a:cubicBezTo>
                <a:cubicBezTo>
                  <a:pt x="6528234" y="803650"/>
                  <a:pt x="6543196" y="803457"/>
                  <a:pt x="6564609" y="802202"/>
                </a:cubicBezTo>
                <a:cubicBezTo>
                  <a:pt x="6586021" y="800947"/>
                  <a:pt x="6609801" y="799034"/>
                  <a:pt x="6635947" y="796464"/>
                </a:cubicBezTo>
                <a:cubicBezTo>
                  <a:pt x="6662094" y="793893"/>
                  <a:pt x="6684297" y="791781"/>
                  <a:pt x="6702555" y="790126"/>
                </a:cubicBezTo>
                <a:lnTo>
                  <a:pt x="6744043" y="784937"/>
                </a:lnTo>
                <a:cubicBezTo>
                  <a:pt x="6746302" y="784503"/>
                  <a:pt x="6748542" y="784417"/>
                  <a:pt x="6750763" y="784680"/>
                </a:cubicBezTo>
                <a:close/>
                <a:moveTo>
                  <a:pt x="1076318" y="783635"/>
                </a:moveTo>
                <a:cubicBezTo>
                  <a:pt x="1092509" y="783635"/>
                  <a:pt x="1106408" y="790112"/>
                  <a:pt x="1118020" y="803067"/>
                </a:cubicBezTo>
                <a:cubicBezTo>
                  <a:pt x="1129633" y="816021"/>
                  <a:pt x="1137163" y="831984"/>
                  <a:pt x="1140617" y="850955"/>
                </a:cubicBezTo>
                <a:cubicBezTo>
                  <a:pt x="1144068" y="869926"/>
                  <a:pt x="1145147" y="891718"/>
                  <a:pt x="1143851" y="916332"/>
                </a:cubicBezTo>
                <a:cubicBezTo>
                  <a:pt x="1142555" y="940945"/>
                  <a:pt x="1138126" y="961256"/>
                  <a:pt x="1130565" y="977263"/>
                </a:cubicBezTo>
                <a:cubicBezTo>
                  <a:pt x="1123001" y="993269"/>
                  <a:pt x="1111488" y="1004389"/>
                  <a:pt x="1096024" y="1010622"/>
                </a:cubicBezTo>
                <a:cubicBezTo>
                  <a:pt x="1080559" y="1016855"/>
                  <a:pt x="1065126" y="1016191"/>
                  <a:pt x="1049723" y="1008628"/>
                </a:cubicBezTo>
                <a:cubicBezTo>
                  <a:pt x="1034320" y="1001066"/>
                  <a:pt x="1023513" y="991068"/>
                  <a:pt x="1017299" y="978636"/>
                </a:cubicBezTo>
                <a:cubicBezTo>
                  <a:pt x="1011087" y="966204"/>
                  <a:pt x="1006670" y="953222"/>
                  <a:pt x="1004052" y="939691"/>
                </a:cubicBezTo>
                <a:cubicBezTo>
                  <a:pt x="1001435" y="926160"/>
                  <a:pt x="1000553" y="907979"/>
                  <a:pt x="1001407" y="885149"/>
                </a:cubicBezTo>
                <a:cubicBezTo>
                  <a:pt x="1002276" y="862319"/>
                  <a:pt x="1005518" y="844206"/>
                  <a:pt x="1011134" y="830811"/>
                </a:cubicBezTo>
                <a:cubicBezTo>
                  <a:pt x="1016750" y="817415"/>
                  <a:pt x="1024970" y="806204"/>
                  <a:pt x="1035797" y="797176"/>
                </a:cubicBezTo>
                <a:cubicBezTo>
                  <a:pt x="1046620" y="788149"/>
                  <a:pt x="1060127" y="783635"/>
                  <a:pt x="1076318" y="783635"/>
                </a:cubicBezTo>
                <a:close/>
                <a:moveTo>
                  <a:pt x="742943" y="783635"/>
                </a:moveTo>
                <a:cubicBezTo>
                  <a:pt x="759132" y="783635"/>
                  <a:pt x="773033" y="790112"/>
                  <a:pt x="784645" y="803067"/>
                </a:cubicBezTo>
                <a:cubicBezTo>
                  <a:pt x="796256" y="816021"/>
                  <a:pt x="803788" y="831984"/>
                  <a:pt x="807240" y="850955"/>
                </a:cubicBezTo>
                <a:cubicBezTo>
                  <a:pt x="810693" y="869926"/>
                  <a:pt x="811771" y="891718"/>
                  <a:pt x="810476" y="916332"/>
                </a:cubicBezTo>
                <a:cubicBezTo>
                  <a:pt x="809181" y="940945"/>
                  <a:pt x="804751" y="961256"/>
                  <a:pt x="797190" y="977263"/>
                </a:cubicBezTo>
                <a:cubicBezTo>
                  <a:pt x="789626" y="993269"/>
                  <a:pt x="778113" y="1004389"/>
                  <a:pt x="762650" y="1010622"/>
                </a:cubicBezTo>
                <a:cubicBezTo>
                  <a:pt x="747184" y="1016855"/>
                  <a:pt x="731752" y="1016191"/>
                  <a:pt x="716348" y="1008628"/>
                </a:cubicBezTo>
                <a:cubicBezTo>
                  <a:pt x="700946" y="1001066"/>
                  <a:pt x="690138" y="991068"/>
                  <a:pt x="683924" y="978636"/>
                </a:cubicBezTo>
                <a:cubicBezTo>
                  <a:pt x="677712" y="966204"/>
                  <a:pt x="673296" y="953222"/>
                  <a:pt x="670677" y="939691"/>
                </a:cubicBezTo>
                <a:cubicBezTo>
                  <a:pt x="668060" y="926160"/>
                  <a:pt x="667177" y="907979"/>
                  <a:pt x="668032" y="885149"/>
                </a:cubicBezTo>
                <a:cubicBezTo>
                  <a:pt x="668902" y="862319"/>
                  <a:pt x="672143" y="844206"/>
                  <a:pt x="677758" y="830811"/>
                </a:cubicBezTo>
                <a:cubicBezTo>
                  <a:pt x="683375" y="817415"/>
                  <a:pt x="691595" y="806204"/>
                  <a:pt x="702422" y="797176"/>
                </a:cubicBezTo>
                <a:cubicBezTo>
                  <a:pt x="713245" y="788149"/>
                  <a:pt x="726752" y="783635"/>
                  <a:pt x="742943" y="783635"/>
                </a:cubicBezTo>
                <a:close/>
                <a:moveTo>
                  <a:pt x="584827" y="782396"/>
                </a:moveTo>
                <a:cubicBezTo>
                  <a:pt x="588975" y="782405"/>
                  <a:pt x="592890" y="782862"/>
                  <a:pt x="596574" y="783767"/>
                </a:cubicBezTo>
                <a:cubicBezTo>
                  <a:pt x="603939" y="785578"/>
                  <a:pt x="611500" y="788993"/>
                  <a:pt x="619252" y="794012"/>
                </a:cubicBezTo>
                <a:cubicBezTo>
                  <a:pt x="627002" y="799031"/>
                  <a:pt x="633304" y="806394"/>
                  <a:pt x="638153" y="816099"/>
                </a:cubicBezTo>
                <a:cubicBezTo>
                  <a:pt x="643003" y="825805"/>
                  <a:pt x="644767" y="837519"/>
                  <a:pt x="643444" y="851240"/>
                </a:cubicBezTo>
                <a:cubicBezTo>
                  <a:pt x="642121" y="864961"/>
                  <a:pt x="635377" y="881161"/>
                  <a:pt x="623209" y="899840"/>
                </a:cubicBezTo>
                <a:cubicBezTo>
                  <a:pt x="611040" y="918519"/>
                  <a:pt x="588231" y="945751"/>
                  <a:pt x="554780" y="981536"/>
                </a:cubicBezTo>
                <a:lnTo>
                  <a:pt x="646711" y="981536"/>
                </a:lnTo>
                <a:lnTo>
                  <a:pt x="646711" y="1011019"/>
                </a:lnTo>
                <a:lnTo>
                  <a:pt x="509934" y="1011019"/>
                </a:lnTo>
                <a:lnTo>
                  <a:pt x="509934" y="1001842"/>
                </a:lnTo>
                <a:cubicBezTo>
                  <a:pt x="510816" y="988630"/>
                  <a:pt x="516881" y="976828"/>
                  <a:pt x="528134" y="966438"/>
                </a:cubicBezTo>
                <a:cubicBezTo>
                  <a:pt x="539387" y="956047"/>
                  <a:pt x="553469" y="940077"/>
                  <a:pt x="570377" y="918529"/>
                </a:cubicBezTo>
                <a:cubicBezTo>
                  <a:pt x="587284" y="896981"/>
                  <a:pt x="598249" y="880388"/>
                  <a:pt x="603268" y="868749"/>
                </a:cubicBezTo>
                <a:cubicBezTo>
                  <a:pt x="608287" y="857110"/>
                  <a:pt x="610196" y="847394"/>
                  <a:pt x="608996" y="839601"/>
                </a:cubicBezTo>
                <a:cubicBezTo>
                  <a:pt x="607796" y="831808"/>
                  <a:pt x="604193" y="825446"/>
                  <a:pt x="598192" y="820515"/>
                </a:cubicBezTo>
                <a:cubicBezTo>
                  <a:pt x="592188" y="815584"/>
                  <a:pt x="585161" y="813529"/>
                  <a:pt x="577110" y="814349"/>
                </a:cubicBezTo>
                <a:cubicBezTo>
                  <a:pt x="569061" y="815170"/>
                  <a:pt x="561303" y="818327"/>
                  <a:pt x="553844" y="823821"/>
                </a:cubicBezTo>
                <a:cubicBezTo>
                  <a:pt x="546384" y="829315"/>
                  <a:pt x="540284" y="838519"/>
                  <a:pt x="535550" y="851433"/>
                </a:cubicBezTo>
                <a:lnTo>
                  <a:pt x="504827" y="846875"/>
                </a:lnTo>
                <a:cubicBezTo>
                  <a:pt x="511798" y="824452"/>
                  <a:pt x="520880" y="808540"/>
                  <a:pt x="532071" y="799140"/>
                </a:cubicBezTo>
                <a:cubicBezTo>
                  <a:pt x="543263" y="789739"/>
                  <a:pt x="556468" y="784598"/>
                  <a:pt x="571688" y="783716"/>
                </a:cubicBezTo>
                <a:cubicBezTo>
                  <a:pt x="576300" y="782828"/>
                  <a:pt x="580680" y="782388"/>
                  <a:pt x="584827" y="782396"/>
                </a:cubicBezTo>
                <a:close/>
                <a:moveTo>
                  <a:pt x="7734249" y="781730"/>
                </a:moveTo>
                <a:cubicBezTo>
                  <a:pt x="7743971" y="781487"/>
                  <a:pt x="7752357" y="784245"/>
                  <a:pt x="7759407" y="790004"/>
                </a:cubicBezTo>
                <a:cubicBezTo>
                  <a:pt x="7768807" y="797681"/>
                  <a:pt x="7772317" y="803240"/>
                  <a:pt x="7769937" y="806678"/>
                </a:cubicBezTo>
                <a:cubicBezTo>
                  <a:pt x="7767556" y="810117"/>
                  <a:pt x="7760207" y="811837"/>
                  <a:pt x="7747889" y="811837"/>
                </a:cubicBezTo>
                <a:cubicBezTo>
                  <a:pt x="7737757" y="811837"/>
                  <a:pt x="7722795" y="812260"/>
                  <a:pt x="7703003" y="813108"/>
                </a:cubicBezTo>
                <a:cubicBezTo>
                  <a:pt x="7683211" y="813956"/>
                  <a:pt x="7659893" y="816137"/>
                  <a:pt x="7633048" y="819650"/>
                </a:cubicBezTo>
                <a:cubicBezTo>
                  <a:pt x="7642408" y="825388"/>
                  <a:pt x="7646169" y="829854"/>
                  <a:pt x="7644331" y="833049"/>
                </a:cubicBezTo>
                <a:cubicBezTo>
                  <a:pt x="7642493" y="836244"/>
                  <a:pt x="7637884" y="847499"/>
                  <a:pt x="7630505" y="866816"/>
                </a:cubicBezTo>
                <a:cubicBezTo>
                  <a:pt x="7632567" y="866667"/>
                  <a:pt x="7640058" y="865985"/>
                  <a:pt x="7652979" y="864771"/>
                </a:cubicBezTo>
                <a:cubicBezTo>
                  <a:pt x="7665899" y="863557"/>
                  <a:pt x="7674957" y="861641"/>
                  <a:pt x="7680153" y="859023"/>
                </a:cubicBezTo>
                <a:cubicBezTo>
                  <a:pt x="7685348" y="856405"/>
                  <a:pt x="7691811" y="857157"/>
                  <a:pt x="7699544" y="861281"/>
                </a:cubicBezTo>
                <a:cubicBezTo>
                  <a:pt x="7707276" y="865405"/>
                  <a:pt x="7713448" y="869970"/>
                  <a:pt x="7718060" y="874975"/>
                </a:cubicBezTo>
                <a:cubicBezTo>
                  <a:pt x="7722673" y="879981"/>
                  <a:pt x="7722377" y="885278"/>
                  <a:pt x="7717175" y="890867"/>
                </a:cubicBezTo>
                <a:cubicBezTo>
                  <a:pt x="7711973" y="896455"/>
                  <a:pt x="7708124" y="906544"/>
                  <a:pt x="7705628" y="921134"/>
                </a:cubicBezTo>
                <a:cubicBezTo>
                  <a:pt x="7703132" y="935723"/>
                  <a:pt x="7698174" y="953486"/>
                  <a:pt x="7690753" y="974424"/>
                </a:cubicBezTo>
                <a:cubicBezTo>
                  <a:pt x="7683334" y="995362"/>
                  <a:pt x="7671943" y="1010741"/>
                  <a:pt x="7656580" y="1020562"/>
                </a:cubicBezTo>
                <a:cubicBezTo>
                  <a:pt x="7641217" y="1030383"/>
                  <a:pt x="7633027" y="1030275"/>
                  <a:pt x="7632010" y="1020237"/>
                </a:cubicBezTo>
                <a:cubicBezTo>
                  <a:pt x="7630993" y="1010198"/>
                  <a:pt x="7625139" y="999106"/>
                  <a:pt x="7614450" y="986958"/>
                </a:cubicBezTo>
                <a:cubicBezTo>
                  <a:pt x="7603761" y="974811"/>
                  <a:pt x="7605861" y="971718"/>
                  <a:pt x="7620748" y="977680"/>
                </a:cubicBezTo>
                <a:cubicBezTo>
                  <a:pt x="7635635" y="983641"/>
                  <a:pt x="7645294" y="985741"/>
                  <a:pt x="7649723" y="983977"/>
                </a:cubicBezTo>
                <a:cubicBezTo>
                  <a:pt x="7654152" y="982214"/>
                  <a:pt x="7659073" y="974461"/>
                  <a:pt x="7664485" y="960720"/>
                </a:cubicBezTo>
                <a:cubicBezTo>
                  <a:pt x="7669897" y="946978"/>
                  <a:pt x="7674499" y="932810"/>
                  <a:pt x="7678291" y="918214"/>
                </a:cubicBezTo>
                <a:cubicBezTo>
                  <a:pt x="7682083" y="903618"/>
                  <a:pt x="7683279" y="893519"/>
                  <a:pt x="7681882" y="887916"/>
                </a:cubicBezTo>
                <a:cubicBezTo>
                  <a:pt x="7680485" y="882314"/>
                  <a:pt x="7676182" y="880143"/>
                  <a:pt x="7668972" y="881405"/>
                </a:cubicBezTo>
                <a:cubicBezTo>
                  <a:pt x="7661762" y="882667"/>
                  <a:pt x="7654501" y="884369"/>
                  <a:pt x="7647189" y="886512"/>
                </a:cubicBezTo>
                <a:cubicBezTo>
                  <a:pt x="7639879" y="888655"/>
                  <a:pt x="7632289" y="886750"/>
                  <a:pt x="7624421" y="880795"/>
                </a:cubicBezTo>
                <a:cubicBezTo>
                  <a:pt x="7617109" y="898117"/>
                  <a:pt x="7609343" y="913490"/>
                  <a:pt x="7601123" y="926912"/>
                </a:cubicBezTo>
                <a:cubicBezTo>
                  <a:pt x="7592902" y="940335"/>
                  <a:pt x="7584269" y="951998"/>
                  <a:pt x="7575220" y="961900"/>
                </a:cubicBezTo>
                <a:cubicBezTo>
                  <a:pt x="7566173" y="971803"/>
                  <a:pt x="7556145" y="980498"/>
                  <a:pt x="7545137" y="987986"/>
                </a:cubicBezTo>
                <a:cubicBezTo>
                  <a:pt x="7534129" y="995474"/>
                  <a:pt x="7522381" y="1001398"/>
                  <a:pt x="7509895" y="1005759"/>
                </a:cubicBezTo>
                <a:cubicBezTo>
                  <a:pt x="7497408" y="1010120"/>
                  <a:pt x="7499144" y="1005040"/>
                  <a:pt x="7515103" y="990519"/>
                </a:cubicBezTo>
                <a:cubicBezTo>
                  <a:pt x="7531063" y="975998"/>
                  <a:pt x="7545777" y="960106"/>
                  <a:pt x="7559247" y="942845"/>
                </a:cubicBezTo>
                <a:cubicBezTo>
                  <a:pt x="7572717" y="925583"/>
                  <a:pt x="7583685" y="907853"/>
                  <a:pt x="7592149" y="889656"/>
                </a:cubicBezTo>
                <a:cubicBezTo>
                  <a:pt x="7600614" y="871458"/>
                  <a:pt x="7606329" y="856276"/>
                  <a:pt x="7609293" y="844108"/>
                </a:cubicBezTo>
                <a:cubicBezTo>
                  <a:pt x="7612256" y="831940"/>
                  <a:pt x="7612857" y="825015"/>
                  <a:pt x="7611093" y="823333"/>
                </a:cubicBezTo>
                <a:cubicBezTo>
                  <a:pt x="7574019" y="828447"/>
                  <a:pt x="7549763" y="832065"/>
                  <a:pt x="7538320" y="834188"/>
                </a:cubicBezTo>
                <a:cubicBezTo>
                  <a:pt x="7526877" y="836311"/>
                  <a:pt x="7517599" y="835277"/>
                  <a:pt x="7510485" y="831085"/>
                </a:cubicBezTo>
                <a:cubicBezTo>
                  <a:pt x="7503370" y="826894"/>
                  <a:pt x="7498798" y="822187"/>
                  <a:pt x="7496770" y="816964"/>
                </a:cubicBezTo>
                <a:cubicBezTo>
                  <a:pt x="7494743" y="811742"/>
                  <a:pt x="7496716" y="809564"/>
                  <a:pt x="7502691" y="810433"/>
                </a:cubicBezTo>
                <a:cubicBezTo>
                  <a:pt x="7508667" y="811301"/>
                  <a:pt x="7521933" y="810894"/>
                  <a:pt x="7542491" y="809212"/>
                </a:cubicBezTo>
                <a:cubicBezTo>
                  <a:pt x="7563049" y="807530"/>
                  <a:pt x="7591105" y="803725"/>
                  <a:pt x="7626659" y="797797"/>
                </a:cubicBezTo>
                <a:cubicBezTo>
                  <a:pt x="7677461" y="790906"/>
                  <a:pt x="7709935" y="785965"/>
                  <a:pt x="7724083" y="782973"/>
                </a:cubicBezTo>
                <a:cubicBezTo>
                  <a:pt x="7727621" y="782226"/>
                  <a:pt x="7731009" y="781811"/>
                  <a:pt x="7734249" y="781730"/>
                </a:cubicBezTo>
                <a:close/>
                <a:moveTo>
                  <a:pt x="1893217" y="778720"/>
                </a:moveTo>
                <a:cubicBezTo>
                  <a:pt x="1895275" y="778558"/>
                  <a:pt x="1897842" y="778758"/>
                  <a:pt x="1900923" y="779321"/>
                </a:cubicBezTo>
                <a:cubicBezTo>
                  <a:pt x="1913247" y="781573"/>
                  <a:pt x="1921996" y="785802"/>
                  <a:pt x="1927171" y="792008"/>
                </a:cubicBezTo>
                <a:cubicBezTo>
                  <a:pt x="1932346" y="798214"/>
                  <a:pt x="1933580" y="805624"/>
                  <a:pt x="1930874" y="814238"/>
                </a:cubicBezTo>
                <a:cubicBezTo>
                  <a:pt x="1928168" y="822851"/>
                  <a:pt x="1920576" y="823462"/>
                  <a:pt x="1908096" y="816069"/>
                </a:cubicBezTo>
                <a:cubicBezTo>
                  <a:pt x="1899144" y="808025"/>
                  <a:pt x="1892628" y="799326"/>
                  <a:pt x="1888551" y="789973"/>
                </a:cubicBezTo>
                <a:cubicBezTo>
                  <a:pt x="1885495" y="782958"/>
                  <a:pt x="1887050" y="779207"/>
                  <a:pt x="1893217" y="778720"/>
                </a:cubicBezTo>
                <a:close/>
                <a:moveTo>
                  <a:pt x="5021421" y="777950"/>
                </a:moveTo>
                <a:cubicBezTo>
                  <a:pt x="5024620" y="778243"/>
                  <a:pt x="5029528" y="780060"/>
                  <a:pt x="5036148" y="783401"/>
                </a:cubicBezTo>
                <a:cubicBezTo>
                  <a:pt x="5049387" y="790082"/>
                  <a:pt x="5054020" y="796372"/>
                  <a:pt x="5050045" y="802273"/>
                </a:cubicBezTo>
                <a:cubicBezTo>
                  <a:pt x="5046071" y="808174"/>
                  <a:pt x="5042181" y="816405"/>
                  <a:pt x="5038376" y="826965"/>
                </a:cubicBezTo>
                <a:cubicBezTo>
                  <a:pt x="5034571" y="837525"/>
                  <a:pt x="5027683" y="850307"/>
                  <a:pt x="5017713" y="865310"/>
                </a:cubicBezTo>
                <a:cubicBezTo>
                  <a:pt x="5034452" y="862095"/>
                  <a:pt x="5049740" y="857035"/>
                  <a:pt x="5063576" y="850131"/>
                </a:cubicBezTo>
                <a:cubicBezTo>
                  <a:pt x="5077413" y="843226"/>
                  <a:pt x="5088550" y="843006"/>
                  <a:pt x="5096987" y="849469"/>
                </a:cubicBezTo>
                <a:cubicBezTo>
                  <a:pt x="5105425" y="855933"/>
                  <a:pt x="5104512" y="861254"/>
                  <a:pt x="5094251" y="865432"/>
                </a:cubicBezTo>
                <a:cubicBezTo>
                  <a:pt x="5083989" y="869610"/>
                  <a:pt x="5066988" y="873476"/>
                  <a:pt x="5043249" y="877030"/>
                </a:cubicBezTo>
                <a:cubicBezTo>
                  <a:pt x="5056014" y="879458"/>
                  <a:pt x="5060874" y="885346"/>
                  <a:pt x="5057829" y="894692"/>
                </a:cubicBezTo>
                <a:cubicBezTo>
                  <a:pt x="5054783" y="904038"/>
                  <a:pt x="5052192" y="914270"/>
                  <a:pt x="5050056" y="925386"/>
                </a:cubicBezTo>
                <a:cubicBezTo>
                  <a:pt x="5047919" y="936503"/>
                  <a:pt x="5043948" y="948823"/>
                  <a:pt x="5038142" y="962348"/>
                </a:cubicBezTo>
                <a:cubicBezTo>
                  <a:pt x="5045332" y="970853"/>
                  <a:pt x="5053698" y="979050"/>
                  <a:pt x="5063241" y="986938"/>
                </a:cubicBezTo>
                <a:cubicBezTo>
                  <a:pt x="5072784" y="994826"/>
                  <a:pt x="5082700" y="1000825"/>
                  <a:pt x="5092989" y="1004935"/>
                </a:cubicBezTo>
                <a:cubicBezTo>
                  <a:pt x="5103278" y="1009045"/>
                  <a:pt x="5112668" y="1013447"/>
                  <a:pt x="5121160" y="1018141"/>
                </a:cubicBezTo>
                <a:cubicBezTo>
                  <a:pt x="5129652" y="1022834"/>
                  <a:pt x="5125318" y="1026015"/>
                  <a:pt x="5108158" y="1027684"/>
                </a:cubicBezTo>
                <a:cubicBezTo>
                  <a:pt x="5090998" y="1029352"/>
                  <a:pt x="5078044" y="1029505"/>
                  <a:pt x="5069294" y="1028142"/>
                </a:cubicBezTo>
                <a:cubicBezTo>
                  <a:pt x="5060545" y="1026778"/>
                  <a:pt x="5054159" y="1022970"/>
                  <a:pt x="5050137" y="1016716"/>
                </a:cubicBezTo>
                <a:cubicBezTo>
                  <a:pt x="5046115" y="1010463"/>
                  <a:pt x="5037301" y="997502"/>
                  <a:pt x="5023695" y="977832"/>
                </a:cubicBezTo>
                <a:cubicBezTo>
                  <a:pt x="5017876" y="985795"/>
                  <a:pt x="5011015" y="992411"/>
                  <a:pt x="5003114" y="997681"/>
                </a:cubicBezTo>
                <a:cubicBezTo>
                  <a:pt x="4995212" y="1002951"/>
                  <a:pt x="4985642" y="1006919"/>
                  <a:pt x="4974403" y="1009585"/>
                </a:cubicBezTo>
                <a:cubicBezTo>
                  <a:pt x="4971594" y="1010251"/>
                  <a:pt x="4969424" y="1010604"/>
                  <a:pt x="4967893" y="1010643"/>
                </a:cubicBezTo>
                <a:lnTo>
                  <a:pt x="4966270" y="1010142"/>
                </a:lnTo>
                <a:lnTo>
                  <a:pt x="4965725" y="1019636"/>
                </a:lnTo>
                <a:cubicBezTo>
                  <a:pt x="4963419" y="1029220"/>
                  <a:pt x="4958692" y="1030431"/>
                  <a:pt x="4951543" y="1023268"/>
                </a:cubicBezTo>
                <a:cubicBezTo>
                  <a:pt x="4944394" y="1016106"/>
                  <a:pt x="4937889" y="1009900"/>
                  <a:pt x="4932029" y="1004650"/>
                </a:cubicBezTo>
                <a:cubicBezTo>
                  <a:pt x="4919671" y="1014621"/>
                  <a:pt x="4907609" y="1021783"/>
                  <a:pt x="4895841" y="1026137"/>
                </a:cubicBezTo>
                <a:cubicBezTo>
                  <a:pt x="4884073" y="1030492"/>
                  <a:pt x="4871624" y="1033106"/>
                  <a:pt x="4858493" y="1033981"/>
                </a:cubicBezTo>
                <a:cubicBezTo>
                  <a:pt x="4845362" y="1034856"/>
                  <a:pt x="4843856" y="1032333"/>
                  <a:pt x="4853976" y="1026412"/>
                </a:cubicBezTo>
                <a:cubicBezTo>
                  <a:pt x="4864096" y="1020491"/>
                  <a:pt x="4874493" y="1015065"/>
                  <a:pt x="4885169" y="1010134"/>
                </a:cubicBezTo>
                <a:cubicBezTo>
                  <a:pt x="4895844" y="1005203"/>
                  <a:pt x="4905503" y="998946"/>
                  <a:pt x="4914144" y="991363"/>
                </a:cubicBezTo>
                <a:cubicBezTo>
                  <a:pt x="4905123" y="985381"/>
                  <a:pt x="4898398" y="981298"/>
                  <a:pt x="4893969" y="979114"/>
                </a:cubicBezTo>
                <a:cubicBezTo>
                  <a:pt x="4889540" y="976930"/>
                  <a:pt x="4888404" y="973719"/>
                  <a:pt x="4890561" y="969480"/>
                </a:cubicBezTo>
                <a:cubicBezTo>
                  <a:pt x="4892718" y="965240"/>
                  <a:pt x="4894617" y="960360"/>
                  <a:pt x="4896258" y="954839"/>
                </a:cubicBezTo>
                <a:cubicBezTo>
                  <a:pt x="4877538" y="957335"/>
                  <a:pt x="4864726" y="960513"/>
                  <a:pt x="4857822" y="964372"/>
                </a:cubicBezTo>
                <a:cubicBezTo>
                  <a:pt x="4850917" y="968232"/>
                  <a:pt x="4842615" y="965454"/>
                  <a:pt x="4832916" y="956040"/>
                </a:cubicBezTo>
                <a:cubicBezTo>
                  <a:pt x="4823217" y="946626"/>
                  <a:pt x="4824468" y="942353"/>
                  <a:pt x="4836671" y="943221"/>
                </a:cubicBezTo>
                <a:cubicBezTo>
                  <a:pt x="4848872" y="944089"/>
                  <a:pt x="4870152" y="942129"/>
                  <a:pt x="4900511" y="937341"/>
                </a:cubicBezTo>
                <a:cubicBezTo>
                  <a:pt x="4902790" y="927804"/>
                  <a:pt x="4903078" y="919163"/>
                  <a:pt x="4901376" y="911418"/>
                </a:cubicBezTo>
                <a:cubicBezTo>
                  <a:pt x="4899673" y="903672"/>
                  <a:pt x="4904804" y="902689"/>
                  <a:pt x="4916769" y="908467"/>
                </a:cubicBezTo>
                <a:cubicBezTo>
                  <a:pt x="4928733" y="914246"/>
                  <a:pt x="4933738" y="918899"/>
                  <a:pt x="4931785" y="922426"/>
                </a:cubicBezTo>
                <a:cubicBezTo>
                  <a:pt x="4929832" y="925953"/>
                  <a:pt x="4926976" y="929473"/>
                  <a:pt x="4923219" y="932986"/>
                </a:cubicBezTo>
                <a:lnTo>
                  <a:pt x="4941572" y="930911"/>
                </a:lnTo>
                <a:cubicBezTo>
                  <a:pt x="4942861" y="927194"/>
                  <a:pt x="4943292" y="922782"/>
                  <a:pt x="4942865" y="917675"/>
                </a:cubicBezTo>
                <a:cubicBezTo>
                  <a:pt x="4942437" y="912567"/>
                  <a:pt x="4945954" y="912120"/>
                  <a:pt x="4953415" y="916332"/>
                </a:cubicBezTo>
                <a:cubicBezTo>
                  <a:pt x="4960875" y="920544"/>
                  <a:pt x="4965796" y="924169"/>
                  <a:pt x="4968177" y="927207"/>
                </a:cubicBezTo>
                <a:cubicBezTo>
                  <a:pt x="4970558" y="930246"/>
                  <a:pt x="4970598" y="934217"/>
                  <a:pt x="4968299" y="939121"/>
                </a:cubicBezTo>
                <a:cubicBezTo>
                  <a:pt x="4966000" y="944025"/>
                  <a:pt x="4963151" y="950943"/>
                  <a:pt x="4959753" y="959875"/>
                </a:cubicBezTo>
                <a:cubicBezTo>
                  <a:pt x="4956355" y="968808"/>
                  <a:pt x="4951841" y="977629"/>
                  <a:pt x="4946212" y="986338"/>
                </a:cubicBezTo>
                <a:cubicBezTo>
                  <a:pt x="4951515" y="989742"/>
                  <a:pt x="4956670" y="993747"/>
                  <a:pt x="4961676" y="998353"/>
                </a:cubicBezTo>
                <a:lnTo>
                  <a:pt x="4966418" y="1007084"/>
                </a:lnTo>
                <a:lnTo>
                  <a:pt x="4971392" y="1002524"/>
                </a:lnTo>
                <a:cubicBezTo>
                  <a:pt x="4980623" y="995151"/>
                  <a:pt x="4988572" y="988131"/>
                  <a:pt x="4995239" y="981464"/>
                </a:cubicBezTo>
                <a:cubicBezTo>
                  <a:pt x="5001906" y="974797"/>
                  <a:pt x="5007641" y="968120"/>
                  <a:pt x="5012443" y="961432"/>
                </a:cubicBezTo>
                <a:cubicBezTo>
                  <a:pt x="5006732" y="952248"/>
                  <a:pt x="5001211" y="944174"/>
                  <a:pt x="4995880" y="937208"/>
                </a:cubicBezTo>
                <a:cubicBezTo>
                  <a:pt x="4990549" y="930243"/>
                  <a:pt x="4985808" y="923867"/>
                  <a:pt x="4981657" y="918082"/>
                </a:cubicBezTo>
                <a:cubicBezTo>
                  <a:pt x="4977506" y="912296"/>
                  <a:pt x="4978754" y="908864"/>
                  <a:pt x="4985401" y="907786"/>
                </a:cubicBezTo>
                <a:cubicBezTo>
                  <a:pt x="4992048" y="906707"/>
                  <a:pt x="4997047" y="908271"/>
                  <a:pt x="5000397" y="912476"/>
                </a:cubicBezTo>
                <a:cubicBezTo>
                  <a:pt x="5003748" y="916681"/>
                  <a:pt x="5010998" y="927350"/>
                  <a:pt x="5022149" y="944483"/>
                </a:cubicBezTo>
                <a:cubicBezTo>
                  <a:pt x="5025906" y="935692"/>
                  <a:pt x="5028423" y="925196"/>
                  <a:pt x="5029698" y="912995"/>
                </a:cubicBezTo>
                <a:cubicBezTo>
                  <a:pt x="5030973" y="900793"/>
                  <a:pt x="5031278" y="889632"/>
                  <a:pt x="5030613" y="879513"/>
                </a:cubicBezTo>
                <a:cubicBezTo>
                  <a:pt x="5026232" y="880367"/>
                  <a:pt x="5020311" y="880367"/>
                  <a:pt x="5012850" y="879513"/>
                </a:cubicBezTo>
                <a:cubicBezTo>
                  <a:pt x="5003287" y="890812"/>
                  <a:pt x="4993167" y="899172"/>
                  <a:pt x="4982491" y="904591"/>
                </a:cubicBezTo>
                <a:cubicBezTo>
                  <a:pt x="4971816" y="910010"/>
                  <a:pt x="4971826" y="905341"/>
                  <a:pt x="4982522" y="890582"/>
                </a:cubicBezTo>
                <a:cubicBezTo>
                  <a:pt x="4993218" y="875823"/>
                  <a:pt x="5002158" y="857731"/>
                  <a:pt x="5009340" y="836305"/>
                </a:cubicBezTo>
                <a:cubicBezTo>
                  <a:pt x="5016523" y="814879"/>
                  <a:pt x="5019700" y="801788"/>
                  <a:pt x="5018873" y="797034"/>
                </a:cubicBezTo>
                <a:cubicBezTo>
                  <a:pt x="5018046" y="792279"/>
                  <a:pt x="5017408" y="787148"/>
                  <a:pt x="5016960" y="781641"/>
                </a:cubicBezTo>
                <a:cubicBezTo>
                  <a:pt x="5016736" y="778887"/>
                  <a:pt x="5018223" y="777657"/>
                  <a:pt x="5021421" y="777950"/>
                </a:cubicBezTo>
                <a:close/>
                <a:moveTo>
                  <a:pt x="7949442" y="774703"/>
                </a:moveTo>
                <a:cubicBezTo>
                  <a:pt x="7951411" y="774954"/>
                  <a:pt x="7953833" y="775692"/>
                  <a:pt x="7956707" y="776920"/>
                </a:cubicBezTo>
                <a:cubicBezTo>
                  <a:pt x="7968203" y="781831"/>
                  <a:pt x="7976739" y="786775"/>
                  <a:pt x="7982315" y="791753"/>
                </a:cubicBezTo>
                <a:cubicBezTo>
                  <a:pt x="7987889" y="796732"/>
                  <a:pt x="7988439" y="801903"/>
                  <a:pt x="7983963" y="807268"/>
                </a:cubicBezTo>
                <a:cubicBezTo>
                  <a:pt x="7979486" y="812633"/>
                  <a:pt x="7974959" y="820522"/>
                  <a:pt x="7970381" y="830933"/>
                </a:cubicBezTo>
                <a:cubicBezTo>
                  <a:pt x="7965803" y="841344"/>
                  <a:pt x="7961079" y="851962"/>
                  <a:pt x="7956209" y="862787"/>
                </a:cubicBezTo>
                <a:cubicBezTo>
                  <a:pt x="7970329" y="879920"/>
                  <a:pt x="7988357" y="899250"/>
                  <a:pt x="8010293" y="920778"/>
                </a:cubicBezTo>
                <a:cubicBezTo>
                  <a:pt x="8032227" y="942305"/>
                  <a:pt x="8050095" y="957037"/>
                  <a:pt x="8063899" y="964973"/>
                </a:cubicBezTo>
                <a:cubicBezTo>
                  <a:pt x="8077701" y="972908"/>
                  <a:pt x="8093423" y="980359"/>
                  <a:pt x="8111064" y="987324"/>
                </a:cubicBezTo>
                <a:cubicBezTo>
                  <a:pt x="8128705" y="994290"/>
                  <a:pt x="8127942" y="999129"/>
                  <a:pt x="8108775" y="1001842"/>
                </a:cubicBezTo>
                <a:cubicBezTo>
                  <a:pt x="8089607" y="1004555"/>
                  <a:pt x="8073471" y="1005244"/>
                  <a:pt x="8060367" y="1003908"/>
                </a:cubicBezTo>
                <a:cubicBezTo>
                  <a:pt x="8047264" y="1002571"/>
                  <a:pt x="8037243" y="996935"/>
                  <a:pt x="8030305" y="986999"/>
                </a:cubicBezTo>
                <a:cubicBezTo>
                  <a:pt x="8023366" y="977062"/>
                  <a:pt x="8011100" y="960676"/>
                  <a:pt x="7993505" y="937839"/>
                </a:cubicBezTo>
                <a:cubicBezTo>
                  <a:pt x="7975912" y="915002"/>
                  <a:pt x="7960990" y="893430"/>
                  <a:pt x="7948741" y="873124"/>
                </a:cubicBezTo>
                <a:cubicBezTo>
                  <a:pt x="7935515" y="898192"/>
                  <a:pt x="7922418" y="919587"/>
                  <a:pt x="7909449" y="937310"/>
                </a:cubicBezTo>
                <a:cubicBezTo>
                  <a:pt x="7896482" y="955033"/>
                  <a:pt x="7883693" y="969113"/>
                  <a:pt x="7871085" y="979552"/>
                </a:cubicBezTo>
                <a:cubicBezTo>
                  <a:pt x="7858476" y="989990"/>
                  <a:pt x="7844375" y="997844"/>
                  <a:pt x="7828782" y="1003114"/>
                </a:cubicBezTo>
                <a:cubicBezTo>
                  <a:pt x="7813189" y="1008384"/>
                  <a:pt x="7813175" y="1004379"/>
                  <a:pt x="7828741" y="991099"/>
                </a:cubicBezTo>
                <a:cubicBezTo>
                  <a:pt x="7844307" y="977819"/>
                  <a:pt x="7859656" y="961927"/>
                  <a:pt x="7874788" y="943424"/>
                </a:cubicBezTo>
                <a:cubicBezTo>
                  <a:pt x="7889919" y="924922"/>
                  <a:pt x="7903447" y="903964"/>
                  <a:pt x="7915371" y="880550"/>
                </a:cubicBezTo>
                <a:cubicBezTo>
                  <a:pt x="7927295" y="857137"/>
                  <a:pt x="7935779" y="838149"/>
                  <a:pt x="7940825" y="823587"/>
                </a:cubicBezTo>
                <a:cubicBezTo>
                  <a:pt x="7945872" y="809025"/>
                  <a:pt x="7946907" y="796379"/>
                  <a:pt x="7943929" y="785649"/>
                </a:cubicBezTo>
                <a:cubicBezTo>
                  <a:pt x="7941696" y="777602"/>
                  <a:pt x="7943533" y="773953"/>
                  <a:pt x="7949442" y="774703"/>
                </a:cubicBezTo>
                <a:close/>
                <a:moveTo>
                  <a:pt x="4634742" y="774703"/>
                </a:moveTo>
                <a:cubicBezTo>
                  <a:pt x="4636712" y="774954"/>
                  <a:pt x="4639133" y="775692"/>
                  <a:pt x="4642007" y="776920"/>
                </a:cubicBezTo>
                <a:cubicBezTo>
                  <a:pt x="4653504" y="781831"/>
                  <a:pt x="4662040" y="786775"/>
                  <a:pt x="4667615" y="791753"/>
                </a:cubicBezTo>
                <a:cubicBezTo>
                  <a:pt x="4673190" y="796732"/>
                  <a:pt x="4673740" y="801903"/>
                  <a:pt x="4669263" y="807268"/>
                </a:cubicBezTo>
                <a:cubicBezTo>
                  <a:pt x="4664787" y="812633"/>
                  <a:pt x="4660259" y="820522"/>
                  <a:pt x="4655681" y="830933"/>
                </a:cubicBezTo>
                <a:cubicBezTo>
                  <a:pt x="4651103" y="841344"/>
                  <a:pt x="4646379" y="851962"/>
                  <a:pt x="4641509" y="862787"/>
                </a:cubicBezTo>
                <a:cubicBezTo>
                  <a:pt x="4655630" y="879920"/>
                  <a:pt x="4673658" y="899250"/>
                  <a:pt x="4695593" y="920778"/>
                </a:cubicBezTo>
                <a:cubicBezTo>
                  <a:pt x="4717528" y="942305"/>
                  <a:pt x="4735396" y="957037"/>
                  <a:pt x="4749199" y="964973"/>
                </a:cubicBezTo>
                <a:cubicBezTo>
                  <a:pt x="4763001" y="972908"/>
                  <a:pt x="4778723" y="980359"/>
                  <a:pt x="4796364" y="987324"/>
                </a:cubicBezTo>
                <a:cubicBezTo>
                  <a:pt x="4814006" y="994290"/>
                  <a:pt x="4813242" y="999129"/>
                  <a:pt x="4794075" y="1001842"/>
                </a:cubicBezTo>
                <a:cubicBezTo>
                  <a:pt x="4774908" y="1004555"/>
                  <a:pt x="4758772" y="1005244"/>
                  <a:pt x="4745668" y="1003908"/>
                </a:cubicBezTo>
                <a:cubicBezTo>
                  <a:pt x="4732564" y="1002571"/>
                  <a:pt x="4722543" y="996935"/>
                  <a:pt x="4715605" y="986999"/>
                </a:cubicBezTo>
                <a:cubicBezTo>
                  <a:pt x="4708666" y="977062"/>
                  <a:pt x="4696400" y="960676"/>
                  <a:pt x="4678806" y="937839"/>
                </a:cubicBezTo>
                <a:cubicBezTo>
                  <a:pt x="4661212" y="915002"/>
                  <a:pt x="4646291" y="893430"/>
                  <a:pt x="4634041" y="873124"/>
                </a:cubicBezTo>
                <a:cubicBezTo>
                  <a:pt x="4620815" y="898192"/>
                  <a:pt x="4607718" y="919587"/>
                  <a:pt x="4594750" y="937310"/>
                </a:cubicBezTo>
                <a:cubicBezTo>
                  <a:pt x="4581782" y="955033"/>
                  <a:pt x="4568994" y="969113"/>
                  <a:pt x="4556385" y="979552"/>
                </a:cubicBezTo>
                <a:cubicBezTo>
                  <a:pt x="4543776" y="989990"/>
                  <a:pt x="4529675" y="997844"/>
                  <a:pt x="4514082" y="1003114"/>
                </a:cubicBezTo>
                <a:cubicBezTo>
                  <a:pt x="4498489" y="1008384"/>
                  <a:pt x="4498476" y="1004379"/>
                  <a:pt x="4514041" y="991099"/>
                </a:cubicBezTo>
                <a:cubicBezTo>
                  <a:pt x="4529607" y="977819"/>
                  <a:pt x="4544956" y="961927"/>
                  <a:pt x="4560088" y="943424"/>
                </a:cubicBezTo>
                <a:cubicBezTo>
                  <a:pt x="4575220" y="924922"/>
                  <a:pt x="4588748" y="903964"/>
                  <a:pt x="4600671" y="880550"/>
                </a:cubicBezTo>
                <a:cubicBezTo>
                  <a:pt x="4612595" y="857137"/>
                  <a:pt x="4621080" y="838149"/>
                  <a:pt x="4626126" y="823587"/>
                </a:cubicBezTo>
                <a:cubicBezTo>
                  <a:pt x="4631172" y="809025"/>
                  <a:pt x="4632207" y="796379"/>
                  <a:pt x="4629229" y="785649"/>
                </a:cubicBezTo>
                <a:cubicBezTo>
                  <a:pt x="4626996" y="777602"/>
                  <a:pt x="4628834" y="773953"/>
                  <a:pt x="4634742" y="774703"/>
                </a:cubicBezTo>
                <a:close/>
                <a:moveTo>
                  <a:pt x="3368886" y="773815"/>
                </a:moveTo>
                <a:cubicBezTo>
                  <a:pt x="3365531" y="773630"/>
                  <a:pt x="3360960" y="773963"/>
                  <a:pt x="3355175" y="774814"/>
                </a:cubicBezTo>
                <a:cubicBezTo>
                  <a:pt x="3343603" y="776516"/>
                  <a:pt x="3330859" y="778399"/>
                  <a:pt x="3316941" y="780461"/>
                </a:cubicBezTo>
                <a:cubicBezTo>
                  <a:pt x="3322055" y="780990"/>
                  <a:pt x="3324399" y="782960"/>
                  <a:pt x="3323971" y="786372"/>
                </a:cubicBezTo>
                <a:cubicBezTo>
                  <a:pt x="3323544" y="789783"/>
                  <a:pt x="3323331" y="793117"/>
                  <a:pt x="3323331" y="796372"/>
                </a:cubicBezTo>
                <a:cubicBezTo>
                  <a:pt x="3328716" y="796440"/>
                  <a:pt x="3333874" y="795820"/>
                  <a:pt x="3338805" y="794511"/>
                </a:cubicBezTo>
                <a:cubicBezTo>
                  <a:pt x="3343736" y="793201"/>
                  <a:pt x="3348562" y="794924"/>
                  <a:pt x="3353282" y="799679"/>
                </a:cubicBezTo>
                <a:cubicBezTo>
                  <a:pt x="3358003" y="804433"/>
                  <a:pt x="3357331" y="808276"/>
                  <a:pt x="3351268" y="811206"/>
                </a:cubicBezTo>
                <a:cubicBezTo>
                  <a:pt x="3345204" y="814136"/>
                  <a:pt x="3335892" y="816340"/>
                  <a:pt x="3323331" y="817819"/>
                </a:cubicBezTo>
                <a:lnTo>
                  <a:pt x="3323331" y="830841"/>
                </a:lnTo>
                <a:cubicBezTo>
                  <a:pt x="3331185" y="830909"/>
                  <a:pt x="3338378" y="830288"/>
                  <a:pt x="3344909" y="828979"/>
                </a:cubicBezTo>
                <a:cubicBezTo>
                  <a:pt x="3351441" y="827670"/>
                  <a:pt x="3356538" y="828291"/>
                  <a:pt x="3360200" y="830841"/>
                </a:cubicBezTo>
                <a:cubicBezTo>
                  <a:pt x="3364568" y="825266"/>
                  <a:pt x="3368641" y="815330"/>
                  <a:pt x="3372419" y="801032"/>
                </a:cubicBezTo>
                <a:cubicBezTo>
                  <a:pt x="3376197" y="786734"/>
                  <a:pt x="3377160" y="778365"/>
                  <a:pt x="3375308" y="775923"/>
                </a:cubicBezTo>
                <a:cubicBezTo>
                  <a:pt x="3374383" y="774702"/>
                  <a:pt x="3372242" y="773999"/>
                  <a:pt x="3368886" y="773815"/>
                </a:cubicBezTo>
                <a:close/>
                <a:moveTo>
                  <a:pt x="5250925" y="773495"/>
                </a:moveTo>
                <a:cubicBezTo>
                  <a:pt x="5254803" y="773684"/>
                  <a:pt x="5260552" y="776722"/>
                  <a:pt x="5268172" y="782607"/>
                </a:cubicBezTo>
                <a:cubicBezTo>
                  <a:pt x="5278332" y="790455"/>
                  <a:pt x="5279803" y="797332"/>
                  <a:pt x="5272587" y="803240"/>
                </a:cubicBezTo>
                <a:cubicBezTo>
                  <a:pt x="5265371" y="809147"/>
                  <a:pt x="5257726" y="817201"/>
                  <a:pt x="5249655" y="827402"/>
                </a:cubicBezTo>
                <a:cubicBezTo>
                  <a:pt x="5241584" y="837603"/>
                  <a:pt x="5234554" y="845413"/>
                  <a:pt x="5228565" y="850833"/>
                </a:cubicBezTo>
                <a:cubicBezTo>
                  <a:pt x="5222576" y="856252"/>
                  <a:pt x="5219981" y="858962"/>
                  <a:pt x="5220782" y="858962"/>
                </a:cubicBezTo>
                <a:cubicBezTo>
                  <a:pt x="5223984" y="858962"/>
                  <a:pt x="5236416" y="859375"/>
                  <a:pt x="5258079" y="860203"/>
                </a:cubicBezTo>
                <a:cubicBezTo>
                  <a:pt x="5272309" y="842134"/>
                  <a:pt x="5278786" y="829105"/>
                  <a:pt x="5277511" y="821115"/>
                </a:cubicBezTo>
                <a:cubicBezTo>
                  <a:pt x="5276236" y="813125"/>
                  <a:pt x="5282222" y="813241"/>
                  <a:pt x="5295468" y="821461"/>
                </a:cubicBezTo>
                <a:cubicBezTo>
                  <a:pt x="5308714" y="829681"/>
                  <a:pt x="5312163" y="836552"/>
                  <a:pt x="5305815" y="842073"/>
                </a:cubicBezTo>
                <a:cubicBezTo>
                  <a:pt x="5299466" y="847594"/>
                  <a:pt x="5288438" y="859274"/>
                  <a:pt x="5272729" y="877112"/>
                </a:cubicBezTo>
                <a:cubicBezTo>
                  <a:pt x="5257021" y="894950"/>
                  <a:pt x="5246576" y="905317"/>
                  <a:pt x="5241394" y="908213"/>
                </a:cubicBezTo>
                <a:cubicBezTo>
                  <a:pt x="5236212" y="911109"/>
                  <a:pt x="5235985" y="911991"/>
                  <a:pt x="5240713" y="910858"/>
                </a:cubicBezTo>
                <a:cubicBezTo>
                  <a:pt x="5245440" y="909725"/>
                  <a:pt x="5251884" y="908250"/>
                  <a:pt x="5260043" y="906433"/>
                </a:cubicBezTo>
                <a:cubicBezTo>
                  <a:pt x="5268202" y="904615"/>
                  <a:pt x="5277542" y="903265"/>
                  <a:pt x="5288062" y="902383"/>
                </a:cubicBezTo>
                <a:cubicBezTo>
                  <a:pt x="5298581" y="901502"/>
                  <a:pt x="5291144" y="906979"/>
                  <a:pt x="5265750" y="918814"/>
                </a:cubicBezTo>
                <a:cubicBezTo>
                  <a:pt x="5240356" y="930650"/>
                  <a:pt x="5223929" y="938551"/>
                  <a:pt x="5216468" y="942519"/>
                </a:cubicBezTo>
                <a:cubicBezTo>
                  <a:pt x="5209008" y="946487"/>
                  <a:pt x="5204230" y="943377"/>
                  <a:pt x="5202134" y="933190"/>
                </a:cubicBezTo>
                <a:cubicBezTo>
                  <a:pt x="5200038" y="923002"/>
                  <a:pt x="5203585" y="915694"/>
                  <a:pt x="5212776" y="911265"/>
                </a:cubicBezTo>
                <a:cubicBezTo>
                  <a:pt x="5221966" y="906836"/>
                  <a:pt x="5234822" y="894550"/>
                  <a:pt x="5251344" y="874405"/>
                </a:cubicBezTo>
                <a:cubicBezTo>
                  <a:pt x="5229193" y="876901"/>
                  <a:pt x="5214315" y="880079"/>
                  <a:pt x="5206712" y="883938"/>
                </a:cubicBezTo>
                <a:cubicBezTo>
                  <a:pt x="5199108" y="887797"/>
                  <a:pt x="5194005" y="884840"/>
                  <a:pt x="5191400" y="875067"/>
                </a:cubicBezTo>
                <a:cubicBezTo>
                  <a:pt x="5188796" y="865293"/>
                  <a:pt x="5190637" y="859023"/>
                  <a:pt x="5196925" y="856255"/>
                </a:cubicBezTo>
                <a:cubicBezTo>
                  <a:pt x="5203212" y="853488"/>
                  <a:pt x="5209622" y="847821"/>
                  <a:pt x="5216153" y="839255"/>
                </a:cubicBezTo>
                <a:cubicBezTo>
                  <a:pt x="5222685" y="830689"/>
                  <a:pt x="5229118" y="820532"/>
                  <a:pt x="5235453" y="808784"/>
                </a:cubicBezTo>
                <a:cubicBezTo>
                  <a:pt x="5241788" y="797037"/>
                  <a:pt x="5244531" y="788915"/>
                  <a:pt x="5243684" y="784418"/>
                </a:cubicBezTo>
                <a:cubicBezTo>
                  <a:pt x="5242835" y="779921"/>
                  <a:pt x="5244165" y="776533"/>
                  <a:pt x="5247672" y="774255"/>
                </a:cubicBezTo>
                <a:cubicBezTo>
                  <a:pt x="5248548" y="773685"/>
                  <a:pt x="5249633" y="773431"/>
                  <a:pt x="5250925" y="773495"/>
                </a:cubicBezTo>
                <a:close/>
                <a:moveTo>
                  <a:pt x="4382352" y="773319"/>
                </a:moveTo>
                <a:cubicBezTo>
                  <a:pt x="4385116" y="773437"/>
                  <a:pt x="4387937" y="774383"/>
                  <a:pt x="4390816" y="776157"/>
                </a:cubicBezTo>
                <a:cubicBezTo>
                  <a:pt x="4396575" y="779704"/>
                  <a:pt x="4402537" y="783492"/>
                  <a:pt x="4408702" y="787521"/>
                </a:cubicBezTo>
                <a:cubicBezTo>
                  <a:pt x="4414867" y="791550"/>
                  <a:pt x="4416817" y="795416"/>
                  <a:pt x="4414552" y="799119"/>
                </a:cubicBezTo>
                <a:cubicBezTo>
                  <a:pt x="4412287" y="802823"/>
                  <a:pt x="4410370" y="807418"/>
                  <a:pt x="4408804" y="812905"/>
                </a:cubicBezTo>
                <a:cubicBezTo>
                  <a:pt x="4407237" y="818392"/>
                  <a:pt x="4406454" y="830780"/>
                  <a:pt x="4406454" y="850070"/>
                </a:cubicBezTo>
                <a:lnTo>
                  <a:pt x="4406454" y="898599"/>
                </a:lnTo>
                <a:cubicBezTo>
                  <a:pt x="4406454" y="911811"/>
                  <a:pt x="4404354" y="922785"/>
                  <a:pt x="4400156" y="931521"/>
                </a:cubicBezTo>
                <a:cubicBezTo>
                  <a:pt x="4395958" y="940257"/>
                  <a:pt x="4391037" y="939406"/>
                  <a:pt x="4385394" y="928967"/>
                </a:cubicBezTo>
                <a:cubicBezTo>
                  <a:pt x="4379751" y="918529"/>
                  <a:pt x="4377994" y="907213"/>
                  <a:pt x="4380124" y="895018"/>
                </a:cubicBezTo>
                <a:cubicBezTo>
                  <a:pt x="4382254" y="882822"/>
                  <a:pt x="4383532" y="864618"/>
                  <a:pt x="4383959" y="840405"/>
                </a:cubicBezTo>
                <a:cubicBezTo>
                  <a:pt x="4384387" y="816191"/>
                  <a:pt x="4383461" y="802399"/>
                  <a:pt x="4381182" y="799028"/>
                </a:cubicBezTo>
                <a:cubicBezTo>
                  <a:pt x="4378903" y="795657"/>
                  <a:pt x="4371764" y="795036"/>
                  <a:pt x="4359766" y="797166"/>
                </a:cubicBezTo>
                <a:cubicBezTo>
                  <a:pt x="4347768" y="799296"/>
                  <a:pt x="4334816" y="801832"/>
                  <a:pt x="4320912" y="804776"/>
                </a:cubicBezTo>
                <a:cubicBezTo>
                  <a:pt x="4320912" y="836993"/>
                  <a:pt x="4320685" y="861227"/>
                  <a:pt x="4320231" y="877478"/>
                </a:cubicBezTo>
                <a:cubicBezTo>
                  <a:pt x="4319776" y="893729"/>
                  <a:pt x="4318084" y="906856"/>
                  <a:pt x="4315154" y="916861"/>
                </a:cubicBezTo>
                <a:cubicBezTo>
                  <a:pt x="4312224" y="926865"/>
                  <a:pt x="4307530" y="927068"/>
                  <a:pt x="4301073" y="917471"/>
                </a:cubicBezTo>
                <a:cubicBezTo>
                  <a:pt x="4294616" y="907874"/>
                  <a:pt x="4292239" y="899938"/>
                  <a:pt x="4293941" y="893664"/>
                </a:cubicBezTo>
                <a:cubicBezTo>
                  <a:pt x="4295644" y="887391"/>
                  <a:pt x="4296709" y="879808"/>
                  <a:pt x="4297136" y="870916"/>
                </a:cubicBezTo>
                <a:cubicBezTo>
                  <a:pt x="4297563" y="862024"/>
                  <a:pt x="4297567" y="848856"/>
                  <a:pt x="4297146" y="831411"/>
                </a:cubicBezTo>
                <a:cubicBezTo>
                  <a:pt x="4296726" y="813966"/>
                  <a:pt x="4295023" y="801636"/>
                  <a:pt x="4292039" y="794419"/>
                </a:cubicBezTo>
                <a:cubicBezTo>
                  <a:pt x="4289055" y="787202"/>
                  <a:pt x="4291066" y="784452"/>
                  <a:pt x="4298072" y="786168"/>
                </a:cubicBezTo>
                <a:cubicBezTo>
                  <a:pt x="4305078" y="787884"/>
                  <a:pt x="4310108" y="788742"/>
                  <a:pt x="4313160" y="788742"/>
                </a:cubicBezTo>
                <a:cubicBezTo>
                  <a:pt x="4316375" y="788742"/>
                  <a:pt x="4326033" y="787294"/>
                  <a:pt x="4342135" y="784398"/>
                </a:cubicBezTo>
                <a:cubicBezTo>
                  <a:pt x="4358236" y="781502"/>
                  <a:pt x="4368936" y="778517"/>
                  <a:pt x="4374233" y="775445"/>
                </a:cubicBezTo>
                <a:cubicBezTo>
                  <a:pt x="4376881" y="773909"/>
                  <a:pt x="4379588" y="773200"/>
                  <a:pt x="4382352" y="773319"/>
                </a:cubicBezTo>
                <a:close/>
                <a:moveTo>
                  <a:pt x="5594499" y="771971"/>
                </a:moveTo>
                <a:cubicBezTo>
                  <a:pt x="5595925" y="771687"/>
                  <a:pt x="5597820" y="771767"/>
                  <a:pt x="5600183" y="772210"/>
                </a:cubicBezTo>
                <a:cubicBezTo>
                  <a:pt x="5609638" y="773980"/>
                  <a:pt x="5618812" y="777293"/>
                  <a:pt x="5627704" y="782149"/>
                </a:cubicBezTo>
                <a:cubicBezTo>
                  <a:pt x="5636596" y="787006"/>
                  <a:pt x="5639536" y="792299"/>
                  <a:pt x="5636524" y="798031"/>
                </a:cubicBezTo>
                <a:cubicBezTo>
                  <a:pt x="5633513" y="803762"/>
                  <a:pt x="5631600" y="816812"/>
                  <a:pt x="5630786" y="837179"/>
                </a:cubicBezTo>
                <a:cubicBezTo>
                  <a:pt x="5629972" y="857547"/>
                  <a:pt x="5629565" y="869909"/>
                  <a:pt x="5629565" y="874263"/>
                </a:cubicBezTo>
                <a:cubicBezTo>
                  <a:pt x="5648122" y="866748"/>
                  <a:pt x="5666679" y="859402"/>
                  <a:pt x="5685236" y="852227"/>
                </a:cubicBezTo>
                <a:cubicBezTo>
                  <a:pt x="5703793" y="845051"/>
                  <a:pt x="5718138" y="839055"/>
                  <a:pt x="5728271" y="834239"/>
                </a:cubicBezTo>
                <a:cubicBezTo>
                  <a:pt x="5738404" y="829424"/>
                  <a:pt x="5748745" y="830912"/>
                  <a:pt x="5759292" y="838706"/>
                </a:cubicBezTo>
                <a:cubicBezTo>
                  <a:pt x="5769839" y="846499"/>
                  <a:pt x="5770768" y="851989"/>
                  <a:pt x="5762079" y="855177"/>
                </a:cubicBezTo>
                <a:cubicBezTo>
                  <a:pt x="5753391" y="858365"/>
                  <a:pt x="5737418" y="863187"/>
                  <a:pt x="5714161" y="869644"/>
                </a:cubicBezTo>
                <a:cubicBezTo>
                  <a:pt x="5690903" y="876101"/>
                  <a:pt x="5662664" y="885407"/>
                  <a:pt x="5629443" y="897561"/>
                </a:cubicBezTo>
                <a:cubicBezTo>
                  <a:pt x="5628629" y="928666"/>
                  <a:pt x="5629454" y="948111"/>
                  <a:pt x="5631916" y="955898"/>
                </a:cubicBezTo>
                <a:cubicBezTo>
                  <a:pt x="5634378" y="963684"/>
                  <a:pt x="5639068" y="969690"/>
                  <a:pt x="5645986" y="973915"/>
                </a:cubicBezTo>
                <a:cubicBezTo>
                  <a:pt x="5652904" y="978141"/>
                  <a:pt x="5664306" y="980050"/>
                  <a:pt x="5680190" y="979643"/>
                </a:cubicBezTo>
                <a:cubicBezTo>
                  <a:pt x="5696075" y="979236"/>
                  <a:pt x="5709291" y="977612"/>
                  <a:pt x="5719838" y="974770"/>
                </a:cubicBezTo>
                <a:cubicBezTo>
                  <a:pt x="5730385" y="971928"/>
                  <a:pt x="5738188" y="968367"/>
                  <a:pt x="5743247" y="964087"/>
                </a:cubicBezTo>
                <a:cubicBezTo>
                  <a:pt x="5748307" y="959808"/>
                  <a:pt x="5754031" y="949298"/>
                  <a:pt x="5760421" y="932559"/>
                </a:cubicBezTo>
                <a:cubicBezTo>
                  <a:pt x="5766810" y="915820"/>
                  <a:pt x="5769784" y="916762"/>
                  <a:pt x="5769343" y="935387"/>
                </a:cubicBezTo>
                <a:cubicBezTo>
                  <a:pt x="5768903" y="954012"/>
                  <a:pt x="5770391" y="966916"/>
                  <a:pt x="5773809" y="974098"/>
                </a:cubicBezTo>
                <a:cubicBezTo>
                  <a:pt x="5777228" y="981281"/>
                  <a:pt x="5773131" y="987518"/>
                  <a:pt x="5761519" y="992808"/>
                </a:cubicBezTo>
                <a:cubicBezTo>
                  <a:pt x="5749908" y="998098"/>
                  <a:pt x="5738747" y="1001598"/>
                  <a:pt x="5728038" y="1003307"/>
                </a:cubicBezTo>
                <a:cubicBezTo>
                  <a:pt x="5717328" y="1005017"/>
                  <a:pt x="5704316" y="1006305"/>
                  <a:pt x="5689001" y="1007173"/>
                </a:cubicBezTo>
                <a:cubicBezTo>
                  <a:pt x="5673686" y="1008042"/>
                  <a:pt x="5658405" y="1006688"/>
                  <a:pt x="5643157" y="1003114"/>
                </a:cubicBezTo>
                <a:cubicBezTo>
                  <a:pt x="5627911" y="999540"/>
                  <a:pt x="5617764" y="991787"/>
                  <a:pt x="5612717" y="979857"/>
                </a:cubicBezTo>
                <a:cubicBezTo>
                  <a:pt x="5607671" y="967926"/>
                  <a:pt x="5605148" y="954880"/>
                  <a:pt x="5605148" y="940718"/>
                </a:cubicBezTo>
                <a:lnTo>
                  <a:pt x="5605148" y="903767"/>
                </a:lnTo>
                <a:cubicBezTo>
                  <a:pt x="5572212" y="918906"/>
                  <a:pt x="5551848" y="927798"/>
                  <a:pt x="5544055" y="930443"/>
                </a:cubicBezTo>
                <a:cubicBezTo>
                  <a:pt x="5536262" y="933088"/>
                  <a:pt x="5526193" y="931352"/>
                  <a:pt x="5513848" y="925234"/>
                </a:cubicBezTo>
                <a:cubicBezTo>
                  <a:pt x="5501504" y="919116"/>
                  <a:pt x="5501888" y="914460"/>
                  <a:pt x="5514998" y="911265"/>
                </a:cubicBezTo>
                <a:cubicBezTo>
                  <a:pt x="5528109" y="908071"/>
                  <a:pt x="5541308" y="904113"/>
                  <a:pt x="5554595" y="899392"/>
                </a:cubicBezTo>
                <a:cubicBezTo>
                  <a:pt x="5567882" y="894672"/>
                  <a:pt x="5584733" y="888791"/>
                  <a:pt x="5605148" y="881751"/>
                </a:cubicBezTo>
                <a:cubicBezTo>
                  <a:pt x="5605148" y="864157"/>
                  <a:pt x="5604731" y="845980"/>
                  <a:pt x="5603897" y="827219"/>
                </a:cubicBezTo>
                <a:cubicBezTo>
                  <a:pt x="5603063" y="808459"/>
                  <a:pt x="5599872" y="794158"/>
                  <a:pt x="5594323" y="784316"/>
                </a:cubicBezTo>
                <a:cubicBezTo>
                  <a:pt x="5590162" y="776935"/>
                  <a:pt x="5590221" y="772820"/>
                  <a:pt x="5594499" y="771971"/>
                </a:cubicBezTo>
                <a:close/>
                <a:moveTo>
                  <a:pt x="2552198" y="767336"/>
                </a:moveTo>
                <a:cubicBezTo>
                  <a:pt x="2553683" y="767099"/>
                  <a:pt x="2555575" y="767262"/>
                  <a:pt x="2557874" y="767825"/>
                </a:cubicBezTo>
                <a:cubicBezTo>
                  <a:pt x="2567071" y="770076"/>
                  <a:pt x="2574542" y="773196"/>
                  <a:pt x="2580287" y="777185"/>
                </a:cubicBezTo>
                <a:cubicBezTo>
                  <a:pt x="2586032" y="781173"/>
                  <a:pt x="2587416" y="786382"/>
                  <a:pt x="2584438" y="792812"/>
                </a:cubicBezTo>
                <a:cubicBezTo>
                  <a:pt x="2581461" y="799241"/>
                  <a:pt x="2579972" y="818300"/>
                  <a:pt x="2579972" y="849988"/>
                </a:cubicBezTo>
                <a:cubicBezTo>
                  <a:pt x="2584706" y="848510"/>
                  <a:pt x="2589854" y="846438"/>
                  <a:pt x="2595416" y="843772"/>
                </a:cubicBezTo>
                <a:cubicBezTo>
                  <a:pt x="2600977" y="841107"/>
                  <a:pt x="2607031" y="843396"/>
                  <a:pt x="2613576" y="850639"/>
                </a:cubicBezTo>
                <a:cubicBezTo>
                  <a:pt x="2620121" y="857883"/>
                  <a:pt x="2619673" y="862370"/>
                  <a:pt x="2612233" y="864099"/>
                </a:cubicBezTo>
                <a:cubicBezTo>
                  <a:pt x="2604792" y="865829"/>
                  <a:pt x="2594039" y="868179"/>
                  <a:pt x="2579972" y="871150"/>
                </a:cubicBezTo>
                <a:cubicBezTo>
                  <a:pt x="2579972" y="890344"/>
                  <a:pt x="2580175" y="914056"/>
                  <a:pt x="2580582" y="942285"/>
                </a:cubicBezTo>
                <a:cubicBezTo>
                  <a:pt x="2580989" y="970514"/>
                  <a:pt x="2579917" y="994775"/>
                  <a:pt x="2577367" y="1015068"/>
                </a:cubicBezTo>
                <a:cubicBezTo>
                  <a:pt x="2574817" y="1035362"/>
                  <a:pt x="2569483" y="1040120"/>
                  <a:pt x="2561364" y="1029342"/>
                </a:cubicBezTo>
                <a:cubicBezTo>
                  <a:pt x="2553245" y="1018565"/>
                  <a:pt x="2549610" y="1009127"/>
                  <a:pt x="2550458" y="1001029"/>
                </a:cubicBezTo>
                <a:cubicBezTo>
                  <a:pt x="2551306" y="992930"/>
                  <a:pt x="2552580" y="983129"/>
                  <a:pt x="2554283" y="971626"/>
                </a:cubicBezTo>
                <a:cubicBezTo>
                  <a:pt x="2555985" y="960123"/>
                  <a:pt x="2556837" y="928143"/>
                  <a:pt x="2556837" y="875687"/>
                </a:cubicBezTo>
                <a:cubicBezTo>
                  <a:pt x="2542905" y="879933"/>
                  <a:pt x="2533152" y="882911"/>
                  <a:pt x="2527577" y="884620"/>
                </a:cubicBezTo>
                <a:cubicBezTo>
                  <a:pt x="2522002" y="886329"/>
                  <a:pt x="2514846" y="883399"/>
                  <a:pt x="2506110" y="875830"/>
                </a:cubicBezTo>
                <a:cubicBezTo>
                  <a:pt x="2497374" y="868260"/>
                  <a:pt x="2499026" y="864208"/>
                  <a:pt x="2511065" y="863672"/>
                </a:cubicBezTo>
                <a:cubicBezTo>
                  <a:pt x="2523104" y="863136"/>
                  <a:pt x="2538361" y="860562"/>
                  <a:pt x="2556837" y="855950"/>
                </a:cubicBezTo>
                <a:cubicBezTo>
                  <a:pt x="2556837" y="845302"/>
                  <a:pt x="2556626" y="832662"/>
                  <a:pt x="2556206" y="818032"/>
                </a:cubicBezTo>
                <a:cubicBezTo>
                  <a:pt x="2555785" y="803402"/>
                  <a:pt x="2553659" y="790814"/>
                  <a:pt x="2549827" y="780267"/>
                </a:cubicBezTo>
                <a:cubicBezTo>
                  <a:pt x="2546953" y="772357"/>
                  <a:pt x="2547743" y="768047"/>
                  <a:pt x="2552198" y="767336"/>
                </a:cubicBezTo>
                <a:close/>
                <a:moveTo>
                  <a:pt x="2367919" y="765810"/>
                </a:moveTo>
                <a:cubicBezTo>
                  <a:pt x="2375699" y="766719"/>
                  <a:pt x="2384025" y="769863"/>
                  <a:pt x="2392896" y="775241"/>
                </a:cubicBezTo>
                <a:cubicBezTo>
                  <a:pt x="2401768" y="780620"/>
                  <a:pt x="2404891" y="785337"/>
                  <a:pt x="2402266" y="789393"/>
                </a:cubicBezTo>
                <a:cubicBezTo>
                  <a:pt x="2399641" y="793449"/>
                  <a:pt x="2397501" y="801273"/>
                  <a:pt x="2395846" y="812864"/>
                </a:cubicBezTo>
                <a:cubicBezTo>
                  <a:pt x="2394192" y="824455"/>
                  <a:pt x="2391682" y="839815"/>
                  <a:pt x="2388318" y="858941"/>
                </a:cubicBezTo>
                <a:cubicBezTo>
                  <a:pt x="2405410" y="857327"/>
                  <a:pt x="2420538" y="855221"/>
                  <a:pt x="2433703" y="852623"/>
                </a:cubicBezTo>
                <a:cubicBezTo>
                  <a:pt x="2446868" y="850026"/>
                  <a:pt x="2458130" y="853644"/>
                  <a:pt x="2467490" y="863479"/>
                </a:cubicBezTo>
                <a:cubicBezTo>
                  <a:pt x="2476850" y="873313"/>
                  <a:pt x="2470868" y="878231"/>
                  <a:pt x="2449544" y="878231"/>
                </a:cubicBezTo>
                <a:cubicBezTo>
                  <a:pt x="2431054" y="878231"/>
                  <a:pt x="2410076" y="879411"/>
                  <a:pt x="2386609" y="881771"/>
                </a:cubicBezTo>
                <a:cubicBezTo>
                  <a:pt x="2384289" y="900233"/>
                  <a:pt x="2382736" y="915372"/>
                  <a:pt x="2381949" y="927187"/>
                </a:cubicBezTo>
                <a:cubicBezTo>
                  <a:pt x="2392164" y="938609"/>
                  <a:pt x="2390563" y="944581"/>
                  <a:pt x="2377147" y="945103"/>
                </a:cubicBezTo>
                <a:cubicBezTo>
                  <a:pt x="2363731" y="945625"/>
                  <a:pt x="2345459" y="947480"/>
                  <a:pt x="2322331" y="950668"/>
                </a:cubicBezTo>
                <a:cubicBezTo>
                  <a:pt x="2320839" y="955891"/>
                  <a:pt x="2317474" y="959808"/>
                  <a:pt x="2312238" y="962419"/>
                </a:cubicBezTo>
                <a:cubicBezTo>
                  <a:pt x="2307002" y="965030"/>
                  <a:pt x="2303879" y="959543"/>
                  <a:pt x="2302868" y="945958"/>
                </a:cubicBezTo>
                <a:cubicBezTo>
                  <a:pt x="2301858" y="932372"/>
                  <a:pt x="2300972" y="914483"/>
                  <a:pt x="2300213" y="892291"/>
                </a:cubicBezTo>
                <a:cubicBezTo>
                  <a:pt x="2286811" y="893987"/>
                  <a:pt x="2274046" y="895553"/>
                  <a:pt x="2261919" y="896991"/>
                </a:cubicBezTo>
                <a:cubicBezTo>
                  <a:pt x="2261919" y="928598"/>
                  <a:pt x="2262305" y="959323"/>
                  <a:pt x="2263078" y="989166"/>
                </a:cubicBezTo>
                <a:cubicBezTo>
                  <a:pt x="2289747" y="987538"/>
                  <a:pt x="2313971" y="985015"/>
                  <a:pt x="2335750" y="981597"/>
                </a:cubicBezTo>
                <a:cubicBezTo>
                  <a:pt x="2357528" y="978178"/>
                  <a:pt x="2374892" y="975180"/>
                  <a:pt x="2387840" y="972603"/>
                </a:cubicBezTo>
                <a:cubicBezTo>
                  <a:pt x="2400787" y="970026"/>
                  <a:pt x="2411341" y="971813"/>
                  <a:pt x="2419501" y="977965"/>
                </a:cubicBezTo>
                <a:cubicBezTo>
                  <a:pt x="2427660" y="984116"/>
                  <a:pt x="2431177" y="990102"/>
                  <a:pt x="2430051" y="995921"/>
                </a:cubicBezTo>
                <a:cubicBezTo>
                  <a:pt x="2428925" y="1001741"/>
                  <a:pt x="2420603" y="1004009"/>
                  <a:pt x="2405084" y="1002728"/>
                </a:cubicBezTo>
                <a:cubicBezTo>
                  <a:pt x="2389566" y="1001446"/>
                  <a:pt x="2368906" y="1001869"/>
                  <a:pt x="2343105" y="1003999"/>
                </a:cubicBezTo>
                <a:cubicBezTo>
                  <a:pt x="2317305" y="1006129"/>
                  <a:pt x="2297761" y="1008025"/>
                  <a:pt x="2284474" y="1009686"/>
                </a:cubicBezTo>
                <a:cubicBezTo>
                  <a:pt x="2271187" y="1011348"/>
                  <a:pt x="2261756" y="1013902"/>
                  <a:pt x="2256181" y="1017347"/>
                </a:cubicBezTo>
                <a:cubicBezTo>
                  <a:pt x="2250605" y="1020793"/>
                  <a:pt x="2245888" y="1019436"/>
                  <a:pt x="2242029" y="1013278"/>
                </a:cubicBezTo>
                <a:cubicBezTo>
                  <a:pt x="2238170" y="1007119"/>
                  <a:pt x="2236878" y="1001103"/>
                  <a:pt x="2238153" y="995229"/>
                </a:cubicBezTo>
                <a:cubicBezTo>
                  <a:pt x="2239428" y="989356"/>
                  <a:pt x="2240065" y="981827"/>
                  <a:pt x="2240065" y="972644"/>
                </a:cubicBezTo>
                <a:cubicBezTo>
                  <a:pt x="2240065" y="962551"/>
                  <a:pt x="2239272" y="938317"/>
                  <a:pt x="2237685" y="899942"/>
                </a:cubicBezTo>
                <a:cubicBezTo>
                  <a:pt x="2219345" y="903346"/>
                  <a:pt x="2206271" y="905686"/>
                  <a:pt x="2198465" y="906962"/>
                </a:cubicBezTo>
                <a:cubicBezTo>
                  <a:pt x="2190658" y="908237"/>
                  <a:pt x="2182444" y="905025"/>
                  <a:pt x="2173824" y="897327"/>
                </a:cubicBezTo>
                <a:cubicBezTo>
                  <a:pt x="2165203" y="889629"/>
                  <a:pt x="2164023" y="885139"/>
                  <a:pt x="2170283" y="883857"/>
                </a:cubicBezTo>
                <a:cubicBezTo>
                  <a:pt x="2176544" y="882575"/>
                  <a:pt x="2182923" y="882151"/>
                  <a:pt x="2189420" y="882585"/>
                </a:cubicBezTo>
                <a:cubicBezTo>
                  <a:pt x="2195918" y="883019"/>
                  <a:pt x="2211524" y="882083"/>
                  <a:pt x="2236240" y="879777"/>
                </a:cubicBezTo>
                <a:cubicBezTo>
                  <a:pt x="2234571" y="850802"/>
                  <a:pt x="2231387" y="832635"/>
                  <a:pt x="2226687" y="825276"/>
                </a:cubicBezTo>
                <a:cubicBezTo>
                  <a:pt x="2221986" y="817917"/>
                  <a:pt x="2223679" y="814685"/>
                  <a:pt x="2231763" y="815581"/>
                </a:cubicBezTo>
                <a:cubicBezTo>
                  <a:pt x="2239848" y="816476"/>
                  <a:pt x="2247746" y="818643"/>
                  <a:pt x="2255458" y="822082"/>
                </a:cubicBezTo>
                <a:cubicBezTo>
                  <a:pt x="2263170" y="825520"/>
                  <a:pt x="2266175" y="830478"/>
                  <a:pt x="2264472" y="836956"/>
                </a:cubicBezTo>
                <a:cubicBezTo>
                  <a:pt x="2262770" y="843433"/>
                  <a:pt x="2261919" y="855869"/>
                  <a:pt x="2261919" y="874263"/>
                </a:cubicBezTo>
                <a:cubicBezTo>
                  <a:pt x="2271333" y="873503"/>
                  <a:pt x="2283202" y="872371"/>
                  <a:pt x="2297527" y="870865"/>
                </a:cubicBezTo>
                <a:cubicBezTo>
                  <a:pt x="2296686" y="830644"/>
                  <a:pt x="2293708" y="805834"/>
                  <a:pt x="2288594" y="796433"/>
                </a:cubicBezTo>
                <a:cubicBezTo>
                  <a:pt x="2283480" y="787033"/>
                  <a:pt x="2285661" y="783001"/>
                  <a:pt x="2295136" y="784337"/>
                </a:cubicBezTo>
                <a:cubicBezTo>
                  <a:pt x="2304611" y="785673"/>
                  <a:pt x="2312937" y="788308"/>
                  <a:pt x="2320113" y="792242"/>
                </a:cubicBezTo>
                <a:cubicBezTo>
                  <a:pt x="2327289" y="796176"/>
                  <a:pt x="2329598" y="801595"/>
                  <a:pt x="2327041" y="808500"/>
                </a:cubicBezTo>
                <a:cubicBezTo>
                  <a:pt x="2324484" y="815404"/>
                  <a:pt x="2323206" y="834768"/>
                  <a:pt x="2323206" y="866592"/>
                </a:cubicBezTo>
                <a:lnTo>
                  <a:pt x="2362822" y="863174"/>
                </a:lnTo>
                <a:cubicBezTo>
                  <a:pt x="2366960" y="816686"/>
                  <a:pt x="2366899" y="788610"/>
                  <a:pt x="2362639" y="778945"/>
                </a:cubicBezTo>
                <a:cubicBezTo>
                  <a:pt x="2358380" y="769280"/>
                  <a:pt x="2360140" y="764901"/>
                  <a:pt x="2367919" y="765810"/>
                </a:cubicBezTo>
                <a:close/>
                <a:moveTo>
                  <a:pt x="3574106" y="765027"/>
                </a:moveTo>
                <a:cubicBezTo>
                  <a:pt x="3577767" y="764888"/>
                  <a:pt x="3582396" y="765142"/>
                  <a:pt x="3587992" y="765790"/>
                </a:cubicBezTo>
                <a:cubicBezTo>
                  <a:pt x="3599386" y="766753"/>
                  <a:pt x="3607729" y="769666"/>
                  <a:pt x="3613019" y="774529"/>
                </a:cubicBezTo>
                <a:cubicBezTo>
                  <a:pt x="3618310" y="779392"/>
                  <a:pt x="3619894" y="786402"/>
                  <a:pt x="3617770" y="795558"/>
                </a:cubicBezTo>
                <a:cubicBezTo>
                  <a:pt x="3615647" y="804715"/>
                  <a:pt x="3608838" y="806394"/>
                  <a:pt x="3597341" y="800594"/>
                </a:cubicBezTo>
                <a:cubicBezTo>
                  <a:pt x="3585845" y="794795"/>
                  <a:pt x="3575817" y="786897"/>
                  <a:pt x="3567258" y="776900"/>
                </a:cubicBezTo>
                <a:cubicBezTo>
                  <a:pt x="3560838" y="769402"/>
                  <a:pt x="3563121" y="765444"/>
                  <a:pt x="3574106" y="765027"/>
                </a:cubicBezTo>
                <a:close/>
                <a:moveTo>
                  <a:pt x="5352670" y="763296"/>
                </a:moveTo>
                <a:cubicBezTo>
                  <a:pt x="5354332" y="763395"/>
                  <a:pt x="5356341" y="763901"/>
                  <a:pt x="5358698" y="764813"/>
                </a:cubicBezTo>
                <a:cubicBezTo>
                  <a:pt x="5368126" y="768462"/>
                  <a:pt x="5374959" y="772576"/>
                  <a:pt x="5379198" y="777154"/>
                </a:cubicBezTo>
                <a:cubicBezTo>
                  <a:pt x="5383437" y="781732"/>
                  <a:pt x="5383946" y="786056"/>
                  <a:pt x="5380725" y="790126"/>
                </a:cubicBezTo>
                <a:cubicBezTo>
                  <a:pt x="5377503" y="794195"/>
                  <a:pt x="5372738" y="802751"/>
                  <a:pt x="5366430" y="815794"/>
                </a:cubicBezTo>
                <a:cubicBezTo>
                  <a:pt x="5360122" y="828837"/>
                  <a:pt x="5352451" y="840662"/>
                  <a:pt x="5343417" y="851270"/>
                </a:cubicBezTo>
                <a:cubicBezTo>
                  <a:pt x="5368390" y="848883"/>
                  <a:pt x="5383861" y="845095"/>
                  <a:pt x="5389830" y="839906"/>
                </a:cubicBezTo>
                <a:cubicBezTo>
                  <a:pt x="5395799" y="834717"/>
                  <a:pt x="5406156" y="835870"/>
                  <a:pt x="5420901" y="843365"/>
                </a:cubicBezTo>
                <a:cubicBezTo>
                  <a:pt x="5435646" y="850860"/>
                  <a:pt x="5440671" y="858107"/>
                  <a:pt x="5435978" y="865107"/>
                </a:cubicBezTo>
                <a:cubicBezTo>
                  <a:pt x="5431285" y="872106"/>
                  <a:pt x="5429148" y="885013"/>
                  <a:pt x="5429569" y="903828"/>
                </a:cubicBezTo>
                <a:cubicBezTo>
                  <a:pt x="5429989" y="922643"/>
                  <a:pt x="5429121" y="941980"/>
                  <a:pt x="5426964" y="961839"/>
                </a:cubicBezTo>
                <a:cubicBezTo>
                  <a:pt x="5424807" y="981698"/>
                  <a:pt x="5421033" y="997244"/>
                  <a:pt x="5415641" y="1008476"/>
                </a:cubicBezTo>
                <a:cubicBezTo>
                  <a:pt x="5410249" y="1019708"/>
                  <a:pt x="5402351" y="1027836"/>
                  <a:pt x="5391946" y="1032862"/>
                </a:cubicBezTo>
                <a:cubicBezTo>
                  <a:pt x="5381541" y="1037888"/>
                  <a:pt x="5375356" y="1036074"/>
                  <a:pt x="5373389" y="1027419"/>
                </a:cubicBezTo>
                <a:cubicBezTo>
                  <a:pt x="5371422" y="1018765"/>
                  <a:pt x="5364209" y="1008523"/>
                  <a:pt x="5351750" y="996694"/>
                </a:cubicBezTo>
                <a:cubicBezTo>
                  <a:pt x="5339290" y="984866"/>
                  <a:pt x="5341528" y="982570"/>
                  <a:pt x="5358464" y="989807"/>
                </a:cubicBezTo>
                <a:cubicBezTo>
                  <a:pt x="5375400" y="997044"/>
                  <a:pt x="5385635" y="998210"/>
                  <a:pt x="5389169" y="993307"/>
                </a:cubicBezTo>
                <a:cubicBezTo>
                  <a:pt x="5392702" y="988403"/>
                  <a:pt x="5396151" y="980274"/>
                  <a:pt x="5399515" y="968920"/>
                </a:cubicBezTo>
                <a:cubicBezTo>
                  <a:pt x="5402880" y="957566"/>
                  <a:pt x="5404775" y="939755"/>
                  <a:pt x="5405203" y="915487"/>
                </a:cubicBezTo>
                <a:cubicBezTo>
                  <a:pt x="5405630" y="891219"/>
                  <a:pt x="5404395" y="875965"/>
                  <a:pt x="5401499" y="869725"/>
                </a:cubicBezTo>
                <a:cubicBezTo>
                  <a:pt x="5398603" y="863486"/>
                  <a:pt x="5395351" y="860572"/>
                  <a:pt x="5391742" y="860986"/>
                </a:cubicBezTo>
                <a:cubicBezTo>
                  <a:pt x="5388134" y="861400"/>
                  <a:pt x="5380063" y="862675"/>
                  <a:pt x="5367529" y="864812"/>
                </a:cubicBezTo>
                <a:cubicBezTo>
                  <a:pt x="5354995" y="866948"/>
                  <a:pt x="5344448" y="867596"/>
                  <a:pt x="5335888" y="866755"/>
                </a:cubicBezTo>
                <a:cubicBezTo>
                  <a:pt x="5327261" y="875491"/>
                  <a:pt x="5317185" y="883206"/>
                  <a:pt x="5305662" y="889900"/>
                </a:cubicBezTo>
                <a:cubicBezTo>
                  <a:pt x="5294139" y="896594"/>
                  <a:pt x="5293725" y="892769"/>
                  <a:pt x="5304421" y="878424"/>
                </a:cubicBezTo>
                <a:cubicBezTo>
                  <a:pt x="5315117" y="864079"/>
                  <a:pt x="5325331" y="845325"/>
                  <a:pt x="5335065" y="822163"/>
                </a:cubicBezTo>
                <a:cubicBezTo>
                  <a:pt x="5344797" y="799001"/>
                  <a:pt x="5348813" y="782739"/>
                  <a:pt x="5347110" y="773380"/>
                </a:cubicBezTo>
                <a:cubicBezTo>
                  <a:pt x="5345833" y="766360"/>
                  <a:pt x="5347687" y="762998"/>
                  <a:pt x="5352670" y="763296"/>
                </a:cubicBezTo>
                <a:close/>
                <a:moveTo>
                  <a:pt x="6003437" y="762682"/>
                </a:moveTo>
                <a:cubicBezTo>
                  <a:pt x="6005801" y="762516"/>
                  <a:pt x="6009204" y="763463"/>
                  <a:pt x="6013646" y="765525"/>
                </a:cubicBezTo>
                <a:cubicBezTo>
                  <a:pt x="6022532" y="769649"/>
                  <a:pt x="6029280" y="774533"/>
                  <a:pt x="6033892" y="780176"/>
                </a:cubicBezTo>
                <a:cubicBezTo>
                  <a:pt x="6038505" y="785819"/>
                  <a:pt x="6036735" y="789722"/>
                  <a:pt x="6028582" y="791886"/>
                </a:cubicBezTo>
                <a:cubicBezTo>
                  <a:pt x="6020429" y="794049"/>
                  <a:pt x="6010761" y="797614"/>
                  <a:pt x="5999576" y="802578"/>
                </a:cubicBezTo>
                <a:cubicBezTo>
                  <a:pt x="5988392" y="807543"/>
                  <a:pt x="5980005" y="810622"/>
                  <a:pt x="5974416" y="811816"/>
                </a:cubicBezTo>
                <a:cubicBezTo>
                  <a:pt x="5981212" y="813023"/>
                  <a:pt x="5986317" y="815404"/>
                  <a:pt x="5989728" y="818958"/>
                </a:cubicBezTo>
                <a:cubicBezTo>
                  <a:pt x="5993140" y="822512"/>
                  <a:pt x="5993784" y="827016"/>
                  <a:pt x="5991661" y="832469"/>
                </a:cubicBezTo>
                <a:cubicBezTo>
                  <a:pt x="5989538" y="837922"/>
                  <a:pt x="5988476" y="850572"/>
                  <a:pt x="5988476" y="870417"/>
                </a:cubicBezTo>
                <a:cubicBezTo>
                  <a:pt x="6024234" y="866266"/>
                  <a:pt x="6049665" y="862675"/>
                  <a:pt x="6064770" y="859643"/>
                </a:cubicBezTo>
                <a:cubicBezTo>
                  <a:pt x="6079875" y="856611"/>
                  <a:pt x="6091252" y="857191"/>
                  <a:pt x="6098903" y="861383"/>
                </a:cubicBezTo>
                <a:cubicBezTo>
                  <a:pt x="6106554" y="865575"/>
                  <a:pt x="6111980" y="871346"/>
                  <a:pt x="6115181" y="878699"/>
                </a:cubicBezTo>
                <a:cubicBezTo>
                  <a:pt x="6118382" y="886051"/>
                  <a:pt x="6113116" y="889090"/>
                  <a:pt x="6099381" y="887814"/>
                </a:cubicBezTo>
                <a:cubicBezTo>
                  <a:pt x="6085647" y="886539"/>
                  <a:pt x="6069308" y="886115"/>
                  <a:pt x="6050364" y="886543"/>
                </a:cubicBezTo>
                <a:cubicBezTo>
                  <a:pt x="6031420" y="886970"/>
                  <a:pt x="6010791" y="888337"/>
                  <a:pt x="5988476" y="890643"/>
                </a:cubicBezTo>
                <a:lnTo>
                  <a:pt x="5988476" y="984140"/>
                </a:lnTo>
                <a:cubicBezTo>
                  <a:pt x="5988476" y="1011786"/>
                  <a:pt x="5985381" y="1031689"/>
                  <a:pt x="5979188" y="1043850"/>
                </a:cubicBezTo>
                <a:lnTo>
                  <a:pt x="5976025" y="1047265"/>
                </a:lnTo>
                <a:lnTo>
                  <a:pt x="6638235" y="1047265"/>
                </a:lnTo>
                <a:lnTo>
                  <a:pt x="6959207" y="1047265"/>
                </a:lnTo>
                <a:lnTo>
                  <a:pt x="6953489" y="1042131"/>
                </a:lnTo>
                <a:cubicBezTo>
                  <a:pt x="6944503" y="1031373"/>
                  <a:pt x="6935855" y="1020284"/>
                  <a:pt x="6927546" y="1008862"/>
                </a:cubicBezTo>
                <a:cubicBezTo>
                  <a:pt x="6919237" y="997440"/>
                  <a:pt x="6918739" y="992621"/>
                  <a:pt x="6926051" y="994405"/>
                </a:cubicBezTo>
                <a:cubicBezTo>
                  <a:pt x="6933362" y="996189"/>
                  <a:pt x="6940843" y="998275"/>
                  <a:pt x="6948493" y="1000662"/>
                </a:cubicBezTo>
                <a:cubicBezTo>
                  <a:pt x="6961421" y="988861"/>
                  <a:pt x="6969723" y="980555"/>
                  <a:pt x="6973399" y="975747"/>
                </a:cubicBezTo>
                <a:cubicBezTo>
                  <a:pt x="6977075" y="970938"/>
                  <a:pt x="6978883" y="968594"/>
                  <a:pt x="6978822" y="968717"/>
                </a:cubicBezTo>
                <a:cubicBezTo>
                  <a:pt x="6978761" y="968839"/>
                  <a:pt x="6970097" y="970775"/>
                  <a:pt x="6952828" y="974526"/>
                </a:cubicBezTo>
                <a:cubicBezTo>
                  <a:pt x="6935559" y="978276"/>
                  <a:pt x="6924599" y="981681"/>
                  <a:pt x="6919946" y="984740"/>
                </a:cubicBezTo>
                <a:cubicBezTo>
                  <a:pt x="6915293" y="987799"/>
                  <a:pt x="6909749" y="987948"/>
                  <a:pt x="6903312" y="985188"/>
                </a:cubicBezTo>
                <a:cubicBezTo>
                  <a:pt x="6896875" y="982427"/>
                  <a:pt x="6891480" y="977720"/>
                  <a:pt x="6887125" y="971067"/>
                </a:cubicBezTo>
                <a:cubicBezTo>
                  <a:pt x="6882771" y="964413"/>
                  <a:pt x="6886909" y="961517"/>
                  <a:pt x="6899537" y="962378"/>
                </a:cubicBezTo>
                <a:cubicBezTo>
                  <a:pt x="6912167" y="963240"/>
                  <a:pt x="6928292" y="962209"/>
                  <a:pt x="6947914" y="959285"/>
                </a:cubicBezTo>
                <a:cubicBezTo>
                  <a:pt x="6967536" y="956362"/>
                  <a:pt x="6979711" y="953378"/>
                  <a:pt x="6984438" y="950332"/>
                </a:cubicBezTo>
                <a:cubicBezTo>
                  <a:pt x="6986802" y="948810"/>
                  <a:pt x="6989327" y="948069"/>
                  <a:pt x="6992015" y="948109"/>
                </a:cubicBezTo>
                <a:cubicBezTo>
                  <a:pt x="6994703" y="948150"/>
                  <a:pt x="6997552" y="948973"/>
                  <a:pt x="7000563" y="950577"/>
                </a:cubicBezTo>
                <a:cubicBezTo>
                  <a:pt x="7006586" y="953785"/>
                  <a:pt x="7012809" y="958414"/>
                  <a:pt x="7019233" y="964464"/>
                </a:cubicBezTo>
                <a:cubicBezTo>
                  <a:pt x="7025655" y="970514"/>
                  <a:pt x="7023187" y="975058"/>
                  <a:pt x="7011826" y="978097"/>
                </a:cubicBezTo>
                <a:cubicBezTo>
                  <a:pt x="7000465" y="981135"/>
                  <a:pt x="6983587" y="991404"/>
                  <a:pt x="6961191" y="1008903"/>
                </a:cubicBezTo>
                <a:cubicBezTo>
                  <a:pt x="6974810" y="1019104"/>
                  <a:pt x="6981619" y="1027874"/>
                  <a:pt x="6981619" y="1035212"/>
                </a:cubicBezTo>
                <a:lnTo>
                  <a:pt x="6976586" y="1047265"/>
                </a:lnTo>
                <a:lnTo>
                  <a:pt x="7800285" y="1047265"/>
                </a:lnTo>
                <a:lnTo>
                  <a:pt x="7800285" y="1066315"/>
                </a:lnTo>
                <a:lnTo>
                  <a:pt x="6638235" y="1066315"/>
                </a:lnTo>
                <a:lnTo>
                  <a:pt x="5476185" y="1066315"/>
                </a:lnTo>
                <a:lnTo>
                  <a:pt x="5476185" y="1047265"/>
                </a:lnTo>
                <a:lnTo>
                  <a:pt x="5969039" y="1047265"/>
                </a:lnTo>
                <a:lnTo>
                  <a:pt x="5966338" y="1041296"/>
                </a:lnTo>
                <a:cubicBezTo>
                  <a:pt x="5963965" y="1027433"/>
                  <a:pt x="5962777" y="1007526"/>
                  <a:pt x="5962777" y="981576"/>
                </a:cubicBezTo>
                <a:lnTo>
                  <a:pt x="5962777" y="893553"/>
                </a:lnTo>
                <a:cubicBezTo>
                  <a:pt x="5940667" y="896048"/>
                  <a:pt x="5921058" y="898795"/>
                  <a:pt x="5903953" y="901793"/>
                </a:cubicBezTo>
                <a:cubicBezTo>
                  <a:pt x="5886847" y="904791"/>
                  <a:pt x="5874517" y="906511"/>
                  <a:pt x="5866961" y="906951"/>
                </a:cubicBezTo>
                <a:cubicBezTo>
                  <a:pt x="5859405" y="907392"/>
                  <a:pt x="5851992" y="903974"/>
                  <a:pt x="5844721" y="896696"/>
                </a:cubicBezTo>
                <a:cubicBezTo>
                  <a:pt x="5837450" y="889419"/>
                  <a:pt x="5837247" y="885780"/>
                  <a:pt x="5844110" y="885780"/>
                </a:cubicBezTo>
                <a:cubicBezTo>
                  <a:pt x="5849184" y="885780"/>
                  <a:pt x="5861440" y="884722"/>
                  <a:pt x="5880878" y="882605"/>
                </a:cubicBezTo>
                <a:cubicBezTo>
                  <a:pt x="5900317" y="880489"/>
                  <a:pt x="5927617" y="877430"/>
                  <a:pt x="5962777" y="873429"/>
                </a:cubicBezTo>
                <a:cubicBezTo>
                  <a:pt x="5962777" y="841971"/>
                  <a:pt x="5961225" y="824425"/>
                  <a:pt x="5958118" y="820790"/>
                </a:cubicBezTo>
                <a:cubicBezTo>
                  <a:pt x="5944065" y="827558"/>
                  <a:pt x="5929625" y="831804"/>
                  <a:pt x="5914798" y="833527"/>
                </a:cubicBezTo>
                <a:cubicBezTo>
                  <a:pt x="5899971" y="835250"/>
                  <a:pt x="5898601" y="832550"/>
                  <a:pt x="5910688" y="825429"/>
                </a:cubicBezTo>
                <a:cubicBezTo>
                  <a:pt x="5922774" y="818307"/>
                  <a:pt x="5935759" y="811172"/>
                  <a:pt x="5949643" y="804023"/>
                </a:cubicBezTo>
                <a:cubicBezTo>
                  <a:pt x="5963527" y="796874"/>
                  <a:pt x="5975159" y="790034"/>
                  <a:pt x="5984539" y="783503"/>
                </a:cubicBezTo>
                <a:cubicBezTo>
                  <a:pt x="5993920" y="776971"/>
                  <a:pt x="5998894" y="771311"/>
                  <a:pt x="5999464" y="766522"/>
                </a:cubicBezTo>
                <a:cubicBezTo>
                  <a:pt x="5999749" y="764128"/>
                  <a:pt x="6001073" y="762848"/>
                  <a:pt x="6003437" y="762682"/>
                </a:cubicBezTo>
                <a:close/>
                <a:moveTo>
                  <a:pt x="1629518" y="762237"/>
                </a:moveTo>
                <a:cubicBezTo>
                  <a:pt x="1632512" y="761190"/>
                  <a:pt x="1638490" y="762385"/>
                  <a:pt x="1647453" y="765820"/>
                </a:cubicBezTo>
                <a:cubicBezTo>
                  <a:pt x="1665379" y="772691"/>
                  <a:pt x="1673262" y="779240"/>
                  <a:pt x="1671097" y="785466"/>
                </a:cubicBezTo>
                <a:cubicBezTo>
                  <a:pt x="1668934" y="791692"/>
                  <a:pt x="1667231" y="802060"/>
                  <a:pt x="1665989" y="816567"/>
                </a:cubicBezTo>
                <a:cubicBezTo>
                  <a:pt x="1664748" y="831075"/>
                  <a:pt x="1664127" y="846902"/>
                  <a:pt x="1664127" y="864048"/>
                </a:cubicBezTo>
                <a:cubicBezTo>
                  <a:pt x="1673596" y="862434"/>
                  <a:pt x="1682173" y="860620"/>
                  <a:pt x="1689857" y="858606"/>
                </a:cubicBezTo>
                <a:cubicBezTo>
                  <a:pt x="1697542" y="856591"/>
                  <a:pt x="1706043" y="854014"/>
                  <a:pt x="1715363" y="850873"/>
                </a:cubicBezTo>
                <a:cubicBezTo>
                  <a:pt x="1724683" y="847733"/>
                  <a:pt x="1734218" y="848611"/>
                  <a:pt x="1743972" y="853508"/>
                </a:cubicBezTo>
                <a:cubicBezTo>
                  <a:pt x="1753725" y="858405"/>
                  <a:pt x="1753028" y="863526"/>
                  <a:pt x="1741876" y="868871"/>
                </a:cubicBezTo>
                <a:cubicBezTo>
                  <a:pt x="1730726" y="874215"/>
                  <a:pt x="1717157" y="877753"/>
                  <a:pt x="1701171" y="879482"/>
                </a:cubicBezTo>
                <a:cubicBezTo>
                  <a:pt x="1685186" y="881212"/>
                  <a:pt x="1672756" y="882076"/>
                  <a:pt x="1663884" y="882076"/>
                </a:cubicBezTo>
                <a:cubicBezTo>
                  <a:pt x="1663152" y="897419"/>
                  <a:pt x="1662371" y="928862"/>
                  <a:pt x="1661543" y="976408"/>
                </a:cubicBezTo>
                <a:cubicBezTo>
                  <a:pt x="1684251" y="974739"/>
                  <a:pt x="1702750" y="973274"/>
                  <a:pt x="1717042" y="972013"/>
                </a:cubicBezTo>
                <a:cubicBezTo>
                  <a:pt x="1731332" y="970751"/>
                  <a:pt x="1742706" y="969252"/>
                  <a:pt x="1751164" y="967516"/>
                </a:cubicBezTo>
                <a:cubicBezTo>
                  <a:pt x="1759622" y="965780"/>
                  <a:pt x="1768507" y="966278"/>
                  <a:pt x="1777820" y="969012"/>
                </a:cubicBezTo>
                <a:cubicBezTo>
                  <a:pt x="1787131" y="971745"/>
                  <a:pt x="1794769" y="977727"/>
                  <a:pt x="1800731" y="986958"/>
                </a:cubicBezTo>
                <a:cubicBezTo>
                  <a:pt x="1806693" y="996189"/>
                  <a:pt x="1797720" y="999953"/>
                  <a:pt x="1773812" y="998251"/>
                </a:cubicBezTo>
                <a:cubicBezTo>
                  <a:pt x="1749903" y="996549"/>
                  <a:pt x="1728449" y="995911"/>
                  <a:pt x="1709452" y="996338"/>
                </a:cubicBezTo>
                <a:cubicBezTo>
                  <a:pt x="1690454" y="996766"/>
                  <a:pt x="1669157" y="998034"/>
                  <a:pt x="1645562" y="1000143"/>
                </a:cubicBezTo>
                <a:cubicBezTo>
                  <a:pt x="1621964" y="1002253"/>
                  <a:pt x="1600087" y="1004589"/>
                  <a:pt x="1579929" y="1007153"/>
                </a:cubicBezTo>
                <a:cubicBezTo>
                  <a:pt x="1559773" y="1009717"/>
                  <a:pt x="1546469" y="1011643"/>
                  <a:pt x="1540017" y="1012932"/>
                </a:cubicBezTo>
                <a:cubicBezTo>
                  <a:pt x="1533568" y="1014220"/>
                  <a:pt x="1525374" y="1010375"/>
                  <a:pt x="1515438" y="1001395"/>
                </a:cubicBezTo>
                <a:cubicBezTo>
                  <a:pt x="1505503" y="992415"/>
                  <a:pt x="1506515" y="987925"/>
                  <a:pt x="1518481" y="987925"/>
                </a:cubicBezTo>
                <a:cubicBezTo>
                  <a:pt x="1528002" y="987925"/>
                  <a:pt x="1543731" y="987080"/>
                  <a:pt x="1565666" y="985391"/>
                </a:cubicBezTo>
                <a:cubicBezTo>
                  <a:pt x="1587600" y="983703"/>
                  <a:pt x="1611855" y="981678"/>
                  <a:pt x="1638428" y="979318"/>
                </a:cubicBezTo>
                <a:lnTo>
                  <a:pt x="1638428" y="843681"/>
                </a:lnTo>
                <a:cubicBezTo>
                  <a:pt x="1638428" y="807014"/>
                  <a:pt x="1635452" y="783153"/>
                  <a:pt x="1629497" y="772098"/>
                </a:cubicBezTo>
                <a:cubicBezTo>
                  <a:pt x="1626518" y="766570"/>
                  <a:pt x="1626526" y="763283"/>
                  <a:pt x="1629518" y="762237"/>
                </a:cubicBezTo>
                <a:close/>
                <a:moveTo>
                  <a:pt x="4913208" y="757335"/>
                </a:moveTo>
                <a:cubicBezTo>
                  <a:pt x="4916843" y="756121"/>
                  <a:pt x="4923466" y="757946"/>
                  <a:pt x="4933077" y="762809"/>
                </a:cubicBezTo>
                <a:cubicBezTo>
                  <a:pt x="4942688" y="767672"/>
                  <a:pt x="4946001" y="772973"/>
                  <a:pt x="4943017" y="778711"/>
                </a:cubicBezTo>
                <a:cubicBezTo>
                  <a:pt x="4940033" y="784449"/>
                  <a:pt x="4938541" y="805230"/>
                  <a:pt x="4938541" y="841056"/>
                </a:cubicBezTo>
                <a:lnTo>
                  <a:pt x="4959376" y="837332"/>
                </a:lnTo>
                <a:cubicBezTo>
                  <a:pt x="4969360" y="834714"/>
                  <a:pt x="4976472" y="835850"/>
                  <a:pt x="4980711" y="840740"/>
                </a:cubicBezTo>
                <a:cubicBezTo>
                  <a:pt x="4984950" y="845631"/>
                  <a:pt x="4982715" y="849690"/>
                  <a:pt x="4974006" y="852918"/>
                </a:cubicBezTo>
                <a:cubicBezTo>
                  <a:pt x="4965298" y="856147"/>
                  <a:pt x="4953055" y="858894"/>
                  <a:pt x="4937279" y="861159"/>
                </a:cubicBezTo>
                <a:lnTo>
                  <a:pt x="4937279" y="865798"/>
                </a:lnTo>
                <a:cubicBezTo>
                  <a:pt x="4950315" y="867331"/>
                  <a:pt x="4960594" y="870729"/>
                  <a:pt x="4968116" y="875993"/>
                </a:cubicBezTo>
                <a:cubicBezTo>
                  <a:pt x="4975638" y="881256"/>
                  <a:pt x="4977967" y="888052"/>
                  <a:pt x="4975105" y="896381"/>
                </a:cubicBezTo>
                <a:cubicBezTo>
                  <a:pt x="4972243" y="904710"/>
                  <a:pt x="4966071" y="904276"/>
                  <a:pt x="4956589" y="895079"/>
                </a:cubicBezTo>
                <a:cubicBezTo>
                  <a:pt x="4947107" y="885881"/>
                  <a:pt x="4940670" y="879418"/>
                  <a:pt x="4937279" y="875687"/>
                </a:cubicBezTo>
                <a:cubicBezTo>
                  <a:pt x="4937279" y="883555"/>
                  <a:pt x="4936041" y="891694"/>
                  <a:pt x="4933566" y="900104"/>
                </a:cubicBezTo>
                <a:cubicBezTo>
                  <a:pt x="4931090" y="908515"/>
                  <a:pt x="4927020" y="908983"/>
                  <a:pt x="4921357" y="901508"/>
                </a:cubicBezTo>
                <a:cubicBezTo>
                  <a:pt x="4915694" y="894034"/>
                  <a:pt x="4913500" y="887625"/>
                  <a:pt x="4914775" y="882280"/>
                </a:cubicBezTo>
                <a:cubicBezTo>
                  <a:pt x="4916049" y="876935"/>
                  <a:pt x="4916653" y="872181"/>
                  <a:pt x="4916585" y="868016"/>
                </a:cubicBezTo>
                <a:cubicBezTo>
                  <a:pt x="4899656" y="893898"/>
                  <a:pt x="4881608" y="911011"/>
                  <a:pt x="4862441" y="919353"/>
                </a:cubicBezTo>
                <a:cubicBezTo>
                  <a:pt x="4843273" y="927696"/>
                  <a:pt x="4838705" y="927140"/>
                  <a:pt x="4848737" y="917685"/>
                </a:cubicBezTo>
                <a:cubicBezTo>
                  <a:pt x="4858768" y="908230"/>
                  <a:pt x="4869037" y="898039"/>
                  <a:pt x="4879543" y="887112"/>
                </a:cubicBezTo>
                <a:cubicBezTo>
                  <a:pt x="4890049" y="876186"/>
                  <a:pt x="4897323" y="868118"/>
                  <a:pt x="4901365" y="862909"/>
                </a:cubicBezTo>
                <a:cubicBezTo>
                  <a:pt x="4892901" y="867060"/>
                  <a:pt x="4885955" y="869590"/>
                  <a:pt x="4880530" y="870499"/>
                </a:cubicBezTo>
                <a:cubicBezTo>
                  <a:pt x="4875104" y="871407"/>
                  <a:pt x="4868494" y="868216"/>
                  <a:pt x="4860701" y="860925"/>
                </a:cubicBezTo>
                <a:cubicBezTo>
                  <a:pt x="4852908" y="853634"/>
                  <a:pt x="4854271" y="850422"/>
                  <a:pt x="4864791" y="851291"/>
                </a:cubicBezTo>
                <a:cubicBezTo>
                  <a:pt x="4875311" y="852159"/>
                  <a:pt x="4892609" y="850266"/>
                  <a:pt x="4916687" y="845614"/>
                </a:cubicBezTo>
                <a:lnTo>
                  <a:pt x="4916687" y="801561"/>
                </a:lnTo>
                <a:cubicBezTo>
                  <a:pt x="4916687" y="784469"/>
                  <a:pt x="4915198" y="773129"/>
                  <a:pt x="4912221" y="767540"/>
                </a:cubicBezTo>
                <a:cubicBezTo>
                  <a:pt x="4909243" y="761951"/>
                  <a:pt x="4909573" y="758550"/>
                  <a:pt x="4913208" y="757335"/>
                </a:cubicBezTo>
                <a:close/>
                <a:moveTo>
                  <a:pt x="2735569" y="756812"/>
                </a:moveTo>
                <a:cubicBezTo>
                  <a:pt x="2737772" y="756776"/>
                  <a:pt x="2740516" y="757039"/>
                  <a:pt x="2743801" y="757600"/>
                </a:cubicBezTo>
                <a:cubicBezTo>
                  <a:pt x="2756938" y="759845"/>
                  <a:pt x="2765901" y="763399"/>
                  <a:pt x="2770690" y="768262"/>
                </a:cubicBezTo>
                <a:cubicBezTo>
                  <a:pt x="2775478" y="773125"/>
                  <a:pt x="2776777" y="779901"/>
                  <a:pt x="2774586" y="788589"/>
                </a:cubicBezTo>
                <a:cubicBezTo>
                  <a:pt x="2772396" y="797278"/>
                  <a:pt x="2764877" y="797858"/>
                  <a:pt x="2752031" y="790329"/>
                </a:cubicBezTo>
                <a:cubicBezTo>
                  <a:pt x="2741722" y="780888"/>
                  <a:pt x="2734488" y="772511"/>
                  <a:pt x="2730330" y="765200"/>
                </a:cubicBezTo>
                <a:cubicBezTo>
                  <a:pt x="2727212" y="759716"/>
                  <a:pt x="2728958" y="756920"/>
                  <a:pt x="2735569" y="756812"/>
                </a:cubicBezTo>
                <a:close/>
                <a:moveTo>
                  <a:pt x="6998745" y="754868"/>
                </a:moveTo>
                <a:cubicBezTo>
                  <a:pt x="7005913" y="754449"/>
                  <a:pt x="7012080" y="756791"/>
                  <a:pt x="7017249" y="761893"/>
                </a:cubicBezTo>
                <a:cubicBezTo>
                  <a:pt x="7024139" y="768696"/>
                  <a:pt x="7020239" y="773603"/>
                  <a:pt x="7005549" y="776615"/>
                </a:cubicBezTo>
                <a:cubicBezTo>
                  <a:pt x="6990857" y="779626"/>
                  <a:pt x="6976071" y="782109"/>
                  <a:pt x="6961191" y="784062"/>
                </a:cubicBezTo>
                <a:cubicBezTo>
                  <a:pt x="6964583" y="783384"/>
                  <a:pt x="6967770" y="784411"/>
                  <a:pt x="6970754" y="787145"/>
                </a:cubicBezTo>
                <a:cubicBezTo>
                  <a:pt x="6973739" y="789878"/>
                  <a:pt x="6974349" y="792781"/>
                  <a:pt x="6972585" y="795853"/>
                </a:cubicBezTo>
                <a:cubicBezTo>
                  <a:pt x="6970822" y="798926"/>
                  <a:pt x="6969581" y="802076"/>
                  <a:pt x="6968861" y="805305"/>
                </a:cubicBezTo>
                <a:cubicBezTo>
                  <a:pt x="6987690" y="803691"/>
                  <a:pt x="7003267" y="801822"/>
                  <a:pt x="7015590" y="799699"/>
                </a:cubicBezTo>
                <a:cubicBezTo>
                  <a:pt x="7027914" y="797576"/>
                  <a:pt x="7037301" y="795426"/>
                  <a:pt x="7043751" y="793249"/>
                </a:cubicBezTo>
                <a:cubicBezTo>
                  <a:pt x="7050201" y="791072"/>
                  <a:pt x="7057408" y="792021"/>
                  <a:pt x="7065371" y="796098"/>
                </a:cubicBezTo>
                <a:cubicBezTo>
                  <a:pt x="7073333" y="800174"/>
                  <a:pt x="7082009" y="806685"/>
                  <a:pt x="7091395" y="815631"/>
                </a:cubicBezTo>
                <a:cubicBezTo>
                  <a:pt x="7100782" y="824578"/>
                  <a:pt x="7099500" y="829573"/>
                  <a:pt x="7087549" y="830617"/>
                </a:cubicBezTo>
                <a:cubicBezTo>
                  <a:pt x="7075599" y="831662"/>
                  <a:pt x="7063231" y="835603"/>
                  <a:pt x="7050445" y="842439"/>
                </a:cubicBezTo>
                <a:cubicBezTo>
                  <a:pt x="7037661" y="849276"/>
                  <a:pt x="7033187" y="848140"/>
                  <a:pt x="7037026" y="839031"/>
                </a:cubicBezTo>
                <a:cubicBezTo>
                  <a:pt x="7040865" y="829922"/>
                  <a:pt x="7042991" y="823838"/>
                  <a:pt x="7043405" y="820779"/>
                </a:cubicBezTo>
                <a:cubicBezTo>
                  <a:pt x="7043819" y="817720"/>
                  <a:pt x="7041482" y="815679"/>
                  <a:pt x="7036395" y="814655"/>
                </a:cubicBezTo>
                <a:cubicBezTo>
                  <a:pt x="7031309" y="813630"/>
                  <a:pt x="7008371" y="816347"/>
                  <a:pt x="6967580" y="822804"/>
                </a:cubicBezTo>
                <a:cubicBezTo>
                  <a:pt x="6967580" y="843301"/>
                  <a:pt x="6965531" y="857239"/>
                  <a:pt x="6961435" y="864618"/>
                </a:cubicBezTo>
                <a:cubicBezTo>
                  <a:pt x="6957339" y="871998"/>
                  <a:pt x="6952631" y="872194"/>
                  <a:pt x="6947313" y="865208"/>
                </a:cubicBezTo>
                <a:cubicBezTo>
                  <a:pt x="6941997" y="858222"/>
                  <a:pt x="6939975" y="851565"/>
                  <a:pt x="6941250" y="845237"/>
                </a:cubicBezTo>
                <a:cubicBezTo>
                  <a:pt x="6942525" y="838909"/>
                  <a:pt x="6943163" y="832462"/>
                  <a:pt x="6943163" y="825897"/>
                </a:cubicBezTo>
                <a:cubicBezTo>
                  <a:pt x="6908491" y="828447"/>
                  <a:pt x="6887079" y="830061"/>
                  <a:pt x="6878925" y="830739"/>
                </a:cubicBezTo>
                <a:cubicBezTo>
                  <a:pt x="6877461" y="839516"/>
                  <a:pt x="6872425" y="850053"/>
                  <a:pt x="6863817" y="862349"/>
                </a:cubicBezTo>
                <a:cubicBezTo>
                  <a:pt x="6855211" y="874646"/>
                  <a:pt x="6848407" y="876301"/>
                  <a:pt x="6843409" y="867314"/>
                </a:cubicBezTo>
                <a:cubicBezTo>
                  <a:pt x="6838411" y="858327"/>
                  <a:pt x="6838295" y="851128"/>
                  <a:pt x="6843063" y="845715"/>
                </a:cubicBezTo>
                <a:cubicBezTo>
                  <a:pt x="6847831" y="840303"/>
                  <a:pt x="6851449" y="834934"/>
                  <a:pt x="6853918" y="829610"/>
                </a:cubicBezTo>
                <a:cubicBezTo>
                  <a:pt x="6856387" y="824286"/>
                  <a:pt x="6859205" y="817629"/>
                  <a:pt x="6862373" y="809639"/>
                </a:cubicBezTo>
                <a:cubicBezTo>
                  <a:pt x="6865540" y="801649"/>
                  <a:pt x="6871289" y="804037"/>
                  <a:pt x="6879617" y="816801"/>
                </a:cubicBezTo>
                <a:cubicBezTo>
                  <a:pt x="6891690" y="816869"/>
                  <a:pt x="6912872" y="814909"/>
                  <a:pt x="6943163" y="810921"/>
                </a:cubicBezTo>
                <a:cubicBezTo>
                  <a:pt x="6943163" y="800069"/>
                  <a:pt x="6942315" y="792289"/>
                  <a:pt x="6940619" y="787582"/>
                </a:cubicBezTo>
                <a:cubicBezTo>
                  <a:pt x="6933050" y="788437"/>
                  <a:pt x="6926227" y="788637"/>
                  <a:pt x="6920149" y="788182"/>
                </a:cubicBezTo>
                <a:cubicBezTo>
                  <a:pt x="6914073" y="787728"/>
                  <a:pt x="6908305" y="784588"/>
                  <a:pt x="6902844" y="778762"/>
                </a:cubicBezTo>
                <a:cubicBezTo>
                  <a:pt x="6897384" y="772935"/>
                  <a:pt x="6904618" y="769473"/>
                  <a:pt x="6924545" y="768374"/>
                </a:cubicBezTo>
                <a:cubicBezTo>
                  <a:pt x="6958566" y="763274"/>
                  <a:pt x="6980799" y="759218"/>
                  <a:pt x="6991244" y="756206"/>
                </a:cubicBezTo>
                <a:cubicBezTo>
                  <a:pt x="6993855" y="755453"/>
                  <a:pt x="6996356" y="755007"/>
                  <a:pt x="6998745" y="754868"/>
                </a:cubicBezTo>
                <a:close/>
                <a:moveTo>
                  <a:pt x="1990894" y="753950"/>
                </a:moveTo>
                <a:cubicBezTo>
                  <a:pt x="1992475" y="753959"/>
                  <a:pt x="1994372" y="754358"/>
                  <a:pt x="1996588" y="755148"/>
                </a:cubicBezTo>
                <a:cubicBezTo>
                  <a:pt x="2005445" y="758309"/>
                  <a:pt x="2012706" y="761741"/>
                  <a:pt x="2018369" y="765444"/>
                </a:cubicBezTo>
                <a:cubicBezTo>
                  <a:pt x="2024032" y="769147"/>
                  <a:pt x="2024986" y="772932"/>
                  <a:pt x="2021229" y="776798"/>
                </a:cubicBezTo>
                <a:cubicBezTo>
                  <a:pt x="2017472" y="780664"/>
                  <a:pt x="2011264" y="788559"/>
                  <a:pt x="2002611" y="800483"/>
                </a:cubicBezTo>
                <a:cubicBezTo>
                  <a:pt x="2005215" y="800293"/>
                  <a:pt x="2012062" y="798946"/>
                  <a:pt x="2023151" y="796444"/>
                </a:cubicBezTo>
                <a:cubicBezTo>
                  <a:pt x="2034241" y="793941"/>
                  <a:pt x="2044731" y="791174"/>
                  <a:pt x="2054619" y="788142"/>
                </a:cubicBezTo>
                <a:cubicBezTo>
                  <a:pt x="2064507" y="785110"/>
                  <a:pt x="2072992" y="785904"/>
                  <a:pt x="2080073" y="790522"/>
                </a:cubicBezTo>
                <a:cubicBezTo>
                  <a:pt x="2087155" y="795141"/>
                  <a:pt x="2084010" y="800269"/>
                  <a:pt x="2070642" y="805905"/>
                </a:cubicBezTo>
                <a:cubicBezTo>
                  <a:pt x="2057276" y="811541"/>
                  <a:pt x="2042277" y="815431"/>
                  <a:pt x="2025654" y="817575"/>
                </a:cubicBezTo>
                <a:cubicBezTo>
                  <a:pt x="2009030" y="819718"/>
                  <a:pt x="1998655" y="817385"/>
                  <a:pt x="1994533" y="810575"/>
                </a:cubicBezTo>
                <a:cubicBezTo>
                  <a:pt x="1981049" y="827070"/>
                  <a:pt x="1968782" y="838641"/>
                  <a:pt x="1957735" y="845288"/>
                </a:cubicBezTo>
                <a:cubicBezTo>
                  <a:pt x="1946685" y="851935"/>
                  <a:pt x="1945260" y="849327"/>
                  <a:pt x="1953460" y="837464"/>
                </a:cubicBezTo>
                <a:cubicBezTo>
                  <a:pt x="1961660" y="825602"/>
                  <a:pt x="1969321" y="812800"/>
                  <a:pt x="1976444" y="799058"/>
                </a:cubicBezTo>
                <a:cubicBezTo>
                  <a:pt x="1983564" y="785317"/>
                  <a:pt x="1986489" y="773773"/>
                  <a:pt x="1985212" y="764427"/>
                </a:cubicBezTo>
                <a:cubicBezTo>
                  <a:pt x="1984258" y="757417"/>
                  <a:pt x="1986152" y="753925"/>
                  <a:pt x="1990894" y="753950"/>
                </a:cubicBezTo>
                <a:close/>
                <a:moveTo>
                  <a:pt x="3682961" y="753640"/>
                </a:moveTo>
                <a:cubicBezTo>
                  <a:pt x="3684501" y="753509"/>
                  <a:pt x="3686476" y="753781"/>
                  <a:pt x="3688885" y="754456"/>
                </a:cubicBezTo>
                <a:cubicBezTo>
                  <a:pt x="3698523" y="757156"/>
                  <a:pt x="3707273" y="760917"/>
                  <a:pt x="3715134" y="765739"/>
                </a:cubicBezTo>
                <a:cubicBezTo>
                  <a:pt x="3722995" y="770561"/>
                  <a:pt x="3724578" y="776866"/>
                  <a:pt x="3719885" y="784652"/>
                </a:cubicBezTo>
                <a:cubicBezTo>
                  <a:pt x="3715192" y="792438"/>
                  <a:pt x="3713245" y="817201"/>
                  <a:pt x="3714045" y="858941"/>
                </a:cubicBezTo>
                <a:cubicBezTo>
                  <a:pt x="3733077" y="856459"/>
                  <a:pt x="3746655" y="854136"/>
                  <a:pt x="3754781" y="851972"/>
                </a:cubicBezTo>
                <a:cubicBezTo>
                  <a:pt x="3762907" y="849809"/>
                  <a:pt x="3771788" y="851528"/>
                  <a:pt x="3781426" y="857130"/>
                </a:cubicBezTo>
                <a:cubicBezTo>
                  <a:pt x="3791064" y="862733"/>
                  <a:pt x="3791298" y="867006"/>
                  <a:pt x="3782128" y="869949"/>
                </a:cubicBezTo>
                <a:cubicBezTo>
                  <a:pt x="3772958" y="872893"/>
                  <a:pt x="3750304" y="875972"/>
                  <a:pt x="3714167" y="879187"/>
                </a:cubicBezTo>
                <a:cubicBezTo>
                  <a:pt x="3714167" y="928266"/>
                  <a:pt x="3713713" y="968418"/>
                  <a:pt x="3712804" y="999645"/>
                </a:cubicBezTo>
                <a:cubicBezTo>
                  <a:pt x="3711895" y="1030872"/>
                  <a:pt x="3707612" y="1046746"/>
                  <a:pt x="3699954" y="1047268"/>
                </a:cubicBezTo>
                <a:cubicBezTo>
                  <a:pt x="3692297" y="1047791"/>
                  <a:pt x="3688468" y="1032282"/>
                  <a:pt x="3688468" y="1000744"/>
                </a:cubicBezTo>
                <a:lnTo>
                  <a:pt x="3688468" y="882076"/>
                </a:lnTo>
                <a:cubicBezTo>
                  <a:pt x="3669816" y="886214"/>
                  <a:pt x="3655671" y="889374"/>
                  <a:pt x="3646033" y="891558"/>
                </a:cubicBezTo>
                <a:cubicBezTo>
                  <a:pt x="3636395" y="893742"/>
                  <a:pt x="3627015" y="891070"/>
                  <a:pt x="3617893" y="883541"/>
                </a:cubicBezTo>
                <a:cubicBezTo>
                  <a:pt x="3608770" y="876013"/>
                  <a:pt x="3609055" y="871957"/>
                  <a:pt x="3618747" y="871374"/>
                </a:cubicBezTo>
                <a:cubicBezTo>
                  <a:pt x="3628440" y="870790"/>
                  <a:pt x="3637871" y="870078"/>
                  <a:pt x="3647040" y="869237"/>
                </a:cubicBezTo>
                <a:cubicBezTo>
                  <a:pt x="3656210" y="868396"/>
                  <a:pt x="3670020" y="866436"/>
                  <a:pt x="3688468" y="863357"/>
                </a:cubicBezTo>
                <a:cubicBezTo>
                  <a:pt x="3688468" y="833337"/>
                  <a:pt x="3688265" y="812101"/>
                  <a:pt x="3687858" y="799648"/>
                </a:cubicBezTo>
                <a:cubicBezTo>
                  <a:pt x="3687451" y="787196"/>
                  <a:pt x="3685111" y="775876"/>
                  <a:pt x="3680838" y="765688"/>
                </a:cubicBezTo>
                <a:cubicBezTo>
                  <a:pt x="3677633" y="758048"/>
                  <a:pt x="3678341" y="754032"/>
                  <a:pt x="3682961" y="753640"/>
                </a:cubicBezTo>
                <a:close/>
                <a:moveTo>
                  <a:pt x="3380235" y="751310"/>
                </a:moveTo>
                <a:cubicBezTo>
                  <a:pt x="3383336" y="751451"/>
                  <a:pt x="3386822" y="752320"/>
                  <a:pt x="3390691" y="753917"/>
                </a:cubicBezTo>
                <a:cubicBezTo>
                  <a:pt x="3398430" y="757112"/>
                  <a:pt x="3406162" y="762141"/>
                  <a:pt x="3413888" y="769005"/>
                </a:cubicBezTo>
                <a:cubicBezTo>
                  <a:pt x="3421613" y="775869"/>
                  <a:pt x="3422349" y="781756"/>
                  <a:pt x="3416095" y="786667"/>
                </a:cubicBezTo>
                <a:cubicBezTo>
                  <a:pt x="3409842" y="791577"/>
                  <a:pt x="3403371" y="800720"/>
                  <a:pt x="3396684" y="814095"/>
                </a:cubicBezTo>
                <a:cubicBezTo>
                  <a:pt x="3389996" y="827470"/>
                  <a:pt x="3383308" y="838312"/>
                  <a:pt x="3376621" y="846621"/>
                </a:cubicBezTo>
                <a:cubicBezTo>
                  <a:pt x="3369933" y="854929"/>
                  <a:pt x="3363008" y="854831"/>
                  <a:pt x="3355846" y="846326"/>
                </a:cubicBezTo>
                <a:lnTo>
                  <a:pt x="3313356" y="849743"/>
                </a:lnTo>
                <a:lnTo>
                  <a:pt x="3312740" y="859440"/>
                </a:lnTo>
                <a:cubicBezTo>
                  <a:pt x="3305679" y="862336"/>
                  <a:pt x="3292613" y="868552"/>
                  <a:pt x="3273540" y="878088"/>
                </a:cubicBezTo>
                <a:cubicBezTo>
                  <a:pt x="3291934" y="878129"/>
                  <a:pt x="3309684" y="877335"/>
                  <a:pt x="3326790" y="875708"/>
                </a:cubicBezTo>
                <a:cubicBezTo>
                  <a:pt x="3342254" y="866483"/>
                  <a:pt x="3349775" y="859253"/>
                  <a:pt x="3349355" y="854017"/>
                </a:cubicBezTo>
                <a:cubicBezTo>
                  <a:pt x="3348935" y="848781"/>
                  <a:pt x="3352400" y="847801"/>
                  <a:pt x="3359753" y="851077"/>
                </a:cubicBezTo>
                <a:cubicBezTo>
                  <a:pt x="3367105" y="854353"/>
                  <a:pt x="3372873" y="858812"/>
                  <a:pt x="3377058" y="864455"/>
                </a:cubicBezTo>
                <a:cubicBezTo>
                  <a:pt x="3381243" y="870098"/>
                  <a:pt x="3380355" y="873778"/>
                  <a:pt x="3374393" y="875494"/>
                </a:cubicBezTo>
                <a:cubicBezTo>
                  <a:pt x="3368431" y="877210"/>
                  <a:pt x="3358430" y="881856"/>
                  <a:pt x="3344390" y="889432"/>
                </a:cubicBezTo>
                <a:cubicBezTo>
                  <a:pt x="3330350" y="897008"/>
                  <a:pt x="3307161" y="907274"/>
                  <a:pt x="3274822" y="920228"/>
                </a:cubicBezTo>
                <a:cubicBezTo>
                  <a:pt x="3306021" y="918560"/>
                  <a:pt x="3334060" y="916667"/>
                  <a:pt x="3358939" y="914551"/>
                </a:cubicBezTo>
                <a:cubicBezTo>
                  <a:pt x="3355249" y="913276"/>
                  <a:pt x="3351559" y="909007"/>
                  <a:pt x="3347870" y="901742"/>
                </a:cubicBezTo>
                <a:cubicBezTo>
                  <a:pt x="3344180" y="894478"/>
                  <a:pt x="3346513" y="891982"/>
                  <a:pt x="3354869" y="894254"/>
                </a:cubicBezTo>
                <a:cubicBezTo>
                  <a:pt x="3363225" y="896527"/>
                  <a:pt x="3372826" y="901061"/>
                  <a:pt x="3383671" y="907857"/>
                </a:cubicBezTo>
                <a:cubicBezTo>
                  <a:pt x="3394517" y="914653"/>
                  <a:pt x="3399413" y="922907"/>
                  <a:pt x="3398362" y="932620"/>
                </a:cubicBezTo>
                <a:cubicBezTo>
                  <a:pt x="3397311" y="942332"/>
                  <a:pt x="3393937" y="946232"/>
                  <a:pt x="3388239" y="944320"/>
                </a:cubicBezTo>
                <a:cubicBezTo>
                  <a:pt x="3382542" y="942407"/>
                  <a:pt x="3374450" y="936554"/>
                  <a:pt x="3363965" y="926760"/>
                </a:cubicBezTo>
                <a:cubicBezTo>
                  <a:pt x="3348528" y="928415"/>
                  <a:pt x="3333708" y="930090"/>
                  <a:pt x="3319505" y="931786"/>
                </a:cubicBezTo>
                <a:cubicBezTo>
                  <a:pt x="3329720" y="936601"/>
                  <a:pt x="3333545" y="941597"/>
                  <a:pt x="3330981" y="946772"/>
                </a:cubicBezTo>
                <a:cubicBezTo>
                  <a:pt x="3328417" y="951947"/>
                  <a:pt x="3327342" y="960937"/>
                  <a:pt x="3327756" y="973742"/>
                </a:cubicBezTo>
                <a:cubicBezTo>
                  <a:pt x="3328170" y="986548"/>
                  <a:pt x="3328601" y="996986"/>
                  <a:pt x="3329048" y="1005057"/>
                </a:cubicBezTo>
                <a:cubicBezTo>
                  <a:pt x="3329496" y="1013128"/>
                  <a:pt x="3326176" y="1021888"/>
                  <a:pt x="3319088" y="1031336"/>
                </a:cubicBezTo>
                <a:cubicBezTo>
                  <a:pt x="3312000" y="1040784"/>
                  <a:pt x="3306350" y="1041235"/>
                  <a:pt x="3302139" y="1032689"/>
                </a:cubicBezTo>
                <a:cubicBezTo>
                  <a:pt x="3297927" y="1024143"/>
                  <a:pt x="3290805" y="1014967"/>
                  <a:pt x="3280774" y="1005159"/>
                </a:cubicBezTo>
                <a:cubicBezTo>
                  <a:pt x="3270742" y="995352"/>
                  <a:pt x="3271288" y="991936"/>
                  <a:pt x="3282412" y="994914"/>
                </a:cubicBezTo>
                <a:cubicBezTo>
                  <a:pt x="3293535" y="997891"/>
                  <a:pt x="3300131" y="998631"/>
                  <a:pt x="3302200" y="997132"/>
                </a:cubicBezTo>
                <a:cubicBezTo>
                  <a:pt x="3304268" y="995633"/>
                  <a:pt x="3304885" y="986053"/>
                  <a:pt x="3304051" y="968391"/>
                </a:cubicBezTo>
                <a:cubicBezTo>
                  <a:pt x="3303217" y="950729"/>
                  <a:pt x="3301701" y="939830"/>
                  <a:pt x="3299504" y="935692"/>
                </a:cubicBezTo>
                <a:cubicBezTo>
                  <a:pt x="3271058" y="940739"/>
                  <a:pt x="3254162" y="944554"/>
                  <a:pt x="3248818" y="947138"/>
                </a:cubicBezTo>
                <a:cubicBezTo>
                  <a:pt x="3243473" y="949722"/>
                  <a:pt x="3239068" y="949444"/>
                  <a:pt x="3235602" y="946304"/>
                </a:cubicBezTo>
                <a:cubicBezTo>
                  <a:pt x="3232136" y="943163"/>
                  <a:pt x="3229694" y="938599"/>
                  <a:pt x="3228277" y="932610"/>
                </a:cubicBezTo>
                <a:cubicBezTo>
                  <a:pt x="3226859" y="926621"/>
                  <a:pt x="3232862" y="922266"/>
                  <a:pt x="3246284" y="919547"/>
                </a:cubicBezTo>
                <a:cubicBezTo>
                  <a:pt x="3259707" y="916827"/>
                  <a:pt x="3283212" y="906887"/>
                  <a:pt x="3316799" y="889727"/>
                </a:cubicBezTo>
                <a:cubicBezTo>
                  <a:pt x="3284365" y="894800"/>
                  <a:pt x="3264994" y="898622"/>
                  <a:pt x="3258686" y="901193"/>
                </a:cubicBezTo>
                <a:cubicBezTo>
                  <a:pt x="3252378" y="903764"/>
                  <a:pt x="3247560" y="903001"/>
                  <a:pt x="3244229" y="898904"/>
                </a:cubicBezTo>
                <a:cubicBezTo>
                  <a:pt x="3240899" y="894807"/>
                  <a:pt x="3238756" y="890707"/>
                  <a:pt x="3237799" y="886604"/>
                </a:cubicBezTo>
                <a:cubicBezTo>
                  <a:pt x="3236843" y="882500"/>
                  <a:pt x="3239824" y="879499"/>
                  <a:pt x="3246742" y="877600"/>
                </a:cubicBezTo>
                <a:cubicBezTo>
                  <a:pt x="3253660" y="875701"/>
                  <a:pt x="3261959" y="871119"/>
                  <a:pt x="3271637" y="863855"/>
                </a:cubicBezTo>
                <a:cubicBezTo>
                  <a:pt x="3281316" y="856591"/>
                  <a:pt x="3286155" y="852871"/>
                  <a:pt x="3286155" y="852695"/>
                </a:cubicBezTo>
                <a:lnTo>
                  <a:pt x="3273459" y="854973"/>
                </a:lnTo>
                <a:cubicBezTo>
                  <a:pt x="3267490" y="863669"/>
                  <a:pt x="3261996" y="863814"/>
                  <a:pt x="3256977" y="855411"/>
                </a:cubicBezTo>
                <a:cubicBezTo>
                  <a:pt x="3251958" y="847007"/>
                  <a:pt x="3246912" y="835413"/>
                  <a:pt x="3241838" y="820627"/>
                </a:cubicBezTo>
                <a:cubicBezTo>
                  <a:pt x="3236765" y="805841"/>
                  <a:pt x="3230966" y="793636"/>
                  <a:pt x="3224441" y="784011"/>
                </a:cubicBezTo>
                <a:cubicBezTo>
                  <a:pt x="3217916" y="774387"/>
                  <a:pt x="3218506" y="769575"/>
                  <a:pt x="3226211" y="769575"/>
                </a:cubicBezTo>
                <a:cubicBezTo>
                  <a:pt x="3232587" y="769575"/>
                  <a:pt x="3238698" y="770209"/>
                  <a:pt x="3244545" y="771477"/>
                </a:cubicBezTo>
                <a:cubicBezTo>
                  <a:pt x="3250391" y="772745"/>
                  <a:pt x="3263156" y="772115"/>
                  <a:pt x="3282839" y="769585"/>
                </a:cubicBezTo>
                <a:cubicBezTo>
                  <a:pt x="3302522" y="767055"/>
                  <a:pt x="3321150" y="764328"/>
                  <a:pt x="3338724" y="761405"/>
                </a:cubicBezTo>
                <a:cubicBezTo>
                  <a:pt x="3356297" y="758482"/>
                  <a:pt x="3367417" y="755704"/>
                  <a:pt x="3372083" y="753073"/>
                </a:cubicBezTo>
                <a:cubicBezTo>
                  <a:pt x="3374416" y="751757"/>
                  <a:pt x="3377134" y="751169"/>
                  <a:pt x="3380235" y="751310"/>
                </a:cubicBezTo>
                <a:close/>
                <a:moveTo>
                  <a:pt x="1288240" y="749891"/>
                </a:moveTo>
                <a:cubicBezTo>
                  <a:pt x="1290107" y="750208"/>
                  <a:pt x="1292319" y="750929"/>
                  <a:pt x="1294880" y="752055"/>
                </a:cubicBezTo>
                <a:cubicBezTo>
                  <a:pt x="1305122" y="756559"/>
                  <a:pt x="1311746" y="760242"/>
                  <a:pt x="1314749" y="763104"/>
                </a:cubicBezTo>
                <a:cubicBezTo>
                  <a:pt x="1317754" y="765966"/>
                  <a:pt x="1316941" y="769934"/>
                  <a:pt x="1312307" y="775007"/>
                </a:cubicBezTo>
                <a:cubicBezTo>
                  <a:pt x="1307675" y="780081"/>
                  <a:pt x="1300206" y="788050"/>
                  <a:pt x="1289896" y="798916"/>
                </a:cubicBezTo>
                <a:cubicBezTo>
                  <a:pt x="1310689" y="794901"/>
                  <a:pt x="1327992" y="791163"/>
                  <a:pt x="1341801" y="787704"/>
                </a:cubicBezTo>
                <a:cubicBezTo>
                  <a:pt x="1355611" y="784245"/>
                  <a:pt x="1365755" y="781207"/>
                  <a:pt x="1372231" y="778589"/>
                </a:cubicBezTo>
                <a:cubicBezTo>
                  <a:pt x="1378710" y="775970"/>
                  <a:pt x="1386820" y="777385"/>
                  <a:pt x="1396567" y="782831"/>
                </a:cubicBezTo>
                <a:cubicBezTo>
                  <a:pt x="1406315" y="788277"/>
                  <a:pt x="1406713" y="792954"/>
                  <a:pt x="1397769" y="796861"/>
                </a:cubicBezTo>
                <a:cubicBezTo>
                  <a:pt x="1388821" y="800767"/>
                  <a:pt x="1368606" y="805264"/>
                  <a:pt x="1337123" y="810351"/>
                </a:cubicBezTo>
                <a:cubicBezTo>
                  <a:pt x="1349045" y="816957"/>
                  <a:pt x="1354155" y="822176"/>
                  <a:pt x="1352453" y="826009"/>
                </a:cubicBezTo>
                <a:cubicBezTo>
                  <a:pt x="1350751" y="829841"/>
                  <a:pt x="1350212" y="835284"/>
                  <a:pt x="1350837" y="842338"/>
                </a:cubicBezTo>
                <a:cubicBezTo>
                  <a:pt x="1358475" y="840805"/>
                  <a:pt x="1367465" y="838933"/>
                  <a:pt x="1377806" y="836722"/>
                </a:cubicBezTo>
                <a:cubicBezTo>
                  <a:pt x="1388150" y="834511"/>
                  <a:pt x="1396300" y="836501"/>
                  <a:pt x="1402255" y="842694"/>
                </a:cubicBezTo>
                <a:cubicBezTo>
                  <a:pt x="1408209" y="848886"/>
                  <a:pt x="1407287" y="853369"/>
                  <a:pt x="1399487" y="856143"/>
                </a:cubicBezTo>
                <a:cubicBezTo>
                  <a:pt x="1391688" y="858917"/>
                  <a:pt x="1375585" y="861485"/>
                  <a:pt x="1351182" y="863845"/>
                </a:cubicBezTo>
                <a:lnTo>
                  <a:pt x="1351182" y="898517"/>
                </a:lnTo>
                <a:cubicBezTo>
                  <a:pt x="1363148" y="897758"/>
                  <a:pt x="1379113" y="895652"/>
                  <a:pt x="1399080" y="892199"/>
                </a:cubicBezTo>
                <a:cubicBezTo>
                  <a:pt x="1419048" y="888747"/>
                  <a:pt x="1432566" y="887933"/>
                  <a:pt x="1439632" y="889758"/>
                </a:cubicBezTo>
                <a:cubicBezTo>
                  <a:pt x="1446702" y="891582"/>
                  <a:pt x="1453304" y="895038"/>
                  <a:pt x="1459442" y="900125"/>
                </a:cubicBezTo>
                <a:cubicBezTo>
                  <a:pt x="1465580" y="905212"/>
                  <a:pt x="1467194" y="909434"/>
                  <a:pt x="1464284" y="912791"/>
                </a:cubicBezTo>
                <a:cubicBezTo>
                  <a:pt x="1461374" y="916149"/>
                  <a:pt x="1455336" y="917614"/>
                  <a:pt x="1446165" y="917186"/>
                </a:cubicBezTo>
                <a:cubicBezTo>
                  <a:pt x="1436994" y="916759"/>
                  <a:pt x="1425735" y="916545"/>
                  <a:pt x="1412388" y="916545"/>
                </a:cubicBezTo>
                <a:cubicBezTo>
                  <a:pt x="1398890" y="916545"/>
                  <a:pt x="1378447" y="917325"/>
                  <a:pt x="1351059" y="918885"/>
                </a:cubicBezTo>
                <a:cubicBezTo>
                  <a:pt x="1350247" y="963691"/>
                  <a:pt x="1348088" y="996589"/>
                  <a:pt x="1344589" y="1017581"/>
                </a:cubicBezTo>
                <a:cubicBezTo>
                  <a:pt x="1341089" y="1038573"/>
                  <a:pt x="1336840" y="1050178"/>
                  <a:pt x="1331841" y="1052396"/>
                </a:cubicBezTo>
                <a:cubicBezTo>
                  <a:pt x="1326844" y="1054614"/>
                  <a:pt x="1324111" y="1045061"/>
                  <a:pt x="1323643" y="1023736"/>
                </a:cubicBezTo>
                <a:cubicBezTo>
                  <a:pt x="1323173" y="1002412"/>
                  <a:pt x="1323360" y="968384"/>
                  <a:pt x="1324200" y="921653"/>
                </a:cubicBezTo>
                <a:cubicBezTo>
                  <a:pt x="1297423" y="925912"/>
                  <a:pt x="1275336" y="929527"/>
                  <a:pt x="1257940" y="932498"/>
                </a:cubicBezTo>
                <a:cubicBezTo>
                  <a:pt x="1240542" y="935469"/>
                  <a:pt x="1225963" y="938660"/>
                  <a:pt x="1214203" y="942071"/>
                </a:cubicBezTo>
                <a:cubicBezTo>
                  <a:pt x="1202441" y="945483"/>
                  <a:pt x="1193423" y="946260"/>
                  <a:pt x="1187150" y="944401"/>
                </a:cubicBezTo>
                <a:cubicBezTo>
                  <a:pt x="1180875" y="942543"/>
                  <a:pt x="1175763" y="938531"/>
                  <a:pt x="1171808" y="932366"/>
                </a:cubicBezTo>
                <a:cubicBezTo>
                  <a:pt x="1167854" y="926200"/>
                  <a:pt x="1171285" y="922863"/>
                  <a:pt x="1182105" y="922355"/>
                </a:cubicBezTo>
                <a:cubicBezTo>
                  <a:pt x="1192922" y="921846"/>
                  <a:pt x="1207453" y="920106"/>
                  <a:pt x="1225698" y="917135"/>
                </a:cubicBezTo>
                <a:cubicBezTo>
                  <a:pt x="1243943" y="914165"/>
                  <a:pt x="1255502" y="912388"/>
                  <a:pt x="1260371" y="911804"/>
                </a:cubicBezTo>
                <a:cubicBezTo>
                  <a:pt x="1259543" y="900179"/>
                  <a:pt x="1258113" y="890304"/>
                  <a:pt x="1256077" y="882178"/>
                </a:cubicBezTo>
                <a:cubicBezTo>
                  <a:pt x="1254042" y="874053"/>
                  <a:pt x="1249993" y="866232"/>
                  <a:pt x="1243929" y="858717"/>
                </a:cubicBezTo>
                <a:cubicBezTo>
                  <a:pt x="1237866" y="851202"/>
                  <a:pt x="1239557" y="848113"/>
                  <a:pt x="1248996" y="849449"/>
                </a:cubicBezTo>
                <a:cubicBezTo>
                  <a:pt x="1258439" y="850785"/>
                  <a:pt x="1265577" y="852488"/>
                  <a:pt x="1270412" y="854556"/>
                </a:cubicBezTo>
                <a:cubicBezTo>
                  <a:pt x="1275247" y="856625"/>
                  <a:pt x="1282091" y="856825"/>
                  <a:pt x="1290943" y="855157"/>
                </a:cubicBezTo>
                <a:cubicBezTo>
                  <a:pt x="1299794" y="853488"/>
                  <a:pt x="1310459" y="851202"/>
                  <a:pt x="1322939" y="848299"/>
                </a:cubicBezTo>
                <a:cubicBezTo>
                  <a:pt x="1322113" y="837271"/>
                  <a:pt x="1321316" y="829288"/>
                  <a:pt x="1320549" y="824350"/>
                </a:cubicBezTo>
                <a:cubicBezTo>
                  <a:pt x="1319782" y="819413"/>
                  <a:pt x="1318674" y="816523"/>
                  <a:pt x="1317222" y="815682"/>
                </a:cubicBezTo>
                <a:cubicBezTo>
                  <a:pt x="1306681" y="817378"/>
                  <a:pt x="1297557" y="817758"/>
                  <a:pt x="1289844" y="816822"/>
                </a:cubicBezTo>
                <a:cubicBezTo>
                  <a:pt x="1282133" y="815886"/>
                  <a:pt x="1278446" y="814651"/>
                  <a:pt x="1278785" y="813118"/>
                </a:cubicBezTo>
                <a:cubicBezTo>
                  <a:pt x="1266522" y="830468"/>
                  <a:pt x="1253152" y="842680"/>
                  <a:pt x="1238671" y="849754"/>
                </a:cubicBezTo>
                <a:cubicBezTo>
                  <a:pt x="1224190" y="856828"/>
                  <a:pt x="1223378" y="852962"/>
                  <a:pt x="1236238" y="838156"/>
                </a:cubicBezTo>
                <a:cubicBezTo>
                  <a:pt x="1249099" y="823350"/>
                  <a:pt x="1259953" y="808394"/>
                  <a:pt x="1268806" y="793290"/>
                </a:cubicBezTo>
                <a:cubicBezTo>
                  <a:pt x="1277656" y="778185"/>
                  <a:pt x="1281654" y="766411"/>
                  <a:pt x="1280799" y="757966"/>
                </a:cubicBezTo>
                <a:cubicBezTo>
                  <a:pt x="1280158" y="751633"/>
                  <a:pt x="1282639" y="748941"/>
                  <a:pt x="1288240" y="749891"/>
                </a:cubicBezTo>
                <a:close/>
                <a:moveTo>
                  <a:pt x="2669166" y="746996"/>
                </a:moveTo>
                <a:cubicBezTo>
                  <a:pt x="2672760" y="746408"/>
                  <a:pt x="2679322" y="747660"/>
                  <a:pt x="2688852" y="750753"/>
                </a:cubicBezTo>
                <a:cubicBezTo>
                  <a:pt x="2698836" y="754999"/>
                  <a:pt x="2702763" y="759570"/>
                  <a:pt x="2700633" y="764467"/>
                </a:cubicBezTo>
                <a:cubicBezTo>
                  <a:pt x="2698504" y="769364"/>
                  <a:pt x="2697439" y="775319"/>
                  <a:pt x="2697439" y="782333"/>
                </a:cubicBezTo>
                <a:cubicBezTo>
                  <a:pt x="2703475" y="780718"/>
                  <a:pt x="2709830" y="778823"/>
                  <a:pt x="2716504" y="776645"/>
                </a:cubicBezTo>
                <a:cubicBezTo>
                  <a:pt x="2723178" y="774468"/>
                  <a:pt x="2729116" y="776008"/>
                  <a:pt x="2734319" y="781264"/>
                </a:cubicBezTo>
                <a:cubicBezTo>
                  <a:pt x="2739521" y="786521"/>
                  <a:pt x="2737652" y="790987"/>
                  <a:pt x="2728713" y="794663"/>
                </a:cubicBezTo>
                <a:cubicBezTo>
                  <a:pt x="2719773" y="798339"/>
                  <a:pt x="2709240" y="801317"/>
                  <a:pt x="2697113" y="803596"/>
                </a:cubicBezTo>
                <a:cubicBezTo>
                  <a:pt x="2696462" y="810745"/>
                  <a:pt x="2696333" y="815146"/>
                  <a:pt x="2696726" y="816801"/>
                </a:cubicBezTo>
                <a:cubicBezTo>
                  <a:pt x="2712991" y="813600"/>
                  <a:pt x="2724416" y="810246"/>
                  <a:pt x="2731002" y="806739"/>
                </a:cubicBezTo>
                <a:cubicBezTo>
                  <a:pt x="2737588" y="803233"/>
                  <a:pt x="2744306" y="803545"/>
                  <a:pt x="2751156" y="807675"/>
                </a:cubicBezTo>
                <a:cubicBezTo>
                  <a:pt x="2758006" y="811806"/>
                  <a:pt x="2763321" y="815441"/>
                  <a:pt x="2767099" y="818582"/>
                </a:cubicBezTo>
                <a:cubicBezTo>
                  <a:pt x="2770876" y="821722"/>
                  <a:pt x="2771029" y="825483"/>
                  <a:pt x="2767556" y="829865"/>
                </a:cubicBezTo>
                <a:cubicBezTo>
                  <a:pt x="2764084" y="834246"/>
                  <a:pt x="2761510" y="843107"/>
                  <a:pt x="2759834" y="856449"/>
                </a:cubicBezTo>
                <a:cubicBezTo>
                  <a:pt x="2758159" y="869790"/>
                  <a:pt x="2755466" y="882076"/>
                  <a:pt x="2751756" y="893308"/>
                </a:cubicBezTo>
                <a:cubicBezTo>
                  <a:pt x="2748046" y="904540"/>
                  <a:pt x="2742936" y="906683"/>
                  <a:pt x="2736425" y="899738"/>
                </a:cubicBezTo>
                <a:cubicBezTo>
                  <a:pt x="2729913" y="892793"/>
                  <a:pt x="2727933" y="885305"/>
                  <a:pt x="2730483" y="877274"/>
                </a:cubicBezTo>
                <a:cubicBezTo>
                  <a:pt x="2733033" y="869244"/>
                  <a:pt x="2735373" y="859036"/>
                  <a:pt x="2737503" y="846651"/>
                </a:cubicBezTo>
                <a:cubicBezTo>
                  <a:pt x="2739632" y="834266"/>
                  <a:pt x="2739544" y="827497"/>
                  <a:pt x="2737238" y="826344"/>
                </a:cubicBezTo>
                <a:cubicBezTo>
                  <a:pt x="2734932" y="825191"/>
                  <a:pt x="2730927" y="825218"/>
                  <a:pt x="2725223" y="826426"/>
                </a:cubicBezTo>
                <a:cubicBezTo>
                  <a:pt x="2719519" y="827633"/>
                  <a:pt x="2710258" y="829749"/>
                  <a:pt x="2697439" y="832774"/>
                </a:cubicBezTo>
                <a:lnTo>
                  <a:pt x="2697439" y="841056"/>
                </a:lnTo>
                <a:cubicBezTo>
                  <a:pt x="2701739" y="839455"/>
                  <a:pt x="2705785" y="838204"/>
                  <a:pt x="2709576" y="837302"/>
                </a:cubicBezTo>
                <a:cubicBezTo>
                  <a:pt x="2713367" y="836399"/>
                  <a:pt x="2717400" y="838065"/>
                  <a:pt x="2721673" y="842297"/>
                </a:cubicBezTo>
                <a:cubicBezTo>
                  <a:pt x="2725945" y="846529"/>
                  <a:pt x="2725094" y="850358"/>
                  <a:pt x="2719119" y="853783"/>
                </a:cubicBezTo>
                <a:cubicBezTo>
                  <a:pt x="2713144" y="857208"/>
                  <a:pt x="2705489" y="859992"/>
                  <a:pt x="2696157" y="862136"/>
                </a:cubicBezTo>
                <a:lnTo>
                  <a:pt x="2696157" y="867874"/>
                </a:lnTo>
                <a:cubicBezTo>
                  <a:pt x="2699100" y="867033"/>
                  <a:pt x="2703760" y="866612"/>
                  <a:pt x="2710135" y="866612"/>
                </a:cubicBezTo>
                <a:cubicBezTo>
                  <a:pt x="2718776" y="866612"/>
                  <a:pt x="2723714" y="868115"/>
                  <a:pt x="2724948" y="871119"/>
                </a:cubicBezTo>
                <a:cubicBezTo>
                  <a:pt x="2726183" y="874124"/>
                  <a:pt x="2724514" y="877512"/>
                  <a:pt x="2719943" y="881283"/>
                </a:cubicBezTo>
                <a:cubicBezTo>
                  <a:pt x="2715372" y="885054"/>
                  <a:pt x="2707300" y="888093"/>
                  <a:pt x="2695729" y="890399"/>
                </a:cubicBezTo>
                <a:lnTo>
                  <a:pt x="2693613" y="906392"/>
                </a:lnTo>
                <a:cubicBezTo>
                  <a:pt x="2693613" y="911289"/>
                  <a:pt x="2691666" y="915908"/>
                  <a:pt x="2687773" y="920249"/>
                </a:cubicBezTo>
                <a:lnTo>
                  <a:pt x="2685533" y="922003"/>
                </a:lnTo>
                <a:lnTo>
                  <a:pt x="2713879" y="918193"/>
                </a:lnTo>
                <a:cubicBezTo>
                  <a:pt x="2713093" y="911112"/>
                  <a:pt x="2711193" y="904360"/>
                  <a:pt x="2708182" y="897937"/>
                </a:cubicBezTo>
                <a:cubicBezTo>
                  <a:pt x="2705171" y="891514"/>
                  <a:pt x="2707823" y="889212"/>
                  <a:pt x="2716138" y="891029"/>
                </a:cubicBezTo>
                <a:cubicBezTo>
                  <a:pt x="2724453" y="892847"/>
                  <a:pt x="2730652" y="895051"/>
                  <a:pt x="2734736" y="897642"/>
                </a:cubicBezTo>
                <a:cubicBezTo>
                  <a:pt x="2738819" y="900233"/>
                  <a:pt x="2740647" y="902783"/>
                  <a:pt x="2740219" y="905293"/>
                </a:cubicBezTo>
                <a:cubicBezTo>
                  <a:pt x="2739792" y="907803"/>
                  <a:pt x="2739151" y="910651"/>
                  <a:pt x="2738296" y="913839"/>
                </a:cubicBezTo>
                <a:cubicBezTo>
                  <a:pt x="2755388" y="912238"/>
                  <a:pt x="2768798" y="909922"/>
                  <a:pt x="2778524" y="906890"/>
                </a:cubicBezTo>
                <a:cubicBezTo>
                  <a:pt x="2788250" y="903859"/>
                  <a:pt x="2796745" y="906521"/>
                  <a:pt x="2804009" y="914877"/>
                </a:cubicBezTo>
                <a:cubicBezTo>
                  <a:pt x="2811273" y="923233"/>
                  <a:pt x="2808984" y="927940"/>
                  <a:pt x="2797142" y="928998"/>
                </a:cubicBezTo>
                <a:cubicBezTo>
                  <a:pt x="2785299" y="930056"/>
                  <a:pt x="2765684" y="931758"/>
                  <a:pt x="2738296" y="934105"/>
                </a:cubicBezTo>
                <a:cubicBezTo>
                  <a:pt x="2738296" y="959268"/>
                  <a:pt x="2738934" y="979097"/>
                  <a:pt x="2740209" y="993591"/>
                </a:cubicBezTo>
                <a:cubicBezTo>
                  <a:pt x="2741484" y="1008086"/>
                  <a:pt x="2740969" y="1018795"/>
                  <a:pt x="2738663" y="1025720"/>
                </a:cubicBezTo>
                <a:cubicBezTo>
                  <a:pt x="2736357" y="1032645"/>
                  <a:pt x="2731338" y="1039163"/>
                  <a:pt x="2723606" y="1045274"/>
                </a:cubicBezTo>
                <a:cubicBezTo>
                  <a:pt x="2715873" y="1051385"/>
                  <a:pt x="2710708" y="1050809"/>
                  <a:pt x="2708111" y="1043545"/>
                </a:cubicBezTo>
                <a:cubicBezTo>
                  <a:pt x="2705513" y="1036281"/>
                  <a:pt x="2699015" y="1028382"/>
                  <a:pt x="2688618" y="1019850"/>
                </a:cubicBezTo>
                <a:cubicBezTo>
                  <a:pt x="2678220" y="1011318"/>
                  <a:pt x="2677783" y="1008120"/>
                  <a:pt x="2687305" y="1010256"/>
                </a:cubicBezTo>
                <a:cubicBezTo>
                  <a:pt x="2696828" y="1012393"/>
                  <a:pt x="2704011" y="1013461"/>
                  <a:pt x="2708854" y="1013461"/>
                </a:cubicBezTo>
                <a:cubicBezTo>
                  <a:pt x="2711607" y="1013461"/>
                  <a:pt x="2713560" y="1010012"/>
                  <a:pt x="2714714" y="1003114"/>
                </a:cubicBezTo>
                <a:cubicBezTo>
                  <a:pt x="2715866" y="996216"/>
                  <a:pt x="2716043" y="974170"/>
                  <a:pt x="2715243" y="936974"/>
                </a:cubicBezTo>
                <a:cubicBezTo>
                  <a:pt x="2694868" y="939524"/>
                  <a:pt x="2676480" y="942285"/>
                  <a:pt x="2660080" y="945256"/>
                </a:cubicBezTo>
                <a:lnTo>
                  <a:pt x="2649847" y="947061"/>
                </a:lnTo>
                <a:lnTo>
                  <a:pt x="2652229" y="947198"/>
                </a:lnTo>
                <a:cubicBezTo>
                  <a:pt x="2654547" y="947611"/>
                  <a:pt x="2657326" y="948330"/>
                  <a:pt x="2660569" y="949356"/>
                </a:cubicBezTo>
                <a:cubicBezTo>
                  <a:pt x="2673537" y="953459"/>
                  <a:pt x="2681649" y="958594"/>
                  <a:pt x="2684904" y="964759"/>
                </a:cubicBezTo>
                <a:cubicBezTo>
                  <a:pt x="2688160" y="970924"/>
                  <a:pt x="2688407" y="977622"/>
                  <a:pt x="2685647" y="984852"/>
                </a:cubicBezTo>
                <a:cubicBezTo>
                  <a:pt x="2682887" y="992082"/>
                  <a:pt x="2678352" y="994029"/>
                  <a:pt x="2672045" y="990692"/>
                </a:cubicBezTo>
                <a:cubicBezTo>
                  <a:pt x="2665737" y="987355"/>
                  <a:pt x="2660046" y="981888"/>
                  <a:pt x="2654973" y="974292"/>
                </a:cubicBezTo>
                <a:cubicBezTo>
                  <a:pt x="2649384" y="964973"/>
                  <a:pt x="2645677" y="957461"/>
                  <a:pt x="2643853" y="951757"/>
                </a:cubicBezTo>
                <a:cubicBezTo>
                  <a:pt x="2643397" y="950331"/>
                  <a:pt x="2643403" y="949211"/>
                  <a:pt x="2643872" y="948398"/>
                </a:cubicBezTo>
                <a:lnTo>
                  <a:pt x="2644641" y="947979"/>
                </a:lnTo>
                <a:lnTo>
                  <a:pt x="2623862" y="951645"/>
                </a:lnTo>
                <a:cubicBezTo>
                  <a:pt x="2616116" y="952934"/>
                  <a:pt x="2607692" y="950014"/>
                  <a:pt x="2598590" y="942885"/>
                </a:cubicBezTo>
                <a:cubicBezTo>
                  <a:pt x="2589488" y="935757"/>
                  <a:pt x="2591207" y="931914"/>
                  <a:pt x="2603748" y="931358"/>
                </a:cubicBezTo>
                <a:cubicBezTo>
                  <a:pt x="2616289" y="930802"/>
                  <a:pt x="2631956" y="929242"/>
                  <a:pt x="2650751" y="926678"/>
                </a:cubicBezTo>
                <a:lnTo>
                  <a:pt x="2682373" y="922428"/>
                </a:lnTo>
                <a:lnTo>
                  <a:pt x="2680153" y="920407"/>
                </a:lnTo>
                <a:cubicBezTo>
                  <a:pt x="2679432" y="919357"/>
                  <a:pt x="2678754" y="917951"/>
                  <a:pt x="2678118" y="916189"/>
                </a:cubicBezTo>
                <a:cubicBezTo>
                  <a:pt x="2675575" y="909142"/>
                  <a:pt x="2674303" y="901597"/>
                  <a:pt x="2674303" y="893553"/>
                </a:cubicBezTo>
                <a:cubicBezTo>
                  <a:pt x="2668077" y="894407"/>
                  <a:pt x="2661840" y="893491"/>
                  <a:pt x="2655594" y="890806"/>
                </a:cubicBezTo>
                <a:cubicBezTo>
                  <a:pt x="2649347" y="888120"/>
                  <a:pt x="2649120" y="885173"/>
                  <a:pt x="2654912" y="881965"/>
                </a:cubicBezTo>
                <a:cubicBezTo>
                  <a:pt x="2660704" y="878756"/>
                  <a:pt x="2667168" y="876081"/>
                  <a:pt x="2674303" y="873937"/>
                </a:cubicBezTo>
                <a:lnTo>
                  <a:pt x="2674303" y="865473"/>
                </a:lnTo>
                <a:cubicBezTo>
                  <a:pt x="2664496" y="866327"/>
                  <a:pt x="2657150" y="865337"/>
                  <a:pt x="2652267" y="862502"/>
                </a:cubicBezTo>
                <a:cubicBezTo>
                  <a:pt x="2647383" y="859667"/>
                  <a:pt x="2647834" y="856723"/>
                  <a:pt x="2653620" y="853671"/>
                </a:cubicBezTo>
                <a:cubicBezTo>
                  <a:pt x="2659405" y="850619"/>
                  <a:pt x="2666300" y="848001"/>
                  <a:pt x="2674303" y="845817"/>
                </a:cubicBezTo>
                <a:lnTo>
                  <a:pt x="2674303" y="837373"/>
                </a:lnTo>
                <a:cubicBezTo>
                  <a:pt x="2665174" y="839787"/>
                  <a:pt x="2655862" y="842066"/>
                  <a:pt x="2646366" y="844210"/>
                </a:cubicBezTo>
                <a:cubicBezTo>
                  <a:pt x="2648021" y="859742"/>
                  <a:pt x="2649065" y="872988"/>
                  <a:pt x="2649500" y="883948"/>
                </a:cubicBezTo>
                <a:cubicBezTo>
                  <a:pt x="2649934" y="894909"/>
                  <a:pt x="2649208" y="903719"/>
                  <a:pt x="2647322" y="910380"/>
                </a:cubicBezTo>
                <a:cubicBezTo>
                  <a:pt x="2645437" y="917040"/>
                  <a:pt x="2641164" y="917186"/>
                  <a:pt x="2634503" y="910817"/>
                </a:cubicBezTo>
                <a:cubicBezTo>
                  <a:pt x="2627843" y="904449"/>
                  <a:pt x="2624726" y="896611"/>
                  <a:pt x="2625154" y="887306"/>
                </a:cubicBezTo>
                <a:cubicBezTo>
                  <a:pt x="2625581" y="878000"/>
                  <a:pt x="2625388" y="869295"/>
                  <a:pt x="2624574" y="861190"/>
                </a:cubicBezTo>
                <a:cubicBezTo>
                  <a:pt x="2623760" y="853084"/>
                  <a:pt x="2621206" y="845580"/>
                  <a:pt x="2616913" y="838675"/>
                </a:cubicBezTo>
                <a:cubicBezTo>
                  <a:pt x="2612620" y="831770"/>
                  <a:pt x="2614325" y="828318"/>
                  <a:pt x="2622030" y="828318"/>
                </a:cubicBezTo>
                <a:cubicBezTo>
                  <a:pt x="2628623" y="828318"/>
                  <a:pt x="2633313" y="828739"/>
                  <a:pt x="2636101" y="829580"/>
                </a:cubicBezTo>
                <a:cubicBezTo>
                  <a:pt x="2638888" y="830421"/>
                  <a:pt x="2651622" y="828169"/>
                  <a:pt x="2674303" y="822824"/>
                </a:cubicBezTo>
                <a:lnTo>
                  <a:pt x="2674303" y="808011"/>
                </a:lnTo>
                <a:cubicBezTo>
                  <a:pt x="2670532" y="809720"/>
                  <a:pt x="2665879" y="810575"/>
                  <a:pt x="2660345" y="810575"/>
                </a:cubicBezTo>
                <a:cubicBezTo>
                  <a:pt x="2655570" y="810575"/>
                  <a:pt x="2649893" y="808842"/>
                  <a:pt x="2643314" y="805376"/>
                </a:cubicBezTo>
                <a:cubicBezTo>
                  <a:pt x="2636735" y="801910"/>
                  <a:pt x="2637647" y="798692"/>
                  <a:pt x="2646051" y="795721"/>
                </a:cubicBezTo>
                <a:cubicBezTo>
                  <a:pt x="2654454" y="792750"/>
                  <a:pt x="2663872" y="790295"/>
                  <a:pt x="2674303" y="788355"/>
                </a:cubicBezTo>
                <a:cubicBezTo>
                  <a:pt x="2674303" y="774180"/>
                  <a:pt x="2671963" y="762823"/>
                  <a:pt x="2667283" y="754283"/>
                </a:cubicBezTo>
                <a:cubicBezTo>
                  <a:pt x="2664943" y="750014"/>
                  <a:pt x="2665571" y="747585"/>
                  <a:pt x="2669166" y="746996"/>
                </a:cubicBezTo>
                <a:close/>
                <a:moveTo>
                  <a:pt x="2966113" y="746004"/>
                </a:moveTo>
                <a:cubicBezTo>
                  <a:pt x="2970105" y="746267"/>
                  <a:pt x="2976411" y="748895"/>
                  <a:pt x="2985031" y="753887"/>
                </a:cubicBezTo>
                <a:cubicBezTo>
                  <a:pt x="2992574" y="759909"/>
                  <a:pt x="2995395" y="764796"/>
                  <a:pt x="2993496" y="768547"/>
                </a:cubicBezTo>
                <a:cubicBezTo>
                  <a:pt x="2991597" y="772298"/>
                  <a:pt x="2989569" y="775638"/>
                  <a:pt x="2987412" y="778568"/>
                </a:cubicBezTo>
                <a:cubicBezTo>
                  <a:pt x="3002211" y="793775"/>
                  <a:pt x="3018083" y="809849"/>
                  <a:pt x="3035025" y="826792"/>
                </a:cubicBezTo>
                <a:cubicBezTo>
                  <a:pt x="3051968" y="843735"/>
                  <a:pt x="3067551" y="856388"/>
                  <a:pt x="3081774" y="864750"/>
                </a:cubicBezTo>
                <a:cubicBezTo>
                  <a:pt x="3095997" y="873113"/>
                  <a:pt x="3110851" y="880500"/>
                  <a:pt x="3126335" y="886909"/>
                </a:cubicBezTo>
                <a:cubicBezTo>
                  <a:pt x="3141820" y="893319"/>
                  <a:pt x="3143905" y="897731"/>
                  <a:pt x="3132592" y="900145"/>
                </a:cubicBezTo>
                <a:cubicBezTo>
                  <a:pt x="3121279" y="902560"/>
                  <a:pt x="3107754" y="903767"/>
                  <a:pt x="3092019" y="903767"/>
                </a:cubicBezTo>
                <a:cubicBezTo>
                  <a:pt x="3076243" y="903767"/>
                  <a:pt x="3064645" y="898968"/>
                  <a:pt x="3057225" y="889371"/>
                </a:cubicBezTo>
                <a:cubicBezTo>
                  <a:pt x="3049805" y="879774"/>
                  <a:pt x="3039522" y="867128"/>
                  <a:pt x="3026378" y="851433"/>
                </a:cubicBezTo>
                <a:cubicBezTo>
                  <a:pt x="3013233" y="835738"/>
                  <a:pt x="2997756" y="815730"/>
                  <a:pt x="2979945" y="791408"/>
                </a:cubicBezTo>
                <a:cubicBezTo>
                  <a:pt x="2968265" y="811552"/>
                  <a:pt x="2956358" y="829203"/>
                  <a:pt x="2944224" y="844362"/>
                </a:cubicBezTo>
                <a:cubicBezTo>
                  <a:pt x="2932090" y="859521"/>
                  <a:pt x="2918735" y="873751"/>
                  <a:pt x="2904160" y="887051"/>
                </a:cubicBezTo>
                <a:cubicBezTo>
                  <a:pt x="2889584" y="900352"/>
                  <a:pt x="2872126" y="911146"/>
                  <a:pt x="2851785" y="919435"/>
                </a:cubicBezTo>
                <a:cubicBezTo>
                  <a:pt x="2831445" y="927723"/>
                  <a:pt x="2828663" y="925630"/>
                  <a:pt x="2843443" y="913157"/>
                </a:cubicBezTo>
                <a:cubicBezTo>
                  <a:pt x="2858222" y="900684"/>
                  <a:pt x="2873194" y="887285"/>
                  <a:pt x="2888360" y="872961"/>
                </a:cubicBezTo>
                <a:cubicBezTo>
                  <a:pt x="2903526" y="858636"/>
                  <a:pt x="2917013" y="843036"/>
                  <a:pt x="2928821" y="826161"/>
                </a:cubicBezTo>
                <a:cubicBezTo>
                  <a:pt x="2940629" y="809286"/>
                  <a:pt x="2949277" y="794992"/>
                  <a:pt x="2954764" y="783279"/>
                </a:cubicBezTo>
                <a:cubicBezTo>
                  <a:pt x="2960252" y="771565"/>
                  <a:pt x="2962358" y="761242"/>
                  <a:pt x="2961082" y="752310"/>
                </a:cubicBezTo>
                <a:cubicBezTo>
                  <a:pt x="2960445" y="747843"/>
                  <a:pt x="2962122" y="745742"/>
                  <a:pt x="2966113" y="746004"/>
                </a:cubicBezTo>
                <a:close/>
                <a:moveTo>
                  <a:pt x="3970095" y="744841"/>
                </a:moveTo>
                <a:cubicBezTo>
                  <a:pt x="3971575" y="745028"/>
                  <a:pt x="3973336" y="745527"/>
                  <a:pt x="3975379" y="746338"/>
                </a:cubicBezTo>
                <a:cubicBezTo>
                  <a:pt x="3983552" y="749580"/>
                  <a:pt x="3989748" y="753680"/>
                  <a:pt x="3993967" y="758638"/>
                </a:cubicBezTo>
                <a:cubicBezTo>
                  <a:pt x="3998186" y="763596"/>
                  <a:pt x="3998121" y="767207"/>
                  <a:pt x="3993774" y="769473"/>
                </a:cubicBezTo>
                <a:cubicBezTo>
                  <a:pt x="3989426" y="771738"/>
                  <a:pt x="3984787" y="775543"/>
                  <a:pt x="3979856" y="780888"/>
                </a:cubicBezTo>
                <a:cubicBezTo>
                  <a:pt x="3974925" y="786232"/>
                  <a:pt x="3968163" y="791638"/>
                  <a:pt x="3959569" y="797105"/>
                </a:cubicBezTo>
                <a:cubicBezTo>
                  <a:pt x="3950976" y="802572"/>
                  <a:pt x="3949341" y="805105"/>
                  <a:pt x="3954666" y="804705"/>
                </a:cubicBezTo>
                <a:cubicBezTo>
                  <a:pt x="3959990" y="804305"/>
                  <a:pt x="3979832" y="801812"/>
                  <a:pt x="4014192" y="797227"/>
                </a:cubicBezTo>
                <a:cubicBezTo>
                  <a:pt x="3999719" y="776228"/>
                  <a:pt x="3998650" y="767964"/>
                  <a:pt x="4010988" y="772433"/>
                </a:cubicBezTo>
                <a:cubicBezTo>
                  <a:pt x="4023325" y="776903"/>
                  <a:pt x="4032715" y="781898"/>
                  <a:pt x="4039159" y="787419"/>
                </a:cubicBezTo>
                <a:cubicBezTo>
                  <a:pt x="4045602" y="792940"/>
                  <a:pt x="4048824" y="799777"/>
                  <a:pt x="4048824" y="807930"/>
                </a:cubicBezTo>
                <a:cubicBezTo>
                  <a:pt x="4048824" y="818199"/>
                  <a:pt x="4045463" y="823092"/>
                  <a:pt x="4038742" y="822611"/>
                </a:cubicBezTo>
                <a:cubicBezTo>
                  <a:pt x="4032020" y="822129"/>
                  <a:pt x="4025865" y="817690"/>
                  <a:pt x="4020276" y="809293"/>
                </a:cubicBezTo>
                <a:cubicBezTo>
                  <a:pt x="3987625" y="818653"/>
                  <a:pt x="3966498" y="823950"/>
                  <a:pt x="3956894" y="825185"/>
                </a:cubicBezTo>
                <a:cubicBezTo>
                  <a:pt x="3969658" y="830583"/>
                  <a:pt x="3974684" y="834945"/>
                  <a:pt x="3971971" y="838268"/>
                </a:cubicBezTo>
                <a:cubicBezTo>
                  <a:pt x="3969258" y="841592"/>
                  <a:pt x="3967210" y="844223"/>
                  <a:pt x="3965826" y="846163"/>
                </a:cubicBezTo>
                <a:cubicBezTo>
                  <a:pt x="4001882" y="840262"/>
                  <a:pt x="4026876" y="835382"/>
                  <a:pt x="4040807" y="831523"/>
                </a:cubicBezTo>
                <a:cubicBezTo>
                  <a:pt x="4054739" y="827664"/>
                  <a:pt x="4065516" y="830346"/>
                  <a:pt x="4073139" y="839570"/>
                </a:cubicBezTo>
                <a:cubicBezTo>
                  <a:pt x="4080763" y="848795"/>
                  <a:pt x="4078216" y="853929"/>
                  <a:pt x="4065499" y="854973"/>
                </a:cubicBezTo>
                <a:cubicBezTo>
                  <a:pt x="4052782" y="856018"/>
                  <a:pt x="4031047" y="857612"/>
                  <a:pt x="4000295" y="859755"/>
                </a:cubicBezTo>
                <a:cubicBezTo>
                  <a:pt x="4022664" y="877810"/>
                  <a:pt x="4039288" y="890809"/>
                  <a:pt x="4050167" y="898751"/>
                </a:cubicBezTo>
                <a:cubicBezTo>
                  <a:pt x="4061046" y="906694"/>
                  <a:pt x="4072322" y="913581"/>
                  <a:pt x="4083995" y="919414"/>
                </a:cubicBezTo>
                <a:cubicBezTo>
                  <a:pt x="4095668" y="925247"/>
                  <a:pt x="4109321" y="930015"/>
                  <a:pt x="4124955" y="933719"/>
                </a:cubicBezTo>
                <a:cubicBezTo>
                  <a:pt x="4140588" y="937422"/>
                  <a:pt x="4143624" y="941444"/>
                  <a:pt x="4134060" y="945785"/>
                </a:cubicBezTo>
                <a:cubicBezTo>
                  <a:pt x="4124497" y="950126"/>
                  <a:pt x="4110525" y="952296"/>
                  <a:pt x="4092144" y="952296"/>
                </a:cubicBezTo>
                <a:cubicBezTo>
                  <a:pt x="4073967" y="952296"/>
                  <a:pt x="4061440" y="948623"/>
                  <a:pt x="4054562" y="941278"/>
                </a:cubicBezTo>
                <a:cubicBezTo>
                  <a:pt x="4047685" y="933932"/>
                  <a:pt x="4039091" y="924074"/>
                  <a:pt x="4028782" y="911703"/>
                </a:cubicBezTo>
                <a:cubicBezTo>
                  <a:pt x="4018472" y="899331"/>
                  <a:pt x="4004181" y="882646"/>
                  <a:pt x="3985909" y="861647"/>
                </a:cubicBezTo>
                <a:lnTo>
                  <a:pt x="3959376" y="866429"/>
                </a:lnTo>
                <a:cubicBezTo>
                  <a:pt x="3948728" y="887726"/>
                  <a:pt x="3935159" y="907053"/>
                  <a:pt x="3918671" y="924410"/>
                </a:cubicBezTo>
                <a:cubicBezTo>
                  <a:pt x="3902182" y="941766"/>
                  <a:pt x="3883123" y="954582"/>
                  <a:pt x="3861494" y="962856"/>
                </a:cubicBezTo>
                <a:cubicBezTo>
                  <a:pt x="3839864" y="971131"/>
                  <a:pt x="3837487" y="968615"/>
                  <a:pt x="3854362" y="955307"/>
                </a:cubicBezTo>
                <a:cubicBezTo>
                  <a:pt x="3871237" y="942000"/>
                  <a:pt x="3886803" y="927384"/>
                  <a:pt x="3901060" y="911458"/>
                </a:cubicBezTo>
                <a:cubicBezTo>
                  <a:pt x="3915317" y="895533"/>
                  <a:pt x="3925362" y="881907"/>
                  <a:pt x="3931195" y="870580"/>
                </a:cubicBezTo>
                <a:cubicBezTo>
                  <a:pt x="3917006" y="873035"/>
                  <a:pt x="3906048" y="874714"/>
                  <a:pt x="3898323" y="875616"/>
                </a:cubicBezTo>
                <a:cubicBezTo>
                  <a:pt x="3890598" y="876518"/>
                  <a:pt x="3883079" y="873113"/>
                  <a:pt x="3875768" y="865402"/>
                </a:cubicBezTo>
                <a:cubicBezTo>
                  <a:pt x="3868456" y="857690"/>
                  <a:pt x="3869653" y="854265"/>
                  <a:pt x="3879359" y="855126"/>
                </a:cubicBezTo>
                <a:cubicBezTo>
                  <a:pt x="3889065" y="855987"/>
                  <a:pt x="3908690" y="854424"/>
                  <a:pt x="3938235" y="850436"/>
                </a:cubicBezTo>
                <a:cubicBezTo>
                  <a:pt x="3940351" y="844074"/>
                  <a:pt x="3941409" y="839699"/>
                  <a:pt x="3941409" y="837312"/>
                </a:cubicBezTo>
                <a:cubicBezTo>
                  <a:pt x="3941409" y="835074"/>
                  <a:pt x="3941253" y="832971"/>
                  <a:pt x="3940941" y="831004"/>
                </a:cubicBezTo>
                <a:cubicBezTo>
                  <a:pt x="3935352" y="832591"/>
                  <a:pt x="3929139" y="834477"/>
                  <a:pt x="3922303" y="836661"/>
                </a:cubicBezTo>
                <a:cubicBezTo>
                  <a:pt x="3915466" y="838845"/>
                  <a:pt x="3912048" y="834375"/>
                  <a:pt x="3912048" y="823252"/>
                </a:cubicBezTo>
                <a:cubicBezTo>
                  <a:pt x="3912048" y="813742"/>
                  <a:pt x="3914642" y="808042"/>
                  <a:pt x="3919830" y="806149"/>
                </a:cubicBezTo>
                <a:cubicBezTo>
                  <a:pt x="3925019" y="804257"/>
                  <a:pt x="3930452" y="801283"/>
                  <a:pt x="3936129" y="797227"/>
                </a:cubicBezTo>
                <a:cubicBezTo>
                  <a:pt x="3941806" y="793171"/>
                  <a:pt x="3948148" y="786229"/>
                  <a:pt x="3955154" y="776401"/>
                </a:cubicBezTo>
                <a:cubicBezTo>
                  <a:pt x="3962160" y="766573"/>
                  <a:pt x="3965240" y="758295"/>
                  <a:pt x="3964392" y="751567"/>
                </a:cubicBezTo>
                <a:cubicBezTo>
                  <a:pt x="3963756" y="746521"/>
                  <a:pt x="3965657" y="744279"/>
                  <a:pt x="3970095" y="744841"/>
                </a:cubicBezTo>
                <a:close/>
                <a:moveTo>
                  <a:pt x="1305443" y="235182"/>
                </a:moveTo>
                <a:cubicBezTo>
                  <a:pt x="1308483" y="235482"/>
                  <a:pt x="1312659" y="236736"/>
                  <a:pt x="1317965" y="238943"/>
                </a:cubicBezTo>
                <a:cubicBezTo>
                  <a:pt x="1339197" y="247769"/>
                  <a:pt x="1353621" y="256255"/>
                  <a:pt x="1361244" y="264400"/>
                </a:cubicBezTo>
                <a:cubicBezTo>
                  <a:pt x="1368865" y="272545"/>
                  <a:pt x="1371537" y="282784"/>
                  <a:pt x="1369256" y="295117"/>
                </a:cubicBezTo>
                <a:cubicBezTo>
                  <a:pt x="1366976" y="307449"/>
                  <a:pt x="1360157" y="308457"/>
                  <a:pt x="1348802" y="298139"/>
                </a:cubicBezTo>
                <a:cubicBezTo>
                  <a:pt x="1337442" y="287821"/>
                  <a:pt x="1324070" y="274510"/>
                  <a:pt x="1308683" y="258205"/>
                </a:cubicBezTo>
                <a:cubicBezTo>
                  <a:pt x="1297401" y="241955"/>
                  <a:pt x="1296322" y="234280"/>
                  <a:pt x="1305443" y="235182"/>
                </a:cubicBezTo>
                <a:close/>
                <a:moveTo>
                  <a:pt x="591069" y="235182"/>
                </a:moveTo>
                <a:cubicBezTo>
                  <a:pt x="594109" y="235482"/>
                  <a:pt x="598282" y="236736"/>
                  <a:pt x="603590" y="238943"/>
                </a:cubicBezTo>
                <a:cubicBezTo>
                  <a:pt x="624820" y="247769"/>
                  <a:pt x="639246" y="256255"/>
                  <a:pt x="646869" y="264400"/>
                </a:cubicBezTo>
                <a:cubicBezTo>
                  <a:pt x="654490" y="272545"/>
                  <a:pt x="657162" y="282784"/>
                  <a:pt x="654881" y="295117"/>
                </a:cubicBezTo>
                <a:cubicBezTo>
                  <a:pt x="652601" y="307449"/>
                  <a:pt x="645783" y="308457"/>
                  <a:pt x="634424" y="298139"/>
                </a:cubicBezTo>
                <a:cubicBezTo>
                  <a:pt x="623067" y="287821"/>
                  <a:pt x="609695" y="274510"/>
                  <a:pt x="594308" y="258205"/>
                </a:cubicBezTo>
                <a:cubicBezTo>
                  <a:pt x="583026" y="241955"/>
                  <a:pt x="581945" y="234280"/>
                  <a:pt x="591069" y="235182"/>
                </a:cubicBezTo>
                <a:close/>
                <a:moveTo>
                  <a:pt x="2917549" y="233929"/>
                </a:moveTo>
                <a:cubicBezTo>
                  <a:pt x="2921532" y="233285"/>
                  <a:pt x="2925934" y="233583"/>
                  <a:pt x="2930756" y="234824"/>
                </a:cubicBezTo>
                <a:cubicBezTo>
                  <a:pt x="2940400" y="237305"/>
                  <a:pt x="2946699" y="242521"/>
                  <a:pt x="2949653" y="250472"/>
                </a:cubicBezTo>
                <a:cubicBezTo>
                  <a:pt x="2952607" y="258424"/>
                  <a:pt x="2952191" y="268373"/>
                  <a:pt x="2948405" y="280318"/>
                </a:cubicBezTo>
                <a:cubicBezTo>
                  <a:pt x="2944619" y="292263"/>
                  <a:pt x="2937743" y="303689"/>
                  <a:pt x="2927777" y="314594"/>
                </a:cubicBezTo>
                <a:cubicBezTo>
                  <a:pt x="2917810" y="325500"/>
                  <a:pt x="2908202" y="331437"/>
                  <a:pt x="2898953" y="332405"/>
                </a:cubicBezTo>
                <a:cubicBezTo>
                  <a:pt x="2889704" y="333373"/>
                  <a:pt x="2887897" y="330889"/>
                  <a:pt x="2893532" y="324952"/>
                </a:cubicBezTo>
                <a:cubicBezTo>
                  <a:pt x="2899168" y="319015"/>
                  <a:pt x="2904363" y="313024"/>
                  <a:pt x="2909117" y="306980"/>
                </a:cubicBezTo>
                <a:cubicBezTo>
                  <a:pt x="2913871" y="300936"/>
                  <a:pt x="2918004" y="293697"/>
                  <a:pt x="2921517" y="285265"/>
                </a:cubicBezTo>
                <a:cubicBezTo>
                  <a:pt x="2915193" y="285265"/>
                  <a:pt x="2909877" y="283648"/>
                  <a:pt x="2905568" y="280415"/>
                </a:cubicBezTo>
                <a:cubicBezTo>
                  <a:pt x="2901258" y="277181"/>
                  <a:pt x="2898340" y="272951"/>
                  <a:pt x="2896813" y="267724"/>
                </a:cubicBezTo>
                <a:cubicBezTo>
                  <a:pt x="2895286" y="262497"/>
                  <a:pt x="2895006" y="257614"/>
                  <a:pt x="2895974" y="253075"/>
                </a:cubicBezTo>
                <a:cubicBezTo>
                  <a:pt x="2896942" y="248536"/>
                  <a:pt x="2900570" y="243740"/>
                  <a:pt x="2906858" y="238685"/>
                </a:cubicBezTo>
                <a:cubicBezTo>
                  <a:pt x="2910002" y="236157"/>
                  <a:pt x="2913566" y="234572"/>
                  <a:pt x="2917549" y="233929"/>
                </a:cubicBezTo>
                <a:close/>
                <a:moveTo>
                  <a:pt x="5440765" y="223746"/>
                </a:moveTo>
                <a:cubicBezTo>
                  <a:pt x="5437393" y="223936"/>
                  <a:pt x="5434114" y="225216"/>
                  <a:pt x="5430926" y="227585"/>
                </a:cubicBezTo>
                <a:cubicBezTo>
                  <a:pt x="5424552" y="232325"/>
                  <a:pt x="5421365" y="238642"/>
                  <a:pt x="5421365" y="246536"/>
                </a:cubicBezTo>
                <a:cubicBezTo>
                  <a:pt x="5421365" y="254431"/>
                  <a:pt x="5424914" y="260356"/>
                  <a:pt x="5432013" y="264314"/>
                </a:cubicBezTo>
                <a:cubicBezTo>
                  <a:pt x="5439111" y="268272"/>
                  <a:pt x="5446059" y="268071"/>
                  <a:pt x="5452856" y="263712"/>
                </a:cubicBezTo>
                <a:cubicBezTo>
                  <a:pt x="5459653" y="259338"/>
                  <a:pt x="5462847" y="253029"/>
                  <a:pt x="5462439" y="244783"/>
                </a:cubicBezTo>
                <a:cubicBezTo>
                  <a:pt x="5462030" y="236537"/>
                  <a:pt x="5458270" y="230425"/>
                  <a:pt x="5451157" y="226445"/>
                </a:cubicBezTo>
                <a:cubicBezTo>
                  <a:pt x="5447600" y="224456"/>
                  <a:pt x="5444136" y="223556"/>
                  <a:pt x="5440765" y="223746"/>
                </a:cubicBezTo>
                <a:close/>
                <a:moveTo>
                  <a:pt x="5129431" y="208323"/>
                </a:moveTo>
                <a:lnTo>
                  <a:pt x="5105361" y="213335"/>
                </a:lnTo>
                <a:cubicBezTo>
                  <a:pt x="5099927" y="225539"/>
                  <a:pt x="5097363" y="232153"/>
                  <a:pt x="5097671" y="233178"/>
                </a:cubicBezTo>
                <a:cubicBezTo>
                  <a:pt x="5097980" y="234203"/>
                  <a:pt x="5099381" y="235074"/>
                  <a:pt x="5101876" y="235792"/>
                </a:cubicBezTo>
                <a:cubicBezTo>
                  <a:pt x="5104372" y="236509"/>
                  <a:pt x="5108595" y="238100"/>
                  <a:pt x="5114546" y="240567"/>
                </a:cubicBezTo>
                <a:cubicBezTo>
                  <a:pt x="5120024" y="233913"/>
                  <a:pt x="5124986" y="223165"/>
                  <a:pt x="5129431" y="208323"/>
                </a:cubicBezTo>
                <a:close/>
                <a:moveTo>
                  <a:pt x="2633881" y="208323"/>
                </a:moveTo>
                <a:lnTo>
                  <a:pt x="2609811" y="213335"/>
                </a:lnTo>
                <a:cubicBezTo>
                  <a:pt x="2604376" y="225539"/>
                  <a:pt x="2601813" y="232153"/>
                  <a:pt x="2602121" y="233178"/>
                </a:cubicBezTo>
                <a:cubicBezTo>
                  <a:pt x="2602430" y="234203"/>
                  <a:pt x="2603831" y="235074"/>
                  <a:pt x="2606327" y="235792"/>
                </a:cubicBezTo>
                <a:cubicBezTo>
                  <a:pt x="2608822" y="236509"/>
                  <a:pt x="2613045" y="238100"/>
                  <a:pt x="2618996" y="240567"/>
                </a:cubicBezTo>
                <a:cubicBezTo>
                  <a:pt x="2624474" y="233913"/>
                  <a:pt x="2629436" y="223165"/>
                  <a:pt x="2633881" y="208323"/>
                </a:cubicBezTo>
                <a:close/>
                <a:moveTo>
                  <a:pt x="4835544" y="202166"/>
                </a:moveTo>
                <a:cubicBezTo>
                  <a:pt x="4842454" y="202657"/>
                  <a:pt x="4848320" y="204301"/>
                  <a:pt x="4853142" y="207097"/>
                </a:cubicBezTo>
                <a:cubicBezTo>
                  <a:pt x="4862786" y="212690"/>
                  <a:pt x="4866693" y="217892"/>
                  <a:pt x="4864865" y="222703"/>
                </a:cubicBezTo>
                <a:cubicBezTo>
                  <a:pt x="4863037" y="227513"/>
                  <a:pt x="4856573" y="229919"/>
                  <a:pt x="4845474" y="229919"/>
                </a:cubicBezTo>
                <a:cubicBezTo>
                  <a:pt x="4836497" y="229016"/>
                  <a:pt x="4828101" y="228564"/>
                  <a:pt x="4820285" y="228564"/>
                </a:cubicBezTo>
                <a:cubicBezTo>
                  <a:pt x="4812312" y="228564"/>
                  <a:pt x="4800750" y="229009"/>
                  <a:pt x="4785600" y="229898"/>
                </a:cubicBezTo>
                <a:cubicBezTo>
                  <a:pt x="4770449" y="230787"/>
                  <a:pt x="4754758" y="232809"/>
                  <a:pt x="4738525" y="235964"/>
                </a:cubicBezTo>
                <a:cubicBezTo>
                  <a:pt x="4722291" y="239119"/>
                  <a:pt x="4711181" y="240925"/>
                  <a:pt x="4705194" y="241385"/>
                </a:cubicBezTo>
                <a:cubicBezTo>
                  <a:pt x="4699207" y="241843"/>
                  <a:pt x="4691908" y="238000"/>
                  <a:pt x="4683297" y="229855"/>
                </a:cubicBezTo>
                <a:cubicBezTo>
                  <a:pt x="4674685" y="221709"/>
                  <a:pt x="4676704" y="217637"/>
                  <a:pt x="4689352" y="217637"/>
                </a:cubicBezTo>
                <a:cubicBezTo>
                  <a:pt x="4699247" y="217637"/>
                  <a:pt x="4717609" y="216296"/>
                  <a:pt x="4744440" y="213615"/>
                </a:cubicBezTo>
                <a:cubicBezTo>
                  <a:pt x="4771270" y="210933"/>
                  <a:pt x="4793684" y="207778"/>
                  <a:pt x="4811681" y="204150"/>
                </a:cubicBezTo>
                <a:cubicBezTo>
                  <a:pt x="4820679" y="202336"/>
                  <a:pt x="4828634" y="201674"/>
                  <a:pt x="4835544" y="202166"/>
                </a:cubicBezTo>
                <a:close/>
                <a:moveTo>
                  <a:pt x="5443246" y="200826"/>
                </a:moveTo>
                <a:cubicBezTo>
                  <a:pt x="5448768" y="200949"/>
                  <a:pt x="5454412" y="202221"/>
                  <a:pt x="5460180" y="204645"/>
                </a:cubicBezTo>
                <a:cubicBezTo>
                  <a:pt x="5471717" y="209492"/>
                  <a:pt x="5479378" y="217171"/>
                  <a:pt x="5483164" y="227682"/>
                </a:cubicBezTo>
                <a:cubicBezTo>
                  <a:pt x="5486950" y="238194"/>
                  <a:pt x="5487395" y="248590"/>
                  <a:pt x="5484498" y="258872"/>
                </a:cubicBezTo>
                <a:cubicBezTo>
                  <a:pt x="5481601" y="269154"/>
                  <a:pt x="5476180" y="277024"/>
                  <a:pt x="5468236" y="282480"/>
                </a:cubicBezTo>
                <a:cubicBezTo>
                  <a:pt x="5460292" y="287936"/>
                  <a:pt x="5450852" y="290664"/>
                  <a:pt x="5439917" y="290664"/>
                </a:cubicBezTo>
                <a:cubicBezTo>
                  <a:pt x="5428983" y="290664"/>
                  <a:pt x="5419082" y="286226"/>
                  <a:pt x="5410212" y="277349"/>
                </a:cubicBezTo>
                <a:cubicBezTo>
                  <a:pt x="5401342" y="268473"/>
                  <a:pt x="5396908" y="258930"/>
                  <a:pt x="5396908" y="248719"/>
                </a:cubicBezTo>
                <a:cubicBezTo>
                  <a:pt x="5396908" y="238509"/>
                  <a:pt x="5399296" y="229579"/>
                  <a:pt x="5404071" y="221928"/>
                </a:cubicBezTo>
                <a:cubicBezTo>
                  <a:pt x="5408846" y="214278"/>
                  <a:pt x="5416507" y="208273"/>
                  <a:pt x="5427054" y="203913"/>
                </a:cubicBezTo>
                <a:cubicBezTo>
                  <a:pt x="5432328" y="201733"/>
                  <a:pt x="5437725" y="200705"/>
                  <a:pt x="5443246" y="200826"/>
                </a:cubicBezTo>
                <a:close/>
                <a:moveTo>
                  <a:pt x="4109890" y="196169"/>
                </a:moveTo>
                <a:lnTo>
                  <a:pt x="4073300" y="200042"/>
                </a:lnTo>
                <a:cubicBezTo>
                  <a:pt x="4070604" y="204760"/>
                  <a:pt x="4068407" y="208395"/>
                  <a:pt x="4066708" y="210947"/>
                </a:cubicBezTo>
                <a:cubicBezTo>
                  <a:pt x="4065008" y="213500"/>
                  <a:pt x="4065463" y="215048"/>
                  <a:pt x="4068073" y="215593"/>
                </a:cubicBezTo>
                <a:cubicBezTo>
                  <a:pt x="4070683" y="216138"/>
                  <a:pt x="4079961" y="218612"/>
                  <a:pt x="4095908" y="223014"/>
                </a:cubicBezTo>
                <a:cubicBezTo>
                  <a:pt x="4099952" y="217995"/>
                  <a:pt x="4104612" y="209047"/>
                  <a:pt x="4109890" y="196169"/>
                </a:cubicBezTo>
                <a:close/>
                <a:moveTo>
                  <a:pt x="3795176" y="181327"/>
                </a:moveTo>
                <a:lnTo>
                  <a:pt x="3769966" y="185049"/>
                </a:lnTo>
                <a:cubicBezTo>
                  <a:pt x="3765822" y="197482"/>
                  <a:pt x="3762714" y="204516"/>
                  <a:pt x="3760641" y="206150"/>
                </a:cubicBezTo>
                <a:cubicBezTo>
                  <a:pt x="3758569" y="207785"/>
                  <a:pt x="3765234" y="210703"/>
                  <a:pt x="3780635" y="214905"/>
                </a:cubicBezTo>
                <a:cubicBezTo>
                  <a:pt x="3782514" y="211391"/>
                  <a:pt x="3785181" y="205552"/>
                  <a:pt x="3788637" y="197385"/>
                </a:cubicBezTo>
                <a:cubicBezTo>
                  <a:pt x="3792093" y="189219"/>
                  <a:pt x="3794272" y="183866"/>
                  <a:pt x="3795176" y="181327"/>
                </a:cubicBezTo>
                <a:close/>
                <a:moveTo>
                  <a:pt x="4424384" y="178754"/>
                </a:moveTo>
                <a:cubicBezTo>
                  <a:pt x="4425217" y="179785"/>
                  <a:pt x="4422807" y="183163"/>
                  <a:pt x="4417154" y="188888"/>
                </a:cubicBezTo>
                <a:cubicBezTo>
                  <a:pt x="4405847" y="200339"/>
                  <a:pt x="4391972" y="212962"/>
                  <a:pt x="4375531" y="226757"/>
                </a:cubicBezTo>
                <a:cubicBezTo>
                  <a:pt x="4359090" y="240552"/>
                  <a:pt x="4349160" y="250153"/>
                  <a:pt x="4345739" y="255560"/>
                </a:cubicBezTo>
                <a:cubicBezTo>
                  <a:pt x="4342319" y="260966"/>
                  <a:pt x="4333869" y="258334"/>
                  <a:pt x="4320390" y="247665"/>
                </a:cubicBezTo>
                <a:cubicBezTo>
                  <a:pt x="4309720" y="233354"/>
                  <a:pt x="4309089" y="225915"/>
                  <a:pt x="4318497" y="225348"/>
                </a:cubicBezTo>
                <a:cubicBezTo>
                  <a:pt x="4327904" y="224782"/>
                  <a:pt x="4342205" y="219365"/>
                  <a:pt x="4361399" y="209097"/>
                </a:cubicBezTo>
                <a:cubicBezTo>
                  <a:pt x="4380593" y="198830"/>
                  <a:pt x="4397511" y="190032"/>
                  <a:pt x="4412153" y="182704"/>
                </a:cubicBezTo>
                <a:cubicBezTo>
                  <a:pt x="4419473" y="179040"/>
                  <a:pt x="4423550" y="177724"/>
                  <a:pt x="4424384" y="178754"/>
                </a:cubicBezTo>
                <a:close/>
                <a:moveTo>
                  <a:pt x="1225020" y="166767"/>
                </a:moveTo>
                <a:cubicBezTo>
                  <a:pt x="1226917" y="166495"/>
                  <a:pt x="1229340" y="166663"/>
                  <a:pt x="1232289" y="167270"/>
                </a:cubicBezTo>
                <a:cubicBezTo>
                  <a:pt x="1244084" y="169701"/>
                  <a:pt x="1251760" y="173727"/>
                  <a:pt x="1255318" y="179349"/>
                </a:cubicBezTo>
                <a:cubicBezTo>
                  <a:pt x="1258872" y="184970"/>
                  <a:pt x="1259988" y="190756"/>
                  <a:pt x="1258661" y="196707"/>
                </a:cubicBezTo>
                <a:cubicBezTo>
                  <a:pt x="1257335" y="202658"/>
                  <a:pt x="1252331" y="203429"/>
                  <a:pt x="1243647" y="199020"/>
                </a:cubicBezTo>
                <a:cubicBezTo>
                  <a:pt x="1234964" y="194610"/>
                  <a:pt x="1227790" y="188634"/>
                  <a:pt x="1222127" y="181091"/>
                </a:cubicBezTo>
                <a:cubicBezTo>
                  <a:pt x="1218362" y="172358"/>
                  <a:pt x="1219326" y="167583"/>
                  <a:pt x="1225020" y="166767"/>
                </a:cubicBezTo>
                <a:close/>
                <a:moveTo>
                  <a:pt x="510644" y="166767"/>
                </a:moveTo>
                <a:cubicBezTo>
                  <a:pt x="512542" y="166495"/>
                  <a:pt x="514965" y="166663"/>
                  <a:pt x="517914" y="167270"/>
                </a:cubicBezTo>
                <a:cubicBezTo>
                  <a:pt x="529710" y="169701"/>
                  <a:pt x="537385" y="173727"/>
                  <a:pt x="540941" y="179349"/>
                </a:cubicBezTo>
                <a:cubicBezTo>
                  <a:pt x="544498" y="184970"/>
                  <a:pt x="545613" y="190756"/>
                  <a:pt x="544286" y="196707"/>
                </a:cubicBezTo>
                <a:cubicBezTo>
                  <a:pt x="542960" y="202658"/>
                  <a:pt x="537954" y="203429"/>
                  <a:pt x="529273" y="199020"/>
                </a:cubicBezTo>
                <a:cubicBezTo>
                  <a:pt x="520589" y="194610"/>
                  <a:pt x="513415" y="188634"/>
                  <a:pt x="507751" y="181091"/>
                </a:cubicBezTo>
                <a:cubicBezTo>
                  <a:pt x="503986" y="172358"/>
                  <a:pt x="504951" y="167583"/>
                  <a:pt x="510644" y="166767"/>
                </a:cubicBezTo>
                <a:close/>
                <a:moveTo>
                  <a:pt x="2321057" y="152631"/>
                </a:moveTo>
                <a:cubicBezTo>
                  <a:pt x="2323376" y="152942"/>
                  <a:pt x="2326181" y="153577"/>
                  <a:pt x="2329472" y="154536"/>
                </a:cubicBezTo>
                <a:cubicBezTo>
                  <a:pt x="2342636" y="158372"/>
                  <a:pt x="2352111" y="164184"/>
                  <a:pt x="2357897" y="171971"/>
                </a:cubicBezTo>
                <a:cubicBezTo>
                  <a:pt x="2363684" y="179757"/>
                  <a:pt x="2365111" y="189336"/>
                  <a:pt x="2362178" y="200709"/>
                </a:cubicBezTo>
                <a:cubicBezTo>
                  <a:pt x="2359245" y="212080"/>
                  <a:pt x="2349999" y="209399"/>
                  <a:pt x="2334440" y="192663"/>
                </a:cubicBezTo>
                <a:cubicBezTo>
                  <a:pt x="2322753" y="176473"/>
                  <a:pt x="2315712" y="165112"/>
                  <a:pt x="2313317" y="158580"/>
                </a:cubicBezTo>
                <a:cubicBezTo>
                  <a:pt x="2311521" y="153681"/>
                  <a:pt x="2314101" y="151699"/>
                  <a:pt x="2321057" y="152631"/>
                </a:cubicBezTo>
                <a:close/>
                <a:moveTo>
                  <a:pt x="4371216" y="144997"/>
                </a:moveTo>
                <a:cubicBezTo>
                  <a:pt x="4376115" y="145900"/>
                  <a:pt x="4380303" y="147793"/>
                  <a:pt x="4383780" y="150675"/>
                </a:cubicBezTo>
                <a:cubicBezTo>
                  <a:pt x="4391252" y="155996"/>
                  <a:pt x="4394693" y="162660"/>
                  <a:pt x="4394105" y="170669"/>
                </a:cubicBezTo>
                <a:cubicBezTo>
                  <a:pt x="4393517" y="178678"/>
                  <a:pt x="4388459" y="181736"/>
                  <a:pt x="4378930" y="179843"/>
                </a:cubicBezTo>
                <a:cubicBezTo>
                  <a:pt x="4369401" y="177950"/>
                  <a:pt x="4359768" y="172250"/>
                  <a:pt x="4350031" y="162743"/>
                </a:cubicBezTo>
                <a:cubicBezTo>
                  <a:pt x="4340294" y="153235"/>
                  <a:pt x="4341746" y="147406"/>
                  <a:pt x="4354387" y="145255"/>
                </a:cubicBezTo>
                <a:cubicBezTo>
                  <a:pt x="4360707" y="144179"/>
                  <a:pt x="4366317" y="144093"/>
                  <a:pt x="4371216" y="144997"/>
                </a:cubicBezTo>
                <a:close/>
                <a:moveTo>
                  <a:pt x="1901116" y="143534"/>
                </a:moveTo>
                <a:cubicBezTo>
                  <a:pt x="1894376" y="144394"/>
                  <a:pt x="1882567" y="146008"/>
                  <a:pt x="1865689" y="148374"/>
                </a:cubicBezTo>
                <a:cubicBezTo>
                  <a:pt x="1868327" y="171677"/>
                  <a:pt x="1870102" y="191054"/>
                  <a:pt x="1871014" y="206505"/>
                </a:cubicBezTo>
                <a:cubicBezTo>
                  <a:pt x="1871923" y="221957"/>
                  <a:pt x="1872766" y="235117"/>
                  <a:pt x="1873540" y="245987"/>
                </a:cubicBezTo>
                <a:cubicBezTo>
                  <a:pt x="1880021" y="245987"/>
                  <a:pt x="1892197" y="245206"/>
                  <a:pt x="1910065" y="243643"/>
                </a:cubicBezTo>
                <a:cubicBezTo>
                  <a:pt x="1910065" y="201626"/>
                  <a:pt x="1909183" y="175548"/>
                  <a:pt x="1907419" y="165410"/>
                </a:cubicBezTo>
                <a:cubicBezTo>
                  <a:pt x="1905654" y="155271"/>
                  <a:pt x="1903554" y="147979"/>
                  <a:pt x="1901116" y="143534"/>
                </a:cubicBezTo>
                <a:close/>
                <a:moveTo>
                  <a:pt x="1967841" y="136779"/>
                </a:moveTo>
                <a:cubicBezTo>
                  <a:pt x="1950762" y="138543"/>
                  <a:pt x="1936509" y="140056"/>
                  <a:pt x="1925078" y="141318"/>
                </a:cubicBezTo>
                <a:cubicBezTo>
                  <a:pt x="1927674" y="142279"/>
                  <a:pt x="1929225" y="143745"/>
                  <a:pt x="1929725" y="145717"/>
                </a:cubicBezTo>
                <a:cubicBezTo>
                  <a:pt x="1930227" y="147689"/>
                  <a:pt x="1930479" y="151859"/>
                  <a:pt x="1930479" y="158225"/>
                </a:cubicBezTo>
                <a:cubicBezTo>
                  <a:pt x="1935942" y="158312"/>
                  <a:pt x="1942518" y="156981"/>
                  <a:pt x="1950204" y="154235"/>
                </a:cubicBezTo>
                <a:cubicBezTo>
                  <a:pt x="1957889" y="151489"/>
                  <a:pt x="1963949" y="153532"/>
                  <a:pt x="1968379" y="160366"/>
                </a:cubicBezTo>
                <a:cubicBezTo>
                  <a:pt x="1972810" y="167199"/>
                  <a:pt x="1969911" y="171726"/>
                  <a:pt x="1959678" y="173950"/>
                </a:cubicBezTo>
                <a:cubicBezTo>
                  <a:pt x="1949447" y="176172"/>
                  <a:pt x="1939713" y="177284"/>
                  <a:pt x="1930479" y="177284"/>
                </a:cubicBezTo>
                <a:lnTo>
                  <a:pt x="1930479" y="196019"/>
                </a:lnTo>
                <a:cubicBezTo>
                  <a:pt x="1935900" y="196119"/>
                  <a:pt x="1941997" y="195019"/>
                  <a:pt x="1948772" y="192717"/>
                </a:cubicBezTo>
                <a:cubicBezTo>
                  <a:pt x="1955549" y="190416"/>
                  <a:pt x="1961166" y="192373"/>
                  <a:pt x="1965626" y="198589"/>
                </a:cubicBezTo>
                <a:cubicBezTo>
                  <a:pt x="1970085" y="204806"/>
                  <a:pt x="1967923" y="209334"/>
                  <a:pt x="1959142" y="212174"/>
                </a:cubicBezTo>
                <a:cubicBezTo>
                  <a:pt x="1950358" y="215012"/>
                  <a:pt x="1940804" y="216432"/>
                  <a:pt x="1930479" y="216432"/>
                </a:cubicBezTo>
                <a:lnTo>
                  <a:pt x="1930479" y="240567"/>
                </a:lnTo>
                <a:lnTo>
                  <a:pt x="1966959" y="236996"/>
                </a:lnTo>
                <a:cubicBezTo>
                  <a:pt x="1968623" y="219401"/>
                  <a:pt x="1969681" y="199988"/>
                  <a:pt x="1970133" y="178757"/>
                </a:cubicBezTo>
                <a:cubicBezTo>
                  <a:pt x="1970583" y="157526"/>
                  <a:pt x="1969820" y="143534"/>
                  <a:pt x="1967841" y="136779"/>
                </a:cubicBezTo>
                <a:close/>
                <a:moveTo>
                  <a:pt x="1236689" y="131344"/>
                </a:moveTo>
                <a:cubicBezTo>
                  <a:pt x="1238613" y="130907"/>
                  <a:pt x="1241152" y="130930"/>
                  <a:pt x="1244303" y="131413"/>
                </a:cubicBezTo>
                <a:cubicBezTo>
                  <a:pt x="1256909" y="133342"/>
                  <a:pt x="1265033" y="136668"/>
                  <a:pt x="1268675" y="141394"/>
                </a:cubicBezTo>
                <a:cubicBezTo>
                  <a:pt x="1272318" y="146119"/>
                  <a:pt x="1273521" y="151930"/>
                  <a:pt x="1272287" y="158828"/>
                </a:cubicBezTo>
                <a:cubicBezTo>
                  <a:pt x="1271056" y="165725"/>
                  <a:pt x="1266567" y="167475"/>
                  <a:pt x="1258822" y="164076"/>
                </a:cubicBezTo>
                <a:cubicBezTo>
                  <a:pt x="1251078" y="160678"/>
                  <a:pt x="1243437" y="155207"/>
                  <a:pt x="1235892" y="147664"/>
                </a:cubicBezTo>
                <a:cubicBezTo>
                  <a:pt x="1230644" y="138092"/>
                  <a:pt x="1230909" y="132652"/>
                  <a:pt x="1236689" y="131344"/>
                </a:cubicBezTo>
                <a:close/>
                <a:moveTo>
                  <a:pt x="522312" y="131344"/>
                </a:moveTo>
                <a:cubicBezTo>
                  <a:pt x="524239" y="130907"/>
                  <a:pt x="526777" y="130930"/>
                  <a:pt x="529928" y="131413"/>
                </a:cubicBezTo>
                <a:cubicBezTo>
                  <a:pt x="542534" y="133342"/>
                  <a:pt x="550656" y="136668"/>
                  <a:pt x="554299" y="141394"/>
                </a:cubicBezTo>
                <a:cubicBezTo>
                  <a:pt x="557943" y="146119"/>
                  <a:pt x="559147" y="151930"/>
                  <a:pt x="557912" y="158828"/>
                </a:cubicBezTo>
                <a:cubicBezTo>
                  <a:pt x="556679" y="165725"/>
                  <a:pt x="552192" y="167475"/>
                  <a:pt x="544448" y="164076"/>
                </a:cubicBezTo>
                <a:cubicBezTo>
                  <a:pt x="536703" y="160678"/>
                  <a:pt x="529062" y="155207"/>
                  <a:pt x="521517" y="147664"/>
                </a:cubicBezTo>
                <a:cubicBezTo>
                  <a:pt x="516269" y="138092"/>
                  <a:pt x="516533" y="132652"/>
                  <a:pt x="522312" y="131344"/>
                </a:cubicBezTo>
                <a:close/>
                <a:moveTo>
                  <a:pt x="2038869" y="128939"/>
                </a:moveTo>
                <a:cubicBezTo>
                  <a:pt x="2034752" y="127871"/>
                  <a:pt x="2019316" y="129222"/>
                  <a:pt x="1992558" y="132994"/>
                </a:cubicBezTo>
                <a:cubicBezTo>
                  <a:pt x="2001562" y="139935"/>
                  <a:pt x="2004685" y="145886"/>
                  <a:pt x="2001925" y="150847"/>
                </a:cubicBezTo>
                <a:cubicBezTo>
                  <a:pt x="1999164" y="155809"/>
                  <a:pt x="1996894" y="164743"/>
                  <a:pt x="1995116" y="177649"/>
                </a:cubicBezTo>
                <a:cubicBezTo>
                  <a:pt x="1993338" y="190555"/>
                  <a:pt x="1991588" y="209276"/>
                  <a:pt x="1989868" y="233813"/>
                </a:cubicBezTo>
                <a:cubicBezTo>
                  <a:pt x="2003548" y="232006"/>
                  <a:pt x="2013319" y="232124"/>
                  <a:pt x="2019178" y="234168"/>
                </a:cubicBezTo>
                <a:cubicBezTo>
                  <a:pt x="2025033" y="236211"/>
                  <a:pt x="2028525" y="239136"/>
                  <a:pt x="2029652" y="242944"/>
                </a:cubicBezTo>
                <a:cubicBezTo>
                  <a:pt x="2030776" y="246751"/>
                  <a:pt x="2032949" y="241456"/>
                  <a:pt x="2036170" y="227058"/>
                </a:cubicBezTo>
                <a:cubicBezTo>
                  <a:pt x="2039387" y="212661"/>
                  <a:pt x="2041672" y="197786"/>
                  <a:pt x="2043021" y="182435"/>
                </a:cubicBezTo>
                <a:cubicBezTo>
                  <a:pt x="2044368" y="167084"/>
                  <a:pt x="2045041" y="154088"/>
                  <a:pt x="2045041" y="143448"/>
                </a:cubicBezTo>
                <a:cubicBezTo>
                  <a:pt x="2045041" y="134844"/>
                  <a:pt x="2042983" y="130007"/>
                  <a:pt x="2038869" y="128939"/>
                </a:cubicBezTo>
                <a:close/>
                <a:moveTo>
                  <a:pt x="976431" y="126327"/>
                </a:moveTo>
                <a:cubicBezTo>
                  <a:pt x="992611" y="125243"/>
                  <a:pt x="1006183" y="127616"/>
                  <a:pt x="1017148" y="133446"/>
                </a:cubicBezTo>
                <a:cubicBezTo>
                  <a:pt x="1031767" y="141218"/>
                  <a:pt x="1038205" y="148216"/>
                  <a:pt x="1036464" y="154440"/>
                </a:cubicBezTo>
                <a:cubicBezTo>
                  <a:pt x="1034721" y="160663"/>
                  <a:pt x="1027688" y="163327"/>
                  <a:pt x="1015362" y="162431"/>
                </a:cubicBezTo>
                <a:cubicBezTo>
                  <a:pt x="1003036" y="161534"/>
                  <a:pt x="985718" y="161086"/>
                  <a:pt x="963404" y="161086"/>
                </a:cubicBezTo>
                <a:cubicBezTo>
                  <a:pt x="941119" y="161086"/>
                  <a:pt x="917178" y="162209"/>
                  <a:pt x="891582" y="164452"/>
                </a:cubicBezTo>
                <a:cubicBezTo>
                  <a:pt x="865983" y="166697"/>
                  <a:pt x="844559" y="169368"/>
                  <a:pt x="827308" y="172465"/>
                </a:cubicBezTo>
                <a:cubicBezTo>
                  <a:pt x="810057" y="175563"/>
                  <a:pt x="795001" y="178488"/>
                  <a:pt x="782138" y="181241"/>
                </a:cubicBezTo>
                <a:cubicBezTo>
                  <a:pt x="769273" y="183995"/>
                  <a:pt x="755887" y="181005"/>
                  <a:pt x="741977" y="172272"/>
                </a:cubicBezTo>
                <a:cubicBezTo>
                  <a:pt x="729371" y="158405"/>
                  <a:pt x="728475" y="152156"/>
                  <a:pt x="739289" y="153525"/>
                </a:cubicBezTo>
                <a:cubicBezTo>
                  <a:pt x="750101" y="154895"/>
                  <a:pt x="768624" y="154465"/>
                  <a:pt x="794859" y="152235"/>
                </a:cubicBezTo>
                <a:cubicBezTo>
                  <a:pt x="821095" y="150005"/>
                  <a:pt x="849102" y="146631"/>
                  <a:pt x="878878" y="142114"/>
                </a:cubicBezTo>
                <a:cubicBezTo>
                  <a:pt x="908656" y="137597"/>
                  <a:pt x="935490" y="133080"/>
                  <a:pt x="959382" y="128562"/>
                </a:cubicBezTo>
                <a:cubicBezTo>
                  <a:pt x="965355" y="127433"/>
                  <a:pt x="971037" y="126688"/>
                  <a:pt x="976431" y="126327"/>
                </a:cubicBezTo>
                <a:close/>
                <a:moveTo>
                  <a:pt x="2244925" y="125304"/>
                </a:moveTo>
                <a:cubicBezTo>
                  <a:pt x="2239999" y="125741"/>
                  <a:pt x="2227462" y="127968"/>
                  <a:pt x="2207315" y="131983"/>
                </a:cubicBezTo>
                <a:lnTo>
                  <a:pt x="2208497" y="170379"/>
                </a:lnTo>
                <a:cubicBezTo>
                  <a:pt x="2216428" y="169633"/>
                  <a:pt x="2223028" y="167869"/>
                  <a:pt x="2228298" y="165087"/>
                </a:cubicBezTo>
                <a:cubicBezTo>
                  <a:pt x="2233568" y="162305"/>
                  <a:pt x="2239261" y="163922"/>
                  <a:pt x="2245377" y="169938"/>
                </a:cubicBezTo>
                <a:cubicBezTo>
                  <a:pt x="2251493" y="175954"/>
                  <a:pt x="2249736" y="180930"/>
                  <a:pt x="2240107" y="184866"/>
                </a:cubicBezTo>
                <a:cubicBezTo>
                  <a:pt x="2230477" y="188802"/>
                  <a:pt x="2219998" y="190771"/>
                  <a:pt x="2208670" y="190771"/>
                </a:cubicBezTo>
                <a:lnTo>
                  <a:pt x="2209831" y="225703"/>
                </a:lnTo>
                <a:cubicBezTo>
                  <a:pt x="2214363" y="225832"/>
                  <a:pt x="2221117" y="224065"/>
                  <a:pt x="2230094" y="220401"/>
                </a:cubicBezTo>
                <a:cubicBezTo>
                  <a:pt x="2239071" y="216737"/>
                  <a:pt x="2245090" y="216931"/>
                  <a:pt x="2248152" y="220982"/>
                </a:cubicBezTo>
                <a:cubicBezTo>
                  <a:pt x="2251213" y="225033"/>
                  <a:pt x="2253469" y="224775"/>
                  <a:pt x="2254917" y="220207"/>
                </a:cubicBezTo>
                <a:cubicBezTo>
                  <a:pt x="2256365" y="215640"/>
                  <a:pt x="2257315" y="200124"/>
                  <a:pt x="2257767" y="173659"/>
                </a:cubicBezTo>
                <a:cubicBezTo>
                  <a:pt x="2258219" y="147194"/>
                  <a:pt x="2257423" y="132409"/>
                  <a:pt x="2255379" y="129305"/>
                </a:cubicBezTo>
                <a:cubicBezTo>
                  <a:pt x="2253336" y="126200"/>
                  <a:pt x="2249851" y="124866"/>
                  <a:pt x="2244925" y="125304"/>
                </a:cubicBezTo>
                <a:close/>
                <a:moveTo>
                  <a:pt x="1281287" y="122013"/>
                </a:moveTo>
                <a:cubicBezTo>
                  <a:pt x="1284809" y="121575"/>
                  <a:pt x="1291217" y="123465"/>
                  <a:pt x="1300509" y="127681"/>
                </a:cubicBezTo>
                <a:cubicBezTo>
                  <a:pt x="1311723" y="133015"/>
                  <a:pt x="1316165" y="138791"/>
                  <a:pt x="1313836" y="145007"/>
                </a:cubicBezTo>
                <a:cubicBezTo>
                  <a:pt x="1311505" y="151224"/>
                  <a:pt x="1309431" y="158656"/>
                  <a:pt x="1307609" y="167303"/>
                </a:cubicBezTo>
                <a:cubicBezTo>
                  <a:pt x="1305788" y="175950"/>
                  <a:pt x="1303630" y="185522"/>
                  <a:pt x="1301134" y="196019"/>
                </a:cubicBezTo>
                <a:cubicBezTo>
                  <a:pt x="1321137" y="193395"/>
                  <a:pt x="1337257" y="190487"/>
                  <a:pt x="1349488" y="187296"/>
                </a:cubicBezTo>
                <a:cubicBezTo>
                  <a:pt x="1361722" y="184106"/>
                  <a:pt x="1372243" y="185192"/>
                  <a:pt x="1381054" y="190555"/>
                </a:cubicBezTo>
                <a:cubicBezTo>
                  <a:pt x="1389867" y="195919"/>
                  <a:pt x="1392759" y="200436"/>
                  <a:pt x="1389734" y="204107"/>
                </a:cubicBezTo>
                <a:cubicBezTo>
                  <a:pt x="1386708" y="207778"/>
                  <a:pt x="1379389" y="209846"/>
                  <a:pt x="1367772" y="210313"/>
                </a:cubicBezTo>
                <a:cubicBezTo>
                  <a:pt x="1356157" y="210779"/>
                  <a:pt x="1332726" y="213148"/>
                  <a:pt x="1297476" y="217422"/>
                </a:cubicBezTo>
                <a:cubicBezTo>
                  <a:pt x="1288800" y="245170"/>
                  <a:pt x="1276995" y="266046"/>
                  <a:pt x="1262060" y="280049"/>
                </a:cubicBezTo>
                <a:cubicBezTo>
                  <a:pt x="1247125" y="294053"/>
                  <a:pt x="1229856" y="303370"/>
                  <a:pt x="1210254" y="308002"/>
                </a:cubicBezTo>
                <a:cubicBezTo>
                  <a:pt x="1190649" y="312633"/>
                  <a:pt x="1188638" y="309708"/>
                  <a:pt x="1204219" y="299226"/>
                </a:cubicBezTo>
                <a:cubicBezTo>
                  <a:pt x="1219800" y="288743"/>
                  <a:pt x="1233553" y="276661"/>
                  <a:pt x="1245476" y="262981"/>
                </a:cubicBezTo>
                <a:cubicBezTo>
                  <a:pt x="1257400" y="249300"/>
                  <a:pt x="1265999" y="235132"/>
                  <a:pt x="1271276" y="220476"/>
                </a:cubicBezTo>
                <a:cubicBezTo>
                  <a:pt x="1259145" y="222254"/>
                  <a:pt x="1247907" y="224499"/>
                  <a:pt x="1237559" y="227209"/>
                </a:cubicBezTo>
                <a:cubicBezTo>
                  <a:pt x="1227213" y="229919"/>
                  <a:pt x="1216975" y="227202"/>
                  <a:pt x="1206843" y="219057"/>
                </a:cubicBezTo>
                <a:cubicBezTo>
                  <a:pt x="1196712" y="210911"/>
                  <a:pt x="1199319" y="206839"/>
                  <a:pt x="1214663" y="206839"/>
                </a:cubicBezTo>
                <a:cubicBezTo>
                  <a:pt x="1226908" y="206839"/>
                  <a:pt x="1247257" y="204329"/>
                  <a:pt x="1275708" y="199310"/>
                </a:cubicBezTo>
                <a:cubicBezTo>
                  <a:pt x="1282648" y="163488"/>
                  <a:pt x="1283871" y="140486"/>
                  <a:pt x="1279376" y="130305"/>
                </a:cubicBezTo>
                <a:cubicBezTo>
                  <a:pt x="1277127" y="125214"/>
                  <a:pt x="1277766" y="122450"/>
                  <a:pt x="1281287" y="122013"/>
                </a:cubicBezTo>
                <a:close/>
                <a:moveTo>
                  <a:pt x="566911" y="122013"/>
                </a:moveTo>
                <a:cubicBezTo>
                  <a:pt x="570434" y="121575"/>
                  <a:pt x="576841" y="123465"/>
                  <a:pt x="586134" y="127681"/>
                </a:cubicBezTo>
                <a:cubicBezTo>
                  <a:pt x="597348" y="133015"/>
                  <a:pt x="601790" y="138791"/>
                  <a:pt x="599461" y="145007"/>
                </a:cubicBezTo>
                <a:cubicBezTo>
                  <a:pt x="597130" y="151224"/>
                  <a:pt x="595053" y="158656"/>
                  <a:pt x="593232" y="167303"/>
                </a:cubicBezTo>
                <a:cubicBezTo>
                  <a:pt x="591411" y="175950"/>
                  <a:pt x="589253" y="185522"/>
                  <a:pt x="586759" y="196019"/>
                </a:cubicBezTo>
                <a:cubicBezTo>
                  <a:pt x="606763" y="193395"/>
                  <a:pt x="622881" y="190487"/>
                  <a:pt x="635113" y="187296"/>
                </a:cubicBezTo>
                <a:cubicBezTo>
                  <a:pt x="647345" y="184106"/>
                  <a:pt x="657868" y="185192"/>
                  <a:pt x="666679" y="190555"/>
                </a:cubicBezTo>
                <a:cubicBezTo>
                  <a:pt x="675492" y="195919"/>
                  <a:pt x="678385" y="200436"/>
                  <a:pt x="675359" y="204107"/>
                </a:cubicBezTo>
                <a:cubicBezTo>
                  <a:pt x="672333" y="207778"/>
                  <a:pt x="665014" y="209846"/>
                  <a:pt x="653397" y="210313"/>
                </a:cubicBezTo>
                <a:cubicBezTo>
                  <a:pt x="641781" y="210779"/>
                  <a:pt x="618351" y="213148"/>
                  <a:pt x="583102" y="217422"/>
                </a:cubicBezTo>
                <a:cubicBezTo>
                  <a:pt x="574425" y="245170"/>
                  <a:pt x="562621" y="266046"/>
                  <a:pt x="547685" y="280049"/>
                </a:cubicBezTo>
                <a:cubicBezTo>
                  <a:pt x="532750" y="294053"/>
                  <a:pt x="515480" y="303370"/>
                  <a:pt x="495877" y="308002"/>
                </a:cubicBezTo>
                <a:cubicBezTo>
                  <a:pt x="476273" y="312633"/>
                  <a:pt x="474263" y="309708"/>
                  <a:pt x="489844" y="299226"/>
                </a:cubicBezTo>
                <a:cubicBezTo>
                  <a:pt x="505423" y="288743"/>
                  <a:pt x="519178" y="276661"/>
                  <a:pt x="531102" y="262981"/>
                </a:cubicBezTo>
                <a:cubicBezTo>
                  <a:pt x="543025" y="249300"/>
                  <a:pt x="551625" y="235132"/>
                  <a:pt x="556902" y="220476"/>
                </a:cubicBezTo>
                <a:cubicBezTo>
                  <a:pt x="544770" y="222254"/>
                  <a:pt x="533532" y="224499"/>
                  <a:pt x="523184" y="227209"/>
                </a:cubicBezTo>
                <a:cubicBezTo>
                  <a:pt x="512838" y="229919"/>
                  <a:pt x="502600" y="227202"/>
                  <a:pt x="492468" y="219057"/>
                </a:cubicBezTo>
                <a:cubicBezTo>
                  <a:pt x="482337" y="210911"/>
                  <a:pt x="484942" y="206839"/>
                  <a:pt x="500288" y="206839"/>
                </a:cubicBezTo>
                <a:cubicBezTo>
                  <a:pt x="512534" y="206839"/>
                  <a:pt x="532881" y="204329"/>
                  <a:pt x="561333" y="199310"/>
                </a:cubicBezTo>
                <a:cubicBezTo>
                  <a:pt x="568273" y="163488"/>
                  <a:pt x="569496" y="140486"/>
                  <a:pt x="565001" y="130305"/>
                </a:cubicBezTo>
                <a:cubicBezTo>
                  <a:pt x="562752" y="125214"/>
                  <a:pt x="563389" y="122450"/>
                  <a:pt x="566911" y="122013"/>
                </a:cubicBezTo>
                <a:close/>
                <a:moveTo>
                  <a:pt x="4057383" y="111139"/>
                </a:moveTo>
                <a:lnTo>
                  <a:pt x="4034453" y="115742"/>
                </a:lnTo>
                <a:cubicBezTo>
                  <a:pt x="4036131" y="118467"/>
                  <a:pt x="4037894" y="123293"/>
                  <a:pt x="4039744" y="130219"/>
                </a:cubicBezTo>
                <a:cubicBezTo>
                  <a:pt x="4041594" y="137145"/>
                  <a:pt x="4042835" y="142881"/>
                  <a:pt x="4043466" y="147427"/>
                </a:cubicBezTo>
                <a:lnTo>
                  <a:pt x="4058587" y="146567"/>
                </a:lnTo>
                <a:close/>
                <a:moveTo>
                  <a:pt x="1159627" y="106907"/>
                </a:moveTo>
                <a:cubicBezTo>
                  <a:pt x="1164044" y="107004"/>
                  <a:pt x="1169411" y="108443"/>
                  <a:pt x="1175729" y="111225"/>
                </a:cubicBezTo>
                <a:cubicBezTo>
                  <a:pt x="1188247" y="117076"/>
                  <a:pt x="1191993" y="122891"/>
                  <a:pt x="1186967" y="128670"/>
                </a:cubicBezTo>
                <a:cubicBezTo>
                  <a:pt x="1181941" y="134449"/>
                  <a:pt x="1178567" y="144882"/>
                  <a:pt x="1176848" y="159968"/>
                </a:cubicBezTo>
                <a:cubicBezTo>
                  <a:pt x="1175127" y="175054"/>
                  <a:pt x="1174265" y="188447"/>
                  <a:pt x="1174265" y="200149"/>
                </a:cubicBezTo>
                <a:cubicBezTo>
                  <a:pt x="1174265" y="209097"/>
                  <a:pt x="1176022" y="212141"/>
                  <a:pt x="1179536" y="209280"/>
                </a:cubicBezTo>
                <a:cubicBezTo>
                  <a:pt x="1183048" y="206419"/>
                  <a:pt x="1191369" y="200794"/>
                  <a:pt x="1204499" y="192406"/>
                </a:cubicBezTo>
                <a:cubicBezTo>
                  <a:pt x="1217627" y="184016"/>
                  <a:pt x="1217684" y="188211"/>
                  <a:pt x="1204671" y="204989"/>
                </a:cubicBezTo>
                <a:cubicBezTo>
                  <a:pt x="1191656" y="221767"/>
                  <a:pt x="1182317" y="234078"/>
                  <a:pt x="1176653" y="241922"/>
                </a:cubicBezTo>
                <a:cubicBezTo>
                  <a:pt x="1170990" y="249766"/>
                  <a:pt x="1165066" y="257825"/>
                  <a:pt x="1158886" y="266100"/>
                </a:cubicBezTo>
                <a:cubicBezTo>
                  <a:pt x="1152706" y="274374"/>
                  <a:pt x="1147170" y="274869"/>
                  <a:pt x="1142279" y="267584"/>
                </a:cubicBezTo>
                <a:cubicBezTo>
                  <a:pt x="1137389" y="260299"/>
                  <a:pt x="1134944" y="253566"/>
                  <a:pt x="1134944" y="247385"/>
                </a:cubicBezTo>
                <a:cubicBezTo>
                  <a:pt x="1134944" y="241578"/>
                  <a:pt x="1137425" y="235745"/>
                  <a:pt x="1142387" y="229887"/>
                </a:cubicBezTo>
                <a:cubicBezTo>
                  <a:pt x="1147350" y="224029"/>
                  <a:pt x="1150275" y="206631"/>
                  <a:pt x="1151165" y="177692"/>
                </a:cubicBezTo>
                <a:cubicBezTo>
                  <a:pt x="1152054" y="148754"/>
                  <a:pt x="1152537" y="134252"/>
                  <a:pt x="1152615" y="134188"/>
                </a:cubicBezTo>
                <a:cubicBezTo>
                  <a:pt x="1152694" y="134123"/>
                  <a:pt x="1147890" y="136245"/>
                  <a:pt x="1138203" y="140555"/>
                </a:cubicBezTo>
                <a:cubicBezTo>
                  <a:pt x="1128517" y="144864"/>
                  <a:pt x="1121031" y="148238"/>
                  <a:pt x="1115746" y="150675"/>
                </a:cubicBezTo>
                <a:cubicBezTo>
                  <a:pt x="1110463" y="153113"/>
                  <a:pt x="1103121" y="150937"/>
                  <a:pt x="1093720" y="144147"/>
                </a:cubicBezTo>
                <a:cubicBezTo>
                  <a:pt x="1084320" y="137357"/>
                  <a:pt x="1085036" y="133083"/>
                  <a:pt x="1095871" y="131327"/>
                </a:cubicBezTo>
                <a:cubicBezTo>
                  <a:pt x="1106706" y="129570"/>
                  <a:pt x="1117047" y="126978"/>
                  <a:pt x="1126899" y="123551"/>
                </a:cubicBezTo>
                <a:cubicBezTo>
                  <a:pt x="1136753" y="120123"/>
                  <a:pt x="1144194" y="115821"/>
                  <a:pt x="1149228" y="110644"/>
                </a:cubicBezTo>
                <a:cubicBezTo>
                  <a:pt x="1151744" y="108056"/>
                  <a:pt x="1155210" y="106810"/>
                  <a:pt x="1159627" y="106907"/>
                </a:cubicBezTo>
                <a:close/>
                <a:moveTo>
                  <a:pt x="445252" y="106907"/>
                </a:moveTo>
                <a:cubicBezTo>
                  <a:pt x="449669" y="107004"/>
                  <a:pt x="455036" y="108443"/>
                  <a:pt x="461354" y="111225"/>
                </a:cubicBezTo>
                <a:cubicBezTo>
                  <a:pt x="473872" y="117076"/>
                  <a:pt x="477618" y="122891"/>
                  <a:pt x="472592" y="128670"/>
                </a:cubicBezTo>
                <a:cubicBezTo>
                  <a:pt x="467566" y="134449"/>
                  <a:pt x="464192" y="144882"/>
                  <a:pt x="462471" y="159968"/>
                </a:cubicBezTo>
                <a:cubicBezTo>
                  <a:pt x="460752" y="175054"/>
                  <a:pt x="459890" y="188447"/>
                  <a:pt x="459890" y="200149"/>
                </a:cubicBezTo>
                <a:cubicBezTo>
                  <a:pt x="459890" y="209097"/>
                  <a:pt x="461646" y="212141"/>
                  <a:pt x="465161" y="209280"/>
                </a:cubicBezTo>
                <a:cubicBezTo>
                  <a:pt x="468673" y="206419"/>
                  <a:pt x="476994" y="200794"/>
                  <a:pt x="490124" y="192406"/>
                </a:cubicBezTo>
                <a:cubicBezTo>
                  <a:pt x="503251" y="184016"/>
                  <a:pt x="503309" y="188211"/>
                  <a:pt x="490295" y="204989"/>
                </a:cubicBezTo>
                <a:cubicBezTo>
                  <a:pt x="477281" y="221767"/>
                  <a:pt x="467942" y="234078"/>
                  <a:pt x="462278" y="241922"/>
                </a:cubicBezTo>
                <a:cubicBezTo>
                  <a:pt x="456615" y="249766"/>
                  <a:pt x="450692" y="257825"/>
                  <a:pt x="444512" y="266100"/>
                </a:cubicBezTo>
                <a:cubicBezTo>
                  <a:pt x="438331" y="274374"/>
                  <a:pt x="432795" y="274869"/>
                  <a:pt x="427904" y="267584"/>
                </a:cubicBezTo>
                <a:cubicBezTo>
                  <a:pt x="423014" y="260299"/>
                  <a:pt x="420569" y="253566"/>
                  <a:pt x="420569" y="247385"/>
                </a:cubicBezTo>
                <a:cubicBezTo>
                  <a:pt x="420569" y="241578"/>
                  <a:pt x="423050" y="235745"/>
                  <a:pt x="428012" y="229887"/>
                </a:cubicBezTo>
                <a:cubicBezTo>
                  <a:pt x="432975" y="224029"/>
                  <a:pt x="435900" y="206631"/>
                  <a:pt x="436788" y="177692"/>
                </a:cubicBezTo>
                <a:cubicBezTo>
                  <a:pt x="437677" y="148754"/>
                  <a:pt x="438162" y="134252"/>
                  <a:pt x="438240" y="134188"/>
                </a:cubicBezTo>
                <a:cubicBezTo>
                  <a:pt x="438319" y="134123"/>
                  <a:pt x="433516" y="136245"/>
                  <a:pt x="423828" y="140555"/>
                </a:cubicBezTo>
                <a:cubicBezTo>
                  <a:pt x="414142" y="144864"/>
                  <a:pt x="406655" y="148238"/>
                  <a:pt x="401371" y="150675"/>
                </a:cubicBezTo>
                <a:cubicBezTo>
                  <a:pt x="396086" y="153113"/>
                  <a:pt x="388744" y="150937"/>
                  <a:pt x="379345" y="144147"/>
                </a:cubicBezTo>
                <a:cubicBezTo>
                  <a:pt x="369945" y="137357"/>
                  <a:pt x="370662" y="133083"/>
                  <a:pt x="381496" y="131327"/>
                </a:cubicBezTo>
                <a:cubicBezTo>
                  <a:pt x="392331" y="129570"/>
                  <a:pt x="402672" y="126978"/>
                  <a:pt x="412525" y="123551"/>
                </a:cubicBezTo>
                <a:cubicBezTo>
                  <a:pt x="422378" y="120123"/>
                  <a:pt x="429820" y="115821"/>
                  <a:pt x="434854" y="110644"/>
                </a:cubicBezTo>
                <a:cubicBezTo>
                  <a:pt x="437369" y="108056"/>
                  <a:pt x="440836" y="106810"/>
                  <a:pt x="445252" y="106907"/>
                </a:cubicBezTo>
                <a:close/>
                <a:moveTo>
                  <a:pt x="3363120" y="104385"/>
                </a:moveTo>
                <a:cubicBezTo>
                  <a:pt x="3353899" y="106149"/>
                  <a:pt x="3341803" y="107820"/>
                  <a:pt x="3326832" y="109397"/>
                </a:cubicBezTo>
                <a:lnTo>
                  <a:pt x="3326832" y="182511"/>
                </a:lnTo>
                <a:cubicBezTo>
                  <a:pt x="3342305" y="181693"/>
                  <a:pt x="3354401" y="180560"/>
                  <a:pt x="3363120" y="179112"/>
                </a:cubicBezTo>
                <a:lnTo>
                  <a:pt x="3363120" y="152977"/>
                </a:lnTo>
                <a:cubicBezTo>
                  <a:pt x="3359019" y="153881"/>
                  <a:pt x="3354545" y="154332"/>
                  <a:pt x="3349697" y="154332"/>
                </a:cubicBezTo>
                <a:cubicBezTo>
                  <a:pt x="3344119" y="154332"/>
                  <a:pt x="3338885" y="151561"/>
                  <a:pt x="3333995" y="146018"/>
                </a:cubicBezTo>
                <a:cubicBezTo>
                  <a:pt x="3329105" y="140476"/>
                  <a:pt x="3330525" y="137102"/>
                  <a:pt x="3338254" y="135898"/>
                </a:cubicBezTo>
                <a:cubicBezTo>
                  <a:pt x="3345984" y="134693"/>
                  <a:pt x="3354272" y="132979"/>
                  <a:pt x="3363120" y="130757"/>
                </a:cubicBezTo>
                <a:close/>
                <a:moveTo>
                  <a:pt x="4101780" y="103051"/>
                </a:moveTo>
                <a:lnTo>
                  <a:pt x="4078678" y="107892"/>
                </a:lnTo>
                <a:cubicBezTo>
                  <a:pt x="4077990" y="116137"/>
                  <a:pt x="4077646" y="127516"/>
                  <a:pt x="4077646" y="142028"/>
                </a:cubicBezTo>
                <a:lnTo>
                  <a:pt x="4092853" y="138716"/>
                </a:lnTo>
                <a:cubicBezTo>
                  <a:pt x="4098805" y="118281"/>
                  <a:pt x="4101780" y="106393"/>
                  <a:pt x="4101780" y="103051"/>
                </a:cubicBezTo>
                <a:close/>
                <a:moveTo>
                  <a:pt x="4149834" y="96975"/>
                </a:moveTo>
                <a:cubicBezTo>
                  <a:pt x="4142392" y="97427"/>
                  <a:pt x="4134634" y="98384"/>
                  <a:pt x="4126560" y="99846"/>
                </a:cubicBezTo>
                <a:lnTo>
                  <a:pt x="4112751" y="135274"/>
                </a:lnTo>
                <a:lnTo>
                  <a:pt x="4150308" y="132864"/>
                </a:lnTo>
                <a:cubicBezTo>
                  <a:pt x="4155800" y="124260"/>
                  <a:pt x="4159209" y="116746"/>
                  <a:pt x="4160536" y="110322"/>
                </a:cubicBezTo>
                <a:cubicBezTo>
                  <a:pt x="4161862" y="103897"/>
                  <a:pt x="4162271" y="99954"/>
                  <a:pt x="4161762" y="98491"/>
                </a:cubicBezTo>
                <a:cubicBezTo>
                  <a:pt x="4161253" y="97029"/>
                  <a:pt x="4157277" y="96523"/>
                  <a:pt x="4149834" y="96975"/>
                </a:cubicBezTo>
                <a:close/>
                <a:moveTo>
                  <a:pt x="3415132" y="96297"/>
                </a:moveTo>
                <a:cubicBezTo>
                  <a:pt x="3408751" y="97200"/>
                  <a:pt x="3400354" y="98398"/>
                  <a:pt x="3389943" y="99889"/>
                </a:cubicBezTo>
                <a:cubicBezTo>
                  <a:pt x="3389255" y="108766"/>
                  <a:pt x="3388911" y="117413"/>
                  <a:pt x="3388911" y="125831"/>
                </a:cubicBezTo>
                <a:cubicBezTo>
                  <a:pt x="3390790" y="125931"/>
                  <a:pt x="3395281" y="124830"/>
                  <a:pt x="3402387" y="122529"/>
                </a:cubicBezTo>
                <a:cubicBezTo>
                  <a:pt x="3409493" y="120227"/>
                  <a:pt x="3415774" y="122109"/>
                  <a:pt x="3421230" y="128175"/>
                </a:cubicBezTo>
                <a:cubicBezTo>
                  <a:pt x="3426686" y="134241"/>
                  <a:pt x="3425069" y="138981"/>
                  <a:pt x="3416379" y="142394"/>
                </a:cubicBezTo>
                <a:cubicBezTo>
                  <a:pt x="3407689" y="145807"/>
                  <a:pt x="3398440" y="148273"/>
                  <a:pt x="3388631" y="149793"/>
                </a:cubicBezTo>
                <a:cubicBezTo>
                  <a:pt x="3387929" y="160420"/>
                  <a:pt x="3387577" y="169526"/>
                  <a:pt x="3387577" y="177111"/>
                </a:cubicBezTo>
                <a:cubicBezTo>
                  <a:pt x="3399766" y="176265"/>
                  <a:pt x="3415454" y="174645"/>
                  <a:pt x="3434641" y="172250"/>
                </a:cubicBezTo>
                <a:cubicBezTo>
                  <a:pt x="3434641" y="129746"/>
                  <a:pt x="3432985" y="106235"/>
                  <a:pt x="3429673" y="101718"/>
                </a:cubicBezTo>
                <a:cubicBezTo>
                  <a:pt x="3426360" y="97200"/>
                  <a:pt x="3421513" y="95394"/>
                  <a:pt x="3415132" y="96297"/>
                </a:cubicBezTo>
                <a:close/>
                <a:moveTo>
                  <a:pt x="3835303" y="70291"/>
                </a:moveTo>
                <a:cubicBezTo>
                  <a:pt x="3838179" y="70524"/>
                  <a:pt x="3841552" y="71589"/>
                  <a:pt x="3845424" y="73486"/>
                </a:cubicBezTo>
                <a:cubicBezTo>
                  <a:pt x="3853168" y="77278"/>
                  <a:pt x="3860704" y="82348"/>
                  <a:pt x="3868031" y="88693"/>
                </a:cubicBezTo>
                <a:cubicBezTo>
                  <a:pt x="3875359" y="95039"/>
                  <a:pt x="3873890" y="99868"/>
                  <a:pt x="3863622" y="103181"/>
                </a:cubicBezTo>
                <a:cubicBezTo>
                  <a:pt x="3853354" y="106493"/>
                  <a:pt x="3841853" y="111573"/>
                  <a:pt x="3829119" y="118421"/>
                </a:cubicBezTo>
                <a:cubicBezTo>
                  <a:pt x="3816385" y="125268"/>
                  <a:pt x="3813169" y="123257"/>
                  <a:pt x="3819472" y="112387"/>
                </a:cubicBezTo>
                <a:cubicBezTo>
                  <a:pt x="3825774" y="101517"/>
                  <a:pt x="3827345" y="95666"/>
                  <a:pt x="3824183" y="94835"/>
                </a:cubicBezTo>
                <a:cubicBezTo>
                  <a:pt x="3821021" y="94003"/>
                  <a:pt x="3806907" y="97186"/>
                  <a:pt x="3781839" y="104385"/>
                </a:cubicBezTo>
                <a:cubicBezTo>
                  <a:pt x="3756773" y="111584"/>
                  <a:pt x="3741594" y="114739"/>
                  <a:pt x="3736302" y="113850"/>
                </a:cubicBezTo>
                <a:cubicBezTo>
                  <a:pt x="3733090" y="127831"/>
                  <a:pt x="3727100" y="138074"/>
                  <a:pt x="3718330" y="144577"/>
                </a:cubicBezTo>
                <a:cubicBezTo>
                  <a:pt x="3709562" y="151081"/>
                  <a:pt x="3704879" y="149080"/>
                  <a:pt x="3704284" y="138576"/>
                </a:cubicBezTo>
                <a:cubicBezTo>
                  <a:pt x="3703689" y="128072"/>
                  <a:pt x="3705195" y="119206"/>
                  <a:pt x="3708801" y="111978"/>
                </a:cubicBezTo>
                <a:cubicBezTo>
                  <a:pt x="3712408" y="104751"/>
                  <a:pt x="3714821" y="96480"/>
                  <a:pt x="3716039" y="87166"/>
                </a:cubicBezTo>
                <a:cubicBezTo>
                  <a:pt x="3717259" y="77852"/>
                  <a:pt x="3721070" y="76221"/>
                  <a:pt x="3727472" y="82272"/>
                </a:cubicBezTo>
                <a:cubicBezTo>
                  <a:pt x="3733875" y="88324"/>
                  <a:pt x="3737736" y="93393"/>
                  <a:pt x="3739055" y="97480"/>
                </a:cubicBezTo>
                <a:cubicBezTo>
                  <a:pt x="3741436" y="97595"/>
                  <a:pt x="3749251" y="96053"/>
                  <a:pt x="3762502" y="92856"/>
                </a:cubicBezTo>
                <a:cubicBezTo>
                  <a:pt x="3775752" y="89658"/>
                  <a:pt x="3789071" y="86112"/>
                  <a:pt x="3802457" y="82219"/>
                </a:cubicBezTo>
                <a:cubicBezTo>
                  <a:pt x="3815844" y="78325"/>
                  <a:pt x="3824416" y="74948"/>
                  <a:pt x="3828173" y="72087"/>
                </a:cubicBezTo>
                <a:cubicBezTo>
                  <a:pt x="3830051" y="70657"/>
                  <a:pt x="3832428" y="70058"/>
                  <a:pt x="3835303" y="70291"/>
                </a:cubicBezTo>
                <a:close/>
                <a:moveTo>
                  <a:pt x="4775391" y="62772"/>
                </a:moveTo>
                <a:cubicBezTo>
                  <a:pt x="4776717" y="62871"/>
                  <a:pt x="4778320" y="63281"/>
                  <a:pt x="4780201" y="63999"/>
                </a:cubicBezTo>
                <a:cubicBezTo>
                  <a:pt x="4787722" y="66875"/>
                  <a:pt x="4794724" y="70402"/>
                  <a:pt x="4801205" y="74583"/>
                </a:cubicBezTo>
                <a:cubicBezTo>
                  <a:pt x="4807687" y="78763"/>
                  <a:pt x="4809523" y="83452"/>
                  <a:pt x="4806712" y="88650"/>
                </a:cubicBezTo>
                <a:cubicBezTo>
                  <a:pt x="4803902" y="93849"/>
                  <a:pt x="4799908" y="102191"/>
                  <a:pt x="4794731" y="113678"/>
                </a:cubicBezTo>
                <a:cubicBezTo>
                  <a:pt x="4814649" y="111971"/>
                  <a:pt x="4832532" y="108397"/>
                  <a:pt x="4848377" y="102954"/>
                </a:cubicBezTo>
                <a:cubicBezTo>
                  <a:pt x="4864224" y="97513"/>
                  <a:pt x="4876789" y="97954"/>
                  <a:pt x="4886074" y="104277"/>
                </a:cubicBezTo>
                <a:cubicBezTo>
                  <a:pt x="4895359" y="110601"/>
                  <a:pt x="4894983" y="115789"/>
                  <a:pt x="4884945" y="119840"/>
                </a:cubicBezTo>
                <a:cubicBezTo>
                  <a:pt x="4874907" y="123891"/>
                  <a:pt x="4864055" y="126813"/>
                  <a:pt x="4852389" y="128606"/>
                </a:cubicBezTo>
                <a:cubicBezTo>
                  <a:pt x="4840723" y="130398"/>
                  <a:pt x="4829000" y="131986"/>
                  <a:pt x="4817220" y="133370"/>
                </a:cubicBezTo>
                <a:cubicBezTo>
                  <a:pt x="4805439" y="134754"/>
                  <a:pt x="4796961" y="134091"/>
                  <a:pt x="4791784" y="131381"/>
                </a:cubicBezTo>
                <a:cubicBezTo>
                  <a:pt x="4790149" y="137030"/>
                  <a:pt x="4786177" y="148675"/>
                  <a:pt x="4779867" y="166313"/>
                </a:cubicBezTo>
                <a:cubicBezTo>
                  <a:pt x="4836353" y="161050"/>
                  <a:pt x="4867962" y="156587"/>
                  <a:pt x="4874695" y="152923"/>
                </a:cubicBezTo>
                <a:cubicBezTo>
                  <a:pt x="4881428" y="149259"/>
                  <a:pt x="4889616" y="149600"/>
                  <a:pt x="4899260" y="153945"/>
                </a:cubicBezTo>
                <a:cubicBezTo>
                  <a:pt x="4908904" y="158290"/>
                  <a:pt x="4916164" y="163334"/>
                  <a:pt x="4921039" y="169077"/>
                </a:cubicBezTo>
                <a:cubicBezTo>
                  <a:pt x="4925915" y="174820"/>
                  <a:pt x="4926073" y="180388"/>
                  <a:pt x="4921512" y="185780"/>
                </a:cubicBezTo>
                <a:cubicBezTo>
                  <a:pt x="4916952" y="191172"/>
                  <a:pt x="4913547" y="208284"/>
                  <a:pt x="4911295" y="237114"/>
                </a:cubicBezTo>
                <a:cubicBezTo>
                  <a:pt x="4909044" y="265946"/>
                  <a:pt x="4900178" y="287477"/>
                  <a:pt x="4884697" y="301710"/>
                </a:cubicBezTo>
                <a:cubicBezTo>
                  <a:pt x="4869217" y="315942"/>
                  <a:pt x="4859853" y="318262"/>
                  <a:pt x="4856605" y="308669"/>
                </a:cubicBezTo>
                <a:cubicBezTo>
                  <a:pt x="4853357" y="299075"/>
                  <a:pt x="4847155" y="289374"/>
                  <a:pt x="4837999" y="279565"/>
                </a:cubicBezTo>
                <a:cubicBezTo>
                  <a:pt x="4828843" y="269756"/>
                  <a:pt x="4829011" y="266017"/>
                  <a:pt x="4838504" y="268348"/>
                </a:cubicBezTo>
                <a:cubicBezTo>
                  <a:pt x="4847998" y="270678"/>
                  <a:pt x="4855075" y="272704"/>
                  <a:pt x="4859735" y="274424"/>
                </a:cubicBezTo>
                <a:cubicBezTo>
                  <a:pt x="4864396" y="276145"/>
                  <a:pt x="4869099" y="272886"/>
                  <a:pt x="4873846" y="264648"/>
                </a:cubicBezTo>
                <a:cubicBezTo>
                  <a:pt x="4878592" y="256409"/>
                  <a:pt x="4882314" y="240248"/>
                  <a:pt x="4885009" y="216163"/>
                </a:cubicBezTo>
                <a:cubicBezTo>
                  <a:pt x="4887706" y="192079"/>
                  <a:pt x="4886501" y="179126"/>
                  <a:pt x="4881396" y="177305"/>
                </a:cubicBezTo>
                <a:cubicBezTo>
                  <a:pt x="4876291" y="175484"/>
                  <a:pt x="4866611" y="175455"/>
                  <a:pt x="4852357" y="177219"/>
                </a:cubicBezTo>
                <a:cubicBezTo>
                  <a:pt x="4838103" y="178983"/>
                  <a:pt x="4822203" y="181216"/>
                  <a:pt x="4804658" y="183919"/>
                </a:cubicBezTo>
                <a:cubicBezTo>
                  <a:pt x="4787113" y="186622"/>
                  <a:pt x="4774106" y="189792"/>
                  <a:pt x="4765638" y="193427"/>
                </a:cubicBezTo>
                <a:cubicBezTo>
                  <a:pt x="4757170" y="197062"/>
                  <a:pt x="4751549" y="194513"/>
                  <a:pt x="4748774" y="185780"/>
                </a:cubicBezTo>
                <a:cubicBezTo>
                  <a:pt x="4745999" y="177047"/>
                  <a:pt x="4747114" y="170343"/>
                  <a:pt x="4752119" y="165668"/>
                </a:cubicBezTo>
                <a:cubicBezTo>
                  <a:pt x="4757124" y="160993"/>
                  <a:pt x="4761849" y="149313"/>
                  <a:pt x="4766294" y="130628"/>
                </a:cubicBezTo>
                <a:cubicBezTo>
                  <a:pt x="4770740" y="111942"/>
                  <a:pt x="4772963" y="99122"/>
                  <a:pt x="4772963" y="92167"/>
                </a:cubicBezTo>
                <a:cubicBezTo>
                  <a:pt x="4772963" y="84581"/>
                  <a:pt x="4772288" y="77271"/>
                  <a:pt x="4770941" y="70238"/>
                </a:cubicBezTo>
                <a:cubicBezTo>
                  <a:pt x="4769930" y="64962"/>
                  <a:pt x="4771413" y="62474"/>
                  <a:pt x="4775391" y="62772"/>
                </a:cubicBezTo>
                <a:close/>
                <a:moveTo>
                  <a:pt x="5068595" y="57825"/>
                </a:moveTo>
                <a:cubicBezTo>
                  <a:pt x="5071070" y="58064"/>
                  <a:pt x="5074058" y="58616"/>
                  <a:pt x="5077559" y="59482"/>
                </a:cubicBezTo>
                <a:cubicBezTo>
                  <a:pt x="5091562" y="62945"/>
                  <a:pt x="5097692" y="71295"/>
                  <a:pt x="5095950" y="84531"/>
                </a:cubicBezTo>
                <a:cubicBezTo>
                  <a:pt x="5094208" y="97767"/>
                  <a:pt x="5087214" y="99373"/>
                  <a:pt x="5074967" y="89349"/>
                </a:cubicBezTo>
                <a:cubicBezTo>
                  <a:pt x="5067511" y="79110"/>
                  <a:pt x="5062577" y="70707"/>
                  <a:pt x="5060168" y="64139"/>
                </a:cubicBezTo>
                <a:cubicBezTo>
                  <a:pt x="5058361" y="59213"/>
                  <a:pt x="5061170" y="57109"/>
                  <a:pt x="5068595" y="57825"/>
                </a:cubicBezTo>
                <a:close/>
                <a:moveTo>
                  <a:pt x="2573046" y="57825"/>
                </a:moveTo>
                <a:cubicBezTo>
                  <a:pt x="2575521" y="58064"/>
                  <a:pt x="2578509" y="58616"/>
                  <a:pt x="2582009" y="59482"/>
                </a:cubicBezTo>
                <a:cubicBezTo>
                  <a:pt x="2596012" y="62945"/>
                  <a:pt x="2602143" y="71295"/>
                  <a:pt x="2600401" y="84531"/>
                </a:cubicBezTo>
                <a:cubicBezTo>
                  <a:pt x="2598658" y="97767"/>
                  <a:pt x="2591664" y="99373"/>
                  <a:pt x="2579417" y="89349"/>
                </a:cubicBezTo>
                <a:cubicBezTo>
                  <a:pt x="2571960" y="79110"/>
                  <a:pt x="2567027" y="70707"/>
                  <a:pt x="2564618" y="64139"/>
                </a:cubicBezTo>
                <a:cubicBezTo>
                  <a:pt x="2562811" y="59213"/>
                  <a:pt x="2565620" y="57109"/>
                  <a:pt x="2573046" y="57825"/>
                </a:cubicBezTo>
                <a:close/>
                <a:moveTo>
                  <a:pt x="4104964" y="54460"/>
                </a:moveTo>
                <a:cubicBezTo>
                  <a:pt x="4094352" y="57141"/>
                  <a:pt x="4082994" y="58941"/>
                  <a:pt x="4070891" y="59859"/>
                </a:cubicBezTo>
                <a:cubicBezTo>
                  <a:pt x="4078993" y="61852"/>
                  <a:pt x="4082371" y="65548"/>
                  <a:pt x="4081023" y="70947"/>
                </a:cubicBezTo>
                <a:cubicBezTo>
                  <a:pt x="4079675" y="76346"/>
                  <a:pt x="4079001" y="82939"/>
                  <a:pt x="4079001" y="90726"/>
                </a:cubicBezTo>
                <a:lnTo>
                  <a:pt x="4104706" y="87242"/>
                </a:lnTo>
                <a:cubicBezTo>
                  <a:pt x="4105451" y="80502"/>
                  <a:pt x="4105824" y="73597"/>
                  <a:pt x="4105824" y="66527"/>
                </a:cubicBezTo>
                <a:cubicBezTo>
                  <a:pt x="4105824" y="60059"/>
                  <a:pt x="4105537" y="56037"/>
                  <a:pt x="4104964" y="54460"/>
                </a:cubicBezTo>
                <a:close/>
                <a:moveTo>
                  <a:pt x="5155281" y="38936"/>
                </a:moveTo>
                <a:cubicBezTo>
                  <a:pt x="5156154" y="38695"/>
                  <a:pt x="5157041" y="38779"/>
                  <a:pt x="5157943" y="39187"/>
                </a:cubicBezTo>
                <a:cubicBezTo>
                  <a:pt x="5161550" y="40822"/>
                  <a:pt x="5166687" y="44013"/>
                  <a:pt x="5173355" y="48759"/>
                </a:cubicBezTo>
                <a:cubicBezTo>
                  <a:pt x="5181085" y="55127"/>
                  <a:pt x="5181905" y="59837"/>
                  <a:pt x="5175818" y="62892"/>
                </a:cubicBezTo>
                <a:cubicBezTo>
                  <a:pt x="5169730" y="65946"/>
                  <a:pt x="5158678" y="72725"/>
                  <a:pt x="5142660" y="83230"/>
                </a:cubicBezTo>
                <a:cubicBezTo>
                  <a:pt x="5126642" y="93734"/>
                  <a:pt x="5122709" y="92992"/>
                  <a:pt x="5130861" y="81003"/>
                </a:cubicBezTo>
                <a:cubicBezTo>
                  <a:pt x="5139014" y="69015"/>
                  <a:pt x="5144664" y="58640"/>
                  <a:pt x="5147811" y="49878"/>
                </a:cubicBezTo>
                <a:cubicBezTo>
                  <a:pt x="5150172" y="43306"/>
                  <a:pt x="5152662" y="39659"/>
                  <a:pt x="5155281" y="38936"/>
                </a:cubicBezTo>
                <a:close/>
                <a:moveTo>
                  <a:pt x="2659732" y="38936"/>
                </a:moveTo>
                <a:cubicBezTo>
                  <a:pt x="2660604" y="38695"/>
                  <a:pt x="2661492" y="38779"/>
                  <a:pt x="2662393" y="39187"/>
                </a:cubicBezTo>
                <a:cubicBezTo>
                  <a:pt x="2666000" y="40822"/>
                  <a:pt x="2671137" y="44013"/>
                  <a:pt x="2677805" y="48759"/>
                </a:cubicBezTo>
                <a:cubicBezTo>
                  <a:pt x="2685535" y="55127"/>
                  <a:pt x="2686356" y="59837"/>
                  <a:pt x="2680268" y="62892"/>
                </a:cubicBezTo>
                <a:cubicBezTo>
                  <a:pt x="2674181" y="65946"/>
                  <a:pt x="2663128" y="72725"/>
                  <a:pt x="2647110" y="83230"/>
                </a:cubicBezTo>
                <a:cubicBezTo>
                  <a:pt x="2631092" y="93734"/>
                  <a:pt x="2627159" y="92992"/>
                  <a:pt x="2635312" y="81003"/>
                </a:cubicBezTo>
                <a:cubicBezTo>
                  <a:pt x="2643464" y="69015"/>
                  <a:pt x="2649114" y="58640"/>
                  <a:pt x="2652262" y="49878"/>
                </a:cubicBezTo>
                <a:cubicBezTo>
                  <a:pt x="2654623" y="43306"/>
                  <a:pt x="2657113" y="39659"/>
                  <a:pt x="2659732" y="38936"/>
                </a:cubicBezTo>
                <a:close/>
                <a:moveTo>
                  <a:pt x="5214510" y="30769"/>
                </a:moveTo>
                <a:cubicBezTo>
                  <a:pt x="5217891" y="31079"/>
                  <a:pt x="5223080" y="32999"/>
                  <a:pt x="5230078" y="36531"/>
                </a:cubicBezTo>
                <a:cubicBezTo>
                  <a:pt x="5244074" y="43593"/>
                  <a:pt x="5248972" y="50244"/>
                  <a:pt x="5244769" y="56482"/>
                </a:cubicBezTo>
                <a:cubicBezTo>
                  <a:pt x="5240568" y="62720"/>
                  <a:pt x="5236455" y="71421"/>
                  <a:pt x="5232433" y="82584"/>
                </a:cubicBezTo>
                <a:cubicBezTo>
                  <a:pt x="5228411" y="93748"/>
                  <a:pt x="5221130" y="107260"/>
                  <a:pt x="5210590" y="123121"/>
                </a:cubicBezTo>
                <a:cubicBezTo>
                  <a:pt x="5228286" y="119722"/>
                  <a:pt x="5244447" y="114373"/>
                  <a:pt x="5259074" y="107074"/>
                </a:cubicBezTo>
                <a:cubicBezTo>
                  <a:pt x="5273701" y="99775"/>
                  <a:pt x="5285475" y="99541"/>
                  <a:pt x="5294394" y="106375"/>
                </a:cubicBezTo>
                <a:cubicBezTo>
                  <a:pt x="5303314" y="113208"/>
                  <a:pt x="5302349" y="118833"/>
                  <a:pt x="5291500" y="123250"/>
                </a:cubicBezTo>
                <a:cubicBezTo>
                  <a:pt x="5280652" y="127666"/>
                  <a:pt x="5262681" y="131753"/>
                  <a:pt x="5237585" y="135511"/>
                </a:cubicBezTo>
                <a:cubicBezTo>
                  <a:pt x="5251080" y="138077"/>
                  <a:pt x="5256216" y="144301"/>
                  <a:pt x="5252997" y="154181"/>
                </a:cubicBezTo>
                <a:cubicBezTo>
                  <a:pt x="5249778" y="164062"/>
                  <a:pt x="5247039" y="174878"/>
                  <a:pt x="5244780" y="186630"/>
                </a:cubicBezTo>
                <a:cubicBezTo>
                  <a:pt x="5242521" y="198381"/>
                  <a:pt x="5238324" y="211406"/>
                  <a:pt x="5232186" y="225703"/>
                </a:cubicBezTo>
                <a:cubicBezTo>
                  <a:pt x="5239787" y="234695"/>
                  <a:pt x="5248630" y="243360"/>
                  <a:pt x="5258719" y="251698"/>
                </a:cubicBezTo>
                <a:cubicBezTo>
                  <a:pt x="5268807" y="260037"/>
                  <a:pt x="5279290" y="266379"/>
                  <a:pt x="5290167" y="270724"/>
                </a:cubicBezTo>
                <a:cubicBezTo>
                  <a:pt x="5301044" y="275070"/>
                  <a:pt x="5310971" y="279723"/>
                  <a:pt x="5319948" y="284685"/>
                </a:cubicBezTo>
                <a:cubicBezTo>
                  <a:pt x="5328925" y="289646"/>
                  <a:pt x="5324344" y="293009"/>
                  <a:pt x="5306203" y="294773"/>
                </a:cubicBezTo>
                <a:cubicBezTo>
                  <a:pt x="5288063" y="296537"/>
                  <a:pt x="5274368" y="296698"/>
                  <a:pt x="5265118" y="295257"/>
                </a:cubicBezTo>
                <a:cubicBezTo>
                  <a:pt x="5255869" y="293816"/>
                  <a:pt x="5249118" y="289790"/>
                  <a:pt x="5244866" y="283179"/>
                </a:cubicBezTo>
                <a:cubicBezTo>
                  <a:pt x="5240615" y="276568"/>
                  <a:pt x="5231297" y="262866"/>
                  <a:pt x="5216914" y="242073"/>
                </a:cubicBezTo>
                <a:cubicBezTo>
                  <a:pt x="5210762" y="250490"/>
                  <a:pt x="5203509" y="257485"/>
                  <a:pt x="5195156" y="263056"/>
                </a:cubicBezTo>
                <a:cubicBezTo>
                  <a:pt x="5186803" y="268627"/>
                  <a:pt x="5176686" y="272822"/>
                  <a:pt x="5164805" y="275640"/>
                </a:cubicBezTo>
                <a:cubicBezTo>
                  <a:pt x="5161834" y="276344"/>
                  <a:pt x="5159540" y="276717"/>
                  <a:pt x="5157923" y="276758"/>
                </a:cubicBezTo>
                <a:lnTo>
                  <a:pt x="5156206" y="276229"/>
                </a:lnTo>
                <a:lnTo>
                  <a:pt x="5155631" y="286266"/>
                </a:lnTo>
                <a:cubicBezTo>
                  <a:pt x="5153193" y="296397"/>
                  <a:pt x="5148196" y="297677"/>
                  <a:pt x="5140638" y="290105"/>
                </a:cubicBezTo>
                <a:cubicBezTo>
                  <a:pt x="5133081" y="282534"/>
                  <a:pt x="5126205" y="275973"/>
                  <a:pt x="5120010" y="270423"/>
                </a:cubicBezTo>
                <a:cubicBezTo>
                  <a:pt x="5106946" y="280963"/>
                  <a:pt x="5094194" y="288535"/>
                  <a:pt x="5081753" y="293138"/>
                </a:cubicBezTo>
                <a:cubicBezTo>
                  <a:pt x="5069313" y="297741"/>
                  <a:pt x="5056153" y="300506"/>
                  <a:pt x="5042271" y="301430"/>
                </a:cubicBezTo>
                <a:cubicBezTo>
                  <a:pt x="5028390" y="302355"/>
                  <a:pt x="5026798" y="299688"/>
                  <a:pt x="5037496" y="293429"/>
                </a:cubicBezTo>
                <a:cubicBezTo>
                  <a:pt x="5048194" y="287169"/>
                  <a:pt x="5059186" y="281433"/>
                  <a:pt x="5070471" y="276220"/>
                </a:cubicBezTo>
                <a:cubicBezTo>
                  <a:pt x="5081757" y="271008"/>
                  <a:pt x="5091968" y="264393"/>
                  <a:pt x="5101102" y="256377"/>
                </a:cubicBezTo>
                <a:cubicBezTo>
                  <a:pt x="5091566" y="250053"/>
                  <a:pt x="5084457" y="245736"/>
                  <a:pt x="5079774" y="243428"/>
                </a:cubicBezTo>
                <a:cubicBezTo>
                  <a:pt x="5075093" y="241119"/>
                  <a:pt x="5073892" y="237724"/>
                  <a:pt x="5076172" y="233243"/>
                </a:cubicBezTo>
                <a:cubicBezTo>
                  <a:pt x="5078452" y="228761"/>
                  <a:pt x="5080460" y="223602"/>
                  <a:pt x="5082195" y="217766"/>
                </a:cubicBezTo>
                <a:cubicBezTo>
                  <a:pt x="5062405" y="220404"/>
                  <a:pt x="5048861" y="223764"/>
                  <a:pt x="5041562" y="227843"/>
                </a:cubicBezTo>
                <a:cubicBezTo>
                  <a:pt x="5034263" y="231923"/>
                  <a:pt x="5025486" y="228987"/>
                  <a:pt x="5015233" y="219035"/>
                </a:cubicBezTo>
                <a:cubicBezTo>
                  <a:pt x="5004980" y="209083"/>
                  <a:pt x="5006303" y="204566"/>
                  <a:pt x="5019201" y="205484"/>
                </a:cubicBezTo>
                <a:cubicBezTo>
                  <a:pt x="5032100" y="206401"/>
                  <a:pt x="5054597" y="204329"/>
                  <a:pt x="5086690" y="199267"/>
                </a:cubicBezTo>
                <a:cubicBezTo>
                  <a:pt x="5089099" y="189186"/>
                  <a:pt x="5089404" y="180051"/>
                  <a:pt x="5087604" y="171863"/>
                </a:cubicBezTo>
                <a:cubicBezTo>
                  <a:pt x="5085805" y="163675"/>
                  <a:pt x="5091229" y="162635"/>
                  <a:pt x="5103877" y="168744"/>
                </a:cubicBezTo>
                <a:cubicBezTo>
                  <a:pt x="5116525" y="174853"/>
                  <a:pt x="5121817" y="179772"/>
                  <a:pt x="5119752" y="183500"/>
                </a:cubicBezTo>
                <a:cubicBezTo>
                  <a:pt x="5117687" y="187228"/>
                  <a:pt x="5114668" y="190950"/>
                  <a:pt x="5110696" y="194664"/>
                </a:cubicBezTo>
                <a:lnTo>
                  <a:pt x="5130098" y="192470"/>
                </a:lnTo>
                <a:cubicBezTo>
                  <a:pt x="5131461" y="188541"/>
                  <a:pt x="5131915" y="183876"/>
                  <a:pt x="5131464" y="178477"/>
                </a:cubicBezTo>
                <a:cubicBezTo>
                  <a:pt x="5131012" y="173079"/>
                  <a:pt x="5134730" y="172605"/>
                  <a:pt x="5142617" y="177057"/>
                </a:cubicBezTo>
                <a:cubicBezTo>
                  <a:pt x="5150504" y="181510"/>
                  <a:pt x="5155706" y="185343"/>
                  <a:pt x="5158222" y="188555"/>
                </a:cubicBezTo>
                <a:cubicBezTo>
                  <a:pt x="5160739" y="191767"/>
                  <a:pt x="5160782" y="195965"/>
                  <a:pt x="5158352" y="201149"/>
                </a:cubicBezTo>
                <a:cubicBezTo>
                  <a:pt x="5155921" y="206333"/>
                  <a:pt x="5152909" y="213647"/>
                  <a:pt x="5149317" y="223090"/>
                </a:cubicBezTo>
                <a:cubicBezTo>
                  <a:pt x="5145725" y="232533"/>
                  <a:pt x="5140954" y="241858"/>
                  <a:pt x="5135002" y="251064"/>
                </a:cubicBezTo>
                <a:cubicBezTo>
                  <a:pt x="5140610" y="254663"/>
                  <a:pt x="5146059" y="258897"/>
                  <a:pt x="5151350" y="263766"/>
                </a:cubicBezTo>
                <a:lnTo>
                  <a:pt x="5156364" y="272996"/>
                </a:lnTo>
                <a:lnTo>
                  <a:pt x="5161621" y="268175"/>
                </a:lnTo>
                <a:cubicBezTo>
                  <a:pt x="5171380" y="260381"/>
                  <a:pt x="5179783" y="252960"/>
                  <a:pt x="5186831" y="245912"/>
                </a:cubicBezTo>
                <a:cubicBezTo>
                  <a:pt x="5193880" y="238864"/>
                  <a:pt x="5199942" y="231805"/>
                  <a:pt x="5205018" y="224735"/>
                </a:cubicBezTo>
                <a:cubicBezTo>
                  <a:pt x="5198982" y="215027"/>
                  <a:pt x="5193145" y="206491"/>
                  <a:pt x="5187509" y="199127"/>
                </a:cubicBezTo>
                <a:cubicBezTo>
                  <a:pt x="5181873" y="191764"/>
                  <a:pt x="5176861" y="185024"/>
                  <a:pt x="5172473" y="178908"/>
                </a:cubicBezTo>
                <a:cubicBezTo>
                  <a:pt x="5168085" y="172791"/>
                  <a:pt x="5169405" y="169163"/>
                  <a:pt x="5176431" y="168023"/>
                </a:cubicBezTo>
                <a:cubicBezTo>
                  <a:pt x="5183458" y="166883"/>
                  <a:pt x="5188743" y="168536"/>
                  <a:pt x="5192284" y="172982"/>
                </a:cubicBezTo>
                <a:cubicBezTo>
                  <a:pt x="5195827" y="177427"/>
                  <a:pt x="5203491" y="188706"/>
                  <a:pt x="5215279" y="206817"/>
                </a:cubicBezTo>
                <a:cubicBezTo>
                  <a:pt x="5219251" y="197525"/>
                  <a:pt x="5221912" y="186429"/>
                  <a:pt x="5223259" y="173530"/>
                </a:cubicBezTo>
                <a:cubicBezTo>
                  <a:pt x="5224607" y="160631"/>
                  <a:pt x="5224930" y="148833"/>
                  <a:pt x="5224227" y="138135"/>
                </a:cubicBezTo>
                <a:cubicBezTo>
                  <a:pt x="5219595" y="139038"/>
                  <a:pt x="5213336" y="139038"/>
                  <a:pt x="5205449" y="138135"/>
                </a:cubicBezTo>
                <a:cubicBezTo>
                  <a:pt x="5195339" y="150080"/>
                  <a:pt x="5184641" y="158917"/>
                  <a:pt x="5173355" y="164646"/>
                </a:cubicBezTo>
                <a:cubicBezTo>
                  <a:pt x="5162070" y="170375"/>
                  <a:pt x="5162080" y="165439"/>
                  <a:pt x="5173387" y="149836"/>
                </a:cubicBezTo>
                <a:cubicBezTo>
                  <a:pt x="5184695" y="134234"/>
                  <a:pt x="5194145" y="115108"/>
                  <a:pt x="5201738" y="92458"/>
                </a:cubicBezTo>
                <a:cubicBezTo>
                  <a:pt x="5209331" y="69807"/>
                  <a:pt x="5212691" y="55969"/>
                  <a:pt x="5211816" y="50942"/>
                </a:cubicBezTo>
                <a:cubicBezTo>
                  <a:pt x="5210941" y="45916"/>
                  <a:pt x="5210267" y="40492"/>
                  <a:pt x="5209794" y="34670"/>
                </a:cubicBezTo>
                <a:cubicBezTo>
                  <a:pt x="5209557" y="31759"/>
                  <a:pt x="5211129" y="30458"/>
                  <a:pt x="5214510" y="30769"/>
                </a:cubicBezTo>
                <a:close/>
                <a:moveTo>
                  <a:pt x="2718960" y="30769"/>
                </a:moveTo>
                <a:cubicBezTo>
                  <a:pt x="2722341" y="31079"/>
                  <a:pt x="2727530" y="32999"/>
                  <a:pt x="2734528" y="36531"/>
                </a:cubicBezTo>
                <a:cubicBezTo>
                  <a:pt x="2748524" y="43593"/>
                  <a:pt x="2753421" y="50244"/>
                  <a:pt x="2749220" y="56482"/>
                </a:cubicBezTo>
                <a:cubicBezTo>
                  <a:pt x="2745018" y="62720"/>
                  <a:pt x="2740906" y="71421"/>
                  <a:pt x="2736883" y="82584"/>
                </a:cubicBezTo>
                <a:cubicBezTo>
                  <a:pt x="2732861" y="93748"/>
                  <a:pt x="2725580" y="107260"/>
                  <a:pt x="2715040" y="123121"/>
                </a:cubicBezTo>
                <a:cubicBezTo>
                  <a:pt x="2732736" y="119722"/>
                  <a:pt x="2748897" y="114373"/>
                  <a:pt x="2763524" y="107074"/>
                </a:cubicBezTo>
                <a:cubicBezTo>
                  <a:pt x="2778151" y="99775"/>
                  <a:pt x="2789924" y="99541"/>
                  <a:pt x="2798844" y="106375"/>
                </a:cubicBezTo>
                <a:cubicBezTo>
                  <a:pt x="2807764" y="113208"/>
                  <a:pt x="2806799" y="118833"/>
                  <a:pt x="2795951" y="123250"/>
                </a:cubicBezTo>
                <a:cubicBezTo>
                  <a:pt x="2785103" y="127666"/>
                  <a:pt x="2767131" y="131753"/>
                  <a:pt x="2742035" y="135511"/>
                </a:cubicBezTo>
                <a:cubicBezTo>
                  <a:pt x="2755529" y="138077"/>
                  <a:pt x="2760667" y="144301"/>
                  <a:pt x="2757447" y="154181"/>
                </a:cubicBezTo>
                <a:cubicBezTo>
                  <a:pt x="2754228" y="164062"/>
                  <a:pt x="2751489" y="174878"/>
                  <a:pt x="2749230" y="186630"/>
                </a:cubicBezTo>
                <a:cubicBezTo>
                  <a:pt x="2746972" y="198381"/>
                  <a:pt x="2742774" y="211406"/>
                  <a:pt x="2736636" y="225703"/>
                </a:cubicBezTo>
                <a:cubicBezTo>
                  <a:pt x="2744237" y="234695"/>
                  <a:pt x="2753081" y="243360"/>
                  <a:pt x="2763169" y="251698"/>
                </a:cubicBezTo>
                <a:cubicBezTo>
                  <a:pt x="2773257" y="260037"/>
                  <a:pt x="2783740" y="266379"/>
                  <a:pt x="2794617" y="270724"/>
                </a:cubicBezTo>
                <a:cubicBezTo>
                  <a:pt x="2805494" y="275070"/>
                  <a:pt x="2815421" y="279723"/>
                  <a:pt x="2824398" y="284685"/>
                </a:cubicBezTo>
                <a:cubicBezTo>
                  <a:pt x="2833375" y="289646"/>
                  <a:pt x="2828794" y="293009"/>
                  <a:pt x="2810653" y="294773"/>
                </a:cubicBezTo>
                <a:cubicBezTo>
                  <a:pt x="2792513" y="296537"/>
                  <a:pt x="2778818" y="296698"/>
                  <a:pt x="2769568" y="295257"/>
                </a:cubicBezTo>
                <a:cubicBezTo>
                  <a:pt x="2760319" y="293816"/>
                  <a:pt x="2753569" y="289790"/>
                  <a:pt x="2749316" y="283179"/>
                </a:cubicBezTo>
                <a:cubicBezTo>
                  <a:pt x="2745065" y="276568"/>
                  <a:pt x="2735747" y="262866"/>
                  <a:pt x="2721364" y="242073"/>
                </a:cubicBezTo>
                <a:cubicBezTo>
                  <a:pt x="2715212" y="250490"/>
                  <a:pt x="2707959" y="257485"/>
                  <a:pt x="2699606" y="263056"/>
                </a:cubicBezTo>
                <a:cubicBezTo>
                  <a:pt x="2691253" y="268627"/>
                  <a:pt x="2681136" y="272822"/>
                  <a:pt x="2669255" y="275640"/>
                </a:cubicBezTo>
                <a:cubicBezTo>
                  <a:pt x="2666285" y="276344"/>
                  <a:pt x="2663991" y="276717"/>
                  <a:pt x="2662373" y="276758"/>
                </a:cubicBezTo>
                <a:lnTo>
                  <a:pt x="2660656" y="276229"/>
                </a:lnTo>
                <a:lnTo>
                  <a:pt x="2660081" y="286266"/>
                </a:lnTo>
                <a:cubicBezTo>
                  <a:pt x="2657643" y="296397"/>
                  <a:pt x="2652646" y="297677"/>
                  <a:pt x="2645088" y="290105"/>
                </a:cubicBezTo>
                <a:cubicBezTo>
                  <a:pt x="2637531" y="282534"/>
                  <a:pt x="2630655" y="275973"/>
                  <a:pt x="2624460" y="270423"/>
                </a:cubicBezTo>
                <a:cubicBezTo>
                  <a:pt x="2611396" y="280963"/>
                  <a:pt x="2598644" y="288535"/>
                  <a:pt x="2586204" y="293138"/>
                </a:cubicBezTo>
                <a:cubicBezTo>
                  <a:pt x="2573764" y="297741"/>
                  <a:pt x="2560603" y="300506"/>
                  <a:pt x="2546722" y="301430"/>
                </a:cubicBezTo>
                <a:cubicBezTo>
                  <a:pt x="2532840" y="302355"/>
                  <a:pt x="2531248" y="299688"/>
                  <a:pt x="2541946" y="293429"/>
                </a:cubicBezTo>
                <a:cubicBezTo>
                  <a:pt x="2552644" y="287169"/>
                  <a:pt x="2563636" y="281433"/>
                  <a:pt x="2574922" y="276220"/>
                </a:cubicBezTo>
                <a:cubicBezTo>
                  <a:pt x="2586207" y="271008"/>
                  <a:pt x="2596418" y="264393"/>
                  <a:pt x="2605552" y="256377"/>
                </a:cubicBezTo>
                <a:cubicBezTo>
                  <a:pt x="2596016" y="250053"/>
                  <a:pt x="2588907" y="245736"/>
                  <a:pt x="2584225" y="243428"/>
                </a:cubicBezTo>
                <a:cubicBezTo>
                  <a:pt x="2579543" y="241119"/>
                  <a:pt x="2578342" y="237724"/>
                  <a:pt x="2580622" y="233243"/>
                </a:cubicBezTo>
                <a:cubicBezTo>
                  <a:pt x="2582902" y="228761"/>
                  <a:pt x="2584910" y="223602"/>
                  <a:pt x="2586645" y="217766"/>
                </a:cubicBezTo>
                <a:cubicBezTo>
                  <a:pt x="2566855" y="220404"/>
                  <a:pt x="2553311" y="223764"/>
                  <a:pt x="2546012" y="227843"/>
                </a:cubicBezTo>
                <a:cubicBezTo>
                  <a:pt x="2538712" y="231923"/>
                  <a:pt x="2529936" y="228987"/>
                  <a:pt x="2519683" y="219035"/>
                </a:cubicBezTo>
                <a:cubicBezTo>
                  <a:pt x="2509430" y="209083"/>
                  <a:pt x="2510753" y="204566"/>
                  <a:pt x="2523652" y="205484"/>
                </a:cubicBezTo>
                <a:cubicBezTo>
                  <a:pt x="2536551" y="206401"/>
                  <a:pt x="2559047" y="204329"/>
                  <a:pt x="2591140" y="199267"/>
                </a:cubicBezTo>
                <a:cubicBezTo>
                  <a:pt x="2593550" y="189186"/>
                  <a:pt x="2593854" y="180051"/>
                  <a:pt x="2592055" y="171863"/>
                </a:cubicBezTo>
                <a:cubicBezTo>
                  <a:pt x="2590255" y="163675"/>
                  <a:pt x="2595679" y="162635"/>
                  <a:pt x="2608327" y="168744"/>
                </a:cubicBezTo>
                <a:cubicBezTo>
                  <a:pt x="2620975" y="174853"/>
                  <a:pt x="2626267" y="179772"/>
                  <a:pt x="2624202" y="183500"/>
                </a:cubicBezTo>
                <a:cubicBezTo>
                  <a:pt x="2622137" y="187228"/>
                  <a:pt x="2619118" y="190950"/>
                  <a:pt x="2615146" y="194664"/>
                </a:cubicBezTo>
                <a:lnTo>
                  <a:pt x="2634548" y="192470"/>
                </a:lnTo>
                <a:cubicBezTo>
                  <a:pt x="2635911" y="188541"/>
                  <a:pt x="2636366" y="183876"/>
                  <a:pt x="2635914" y="178477"/>
                </a:cubicBezTo>
                <a:cubicBezTo>
                  <a:pt x="2635462" y="173079"/>
                  <a:pt x="2639180" y="172605"/>
                  <a:pt x="2647067" y="177057"/>
                </a:cubicBezTo>
                <a:cubicBezTo>
                  <a:pt x="2654954" y="181510"/>
                  <a:pt x="2660156" y="185343"/>
                  <a:pt x="2662673" y="188555"/>
                </a:cubicBezTo>
                <a:cubicBezTo>
                  <a:pt x="2665190" y="191767"/>
                  <a:pt x="2665233" y="195965"/>
                  <a:pt x="2662802" y="201149"/>
                </a:cubicBezTo>
                <a:cubicBezTo>
                  <a:pt x="2660371" y="206333"/>
                  <a:pt x="2657360" y="213647"/>
                  <a:pt x="2653768" y="223090"/>
                </a:cubicBezTo>
                <a:cubicBezTo>
                  <a:pt x="2650175" y="232533"/>
                  <a:pt x="2645404" y="241858"/>
                  <a:pt x="2639453" y="251064"/>
                </a:cubicBezTo>
                <a:cubicBezTo>
                  <a:pt x="2645059" y="254663"/>
                  <a:pt x="2650509" y="258897"/>
                  <a:pt x="2655800" y="263766"/>
                </a:cubicBezTo>
                <a:lnTo>
                  <a:pt x="2660814" y="272996"/>
                </a:lnTo>
                <a:lnTo>
                  <a:pt x="2666072" y="268175"/>
                </a:lnTo>
                <a:cubicBezTo>
                  <a:pt x="2675830" y="260381"/>
                  <a:pt x="2684234" y="252960"/>
                  <a:pt x="2691282" y="245912"/>
                </a:cubicBezTo>
                <a:cubicBezTo>
                  <a:pt x="2698330" y="238864"/>
                  <a:pt x="2704392" y="231805"/>
                  <a:pt x="2709469" y="224735"/>
                </a:cubicBezTo>
                <a:cubicBezTo>
                  <a:pt x="2703431" y="215027"/>
                  <a:pt x="2697595" y="206491"/>
                  <a:pt x="2691959" y="199127"/>
                </a:cubicBezTo>
                <a:cubicBezTo>
                  <a:pt x="2686323" y="191764"/>
                  <a:pt x="2681312" y="185024"/>
                  <a:pt x="2676923" y="178908"/>
                </a:cubicBezTo>
                <a:cubicBezTo>
                  <a:pt x="2672535" y="172791"/>
                  <a:pt x="2673855" y="169163"/>
                  <a:pt x="2680881" y="168023"/>
                </a:cubicBezTo>
                <a:cubicBezTo>
                  <a:pt x="2687908" y="166883"/>
                  <a:pt x="2693193" y="168536"/>
                  <a:pt x="2696734" y="172982"/>
                </a:cubicBezTo>
                <a:cubicBezTo>
                  <a:pt x="2700277" y="177427"/>
                  <a:pt x="2707941" y="188706"/>
                  <a:pt x="2719729" y="206817"/>
                </a:cubicBezTo>
                <a:cubicBezTo>
                  <a:pt x="2723701" y="197525"/>
                  <a:pt x="2726361" y="186429"/>
                  <a:pt x="2727709" y="173530"/>
                </a:cubicBezTo>
                <a:cubicBezTo>
                  <a:pt x="2729058" y="160631"/>
                  <a:pt x="2729380" y="148833"/>
                  <a:pt x="2728677" y="138135"/>
                </a:cubicBezTo>
                <a:cubicBezTo>
                  <a:pt x="2724046" y="139038"/>
                  <a:pt x="2717786" y="139038"/>
                  <a:pt x="2709899" y="138135"/>
                </a:cubicBezTo>
                <a:cubicBezTo>
                  <a:pt x="2699789" y="150080"/>
                  <a:pt x="2689091" y="158917"/>
                  <a:pt x="2677805" y="164646"/>
                </a:cubicBezTo>
                <a:cubicBezTo>
                  <a:pt x="2666520" y="170375"/>
                  <a:pt x="2666531" y="165439"/>
                  <a:pt x="2677838" y="149836"/>
                </a:cubicBezTo>
                <a:cubicBezTo>
                  <a:pt x="2689145" y="134234"/>
                  <a:pt x="2698595" y="115108"/>
                  <a:pt x="2706188" y="92458"/>
                </a:cubicBezTo>
                <a:cubicBezTo>
                  <a:pt x="2713781" y="69807"/>
                  <a:pt x="2717141" y="55969"/>
                  <a:pt x="2716266" y="50942"/>
                </a:cubicBezTo>
                <a:cubicBezTo>
                  <a:pt x="2715391" y="45916"/>
                  <a:pt x="2714717" y="40492"/>
                  <a:pt x="2714244" y="34670"/>
                </a:cubicBezTo>
                <a:cubicBezTo>
                  <a:pt x="2714007" y="31759"/>
                  <a:pt x="2715580" y="30458"/>
                  <a:pt x="2718960" y="30769"/>
                </a:cubicBezTo>
                <a:close/>
                <a:moveTo>
                  <a:pt x="1695289" y="30568"/>
                </a:moveTo>
                <a:cubicBezTo>
                  <a:pt x="1712208" y="29652"/>
                  <a:pt x="1724386" y="32449"/>
                  <a:pt x="1731823" y="38961"/>
                </a:cubicBezTo>
                <a:cubicBezTo>
                  <a:pt x="1741741" y="47644"/>
                  <a:pt x="1744930" y="53972"/>
                  <a:pt x="1741395" y="57944"/>
                </a:cubicBezTo>
                <a:cubicBezTo>
                  <a:pt x="1737861" y="61916"/>
                  <a:pt x="1727962" y="63451"/>
                  <a:pt x="1711701" y="62548"/>
                </a:cubicBezTo>
                <a:cubicBezTo>
                  <a:pt x="1695438" y="61644"/>
                  <a:pt x="1680148" y="61644"/>
                  <a:pt x="1665830" y="62548"/>
                </a:cubicBezTo>
                <a:cubicBezTo>
                  <a:pt x="1651512" y="63451"/>
                  <a:pt x="1630327" y="65050"/>
                  <a:pt x="1602277" y="67344"/>
                </a:cubicBezTo>
                <a:cubicBezTo>
                  <a:pt x="1610366" y="76063"/>
                  <a:pt x="1613287" y="82154"/>
                  <a:pt x="1611043" y="85618"/>
                </a:cubicBezTo>
                <a:cubicBezTo>
                  <a:pt x="1608799" y="89080"/>
                  <a:pt x="1607678" y="103396"/>
                  <a:pt x="1607678" y="128562"/>
                </a:cubicBezTo>
                <a:cubicBezTo>
                  <a:pt x="1627868" y="128562"/>
                  <a:pt x="1645466" y="130983"/>
                  <a:pt x="1660473" y="135823"/>
                </a:cubicBezTo>
                <a:cubicBezTo>
                  <a:pt x="1675482" y="140662"/>
                  <a:pt x="1684154" y="150356"/>
                  <a:pt x="1686490" y="164904"/>
                </a:cubicBezTo>
                <a:cubicBezTo>
                  <a:pt x="1688828" y="179452"/>
                  <a:pt x="1678481" y="181066"/>
                  <a:pt x="1655451" y="169744"/>
                </a:cubicBezTo>
                <a:cubicBezTo>
                  <a:pt x="1632421" y="158423"/>
                  <a:pt x="1616496" y="149234"/>
                  <a:pt x="1607678" y="142179"/>
                </a:cubicBezTo>
                <a:cubicBezTo>
                  <a:pt x="1608522" y="209965"/>
                  <a:pt x="1607522" y="255484"/>
                  <a:pt x="1604676" y="278737"/>
                </a:cubicBezTo>
                <a:cubicBezTo>
                  <a:pt x="1601829" y="301989"/>
                  <a:pt x="1597403" y="313616"/>
                  <a:pt x="1591393" y="313616"/>
                </a:cubicBezTo>
                <a:cubicBezTo>
                  <a:pt x="1586933" y="313616"/>
                  <a:pt x="1582206" y="308289"/>
                  <a:pt x="1577207" y="297634"/>
                </a:cubicBezTo>
                <a:cubicBezTo>
                  <a:pt x="1572210" y="286979"/>
                  <a:pt x="1570635" y="277808"/>
                  <a:pt x="1572486" y="270122"/>
                </a:cubicBezTo>
                <a:cubicBezTo>
                  <a:pt x="1574335" y="262436"/>
                  <a:pt x="1576136" y="254226"/>
                  <a:pt x="1577885" y="245493"/>
                </a:cubicBezTo>
                <a:cubicBezTo>
                  <a:pt x="1579634" y="236760"/>
                  <a:pt x="1580961" y="207068"/>
                  <a:pt x="1581864" y="156418"/>
                </a:cubicBezTo>
                <a:cubicBezTo>
                  <a:pt x="1582769" y="105769"/>
                  <a:pt x="1580051" y="77182"/>
                  <a:pt x="1573713" y="70657"/>
                </a:cubicBezTo>
                <a:cubicBezTo>
                  <a:pt x="1529086" y="77856"/>
                  <a:pt x="1501111" y="82577"/>
                  <a:pt x="1489789" y="84822"/>
                </a:cubicBezTo>
                <a:cubicBezTo>
                  <a:pt x="1478467" y="87065"/>
                  <a:pt x="1467813" y="82989"/>
                  <a:pt x="1457824" y="72593"/>
                </a:cubicBezTo>
                <a:cubicBezTo>
                  <a:pt x="1447837" y="62196"/>
                  <a:pt x="1448205" y="57453"/>
                  <a:pt x="1458921" y="58364"/>
                </a:cubicBezTo>
                <a:cubicBezTo>
                  <a:pt x="1469641" y="59274"/>
                  <a:pt x="1488140" y="58396"/>
                  <a:pt x="1514419" y="55729"/>
                </a:cubicBezTo>
                <a:cubicBezTo>
                  <a:pt x="1540697" y="53061"/>
                  <a:pt x="1567636" y="49692"/>
                  <a:pt x="1595233" y="45619"/>
                </a:cubicBezTo>
                <a:cubicBezTo>
                  <a:pt x="1622830" y="41546"/>
                  <a:pt x="1650017" y="37248"/>
                  <a:pt x="1676789" y="32723"/>
                </a:cubicBezTo>
                <a:cubicBezTo>
                  <a:pt x="1683483" y="31592"/>
                  <a:pt x="1689649" y="30874"/>
                  <a:pt x="1695289" y="30568"/>
                </a:cubicBezTo>
                <a:close/>
                <a:moveTo>
                  <a:pt x="2018154" y="28045"/>
                </a:moveTo>
                <a:cubicBezTo>
                  <a:pt x="2025310" y="26639"/>
                  <a:pt x="2032730" y="29425"/>
                  <a:pt x="2040418" y="36402"/>
                </a:cubicBezTo>
                <a:cubicBezTo>
                  <a:pt x="2048105" y="43378"/>
                  <a:pt x="2046903" y="48573"/>
                  <a:pt x="2036814" y="51986"/>
                </a:cubicBezTo>
                <a:cubicBezTo>
                  <a:pt x="2026726" y="55399"/>
                  <a:pt x="2000730" y="59923"/>
                  <a:pt x="1958828" y="65559"/>
                </a:cubicBezTo>
                <a:cubicBezTo>
                  <a:pt x="1967822" y="73259"/>
                  <a:pt x="1968483" y="79695"/>
                  <a:pt x="1960818" y="84864"/>
                </a:cubicBezTo>
                <a:cubicBezTo>
                  <a:pt x="1953153" y="90034"/>
                  <a:pt x="1939892" y="103238"/>
                  <a:pt x="1921036" y="124476"/>
                </a:cubicBezTo>
                <a:cubicBezTo>
                  <a:pt x="1949342" y="120919"/>
                  <a:pt x="1973968" y="117582"/>
                  <a:pt x="1994912" y="114463"/>
                </a:cubicBezTo>
                <a:cubicBezTo>
                  <a:pt x="2015857" y="111344"/>
                  <a:pt x="2029920" y="108407"/>
                  <a:pt x="2037105" y="105654"/>
                </a:cubicBezTo>
                <a:cubicBezTo>
                  <a:pt x="2044290" y="102901"/>
                  <a:pt x="2051237" y="102994"/>
                  <a:pt x="2057947" y="105934"/>
                </a:cubicBezTo>
                <a:cubicBezTo>
                  <a:pt x="2064660" y="108874"/>
                  <a:pt x="2072761" y="114574"/>
                  <a:pt x="2082254" y="123035"/>
                </a:cubicBezTo>
                <a:cubicBezTo>
                  <a:pt x="2091747" y="131495"/>
                  <a:pt x="2093953" y="138497"/>
                  <a:pt x="2088869" y="144039"/>
                </a:cubicBezTo>
                <a:cubicBezTo>
                  <a:pt x="2083785" y="149582"/>
                  <a:pt x="2079946" y="158627"/>
                  <a:pt x="2077350" y="171175"/>
                </a:cubicBezTo>
                <a:cubicBezTo>
                  <a:pt x="2074755" y="183723"/>
                  <a:pt x="2072547" y="199536"/>
                  <a:pt x="2070725" y="218616"/>
                </a:cubicBezTo>
                <a:cubicBezTo>
                  <a:pt x="2068904" y="237695"/>
                  <a:pt x="2065172" y="253351"/>
                  <a:pt x="2059530" y="265583"/>
                </a:cubicBezTo>
                <a:cubicBezTo>
                  <a:pt x="2053886" y="277816"/>
                  <a:pt x="2046903" y="286402"/>
                  <a:pt x="2038577" y="291342"/>
                </a:cubicBezTo>
                <a:cubicBezTo>
                  <a:pt x="2030254" y="296282"/>
                  <a:pt x="2024772" y="292403"/>
                  <a:pt x="2022134" y="279705"/>
                </a:cubicBezTo>
                <a:cubicBezTo>
                  <a:pt x="2019496" y="267007"/>
                  <a:pt x="2017180" y="257998"/>
                  <a:pt x="2015186" y="252677"/>
                </a:cubicBezTo>
                <a:cubicBezTo>
                  <a:pt x="2004574" y="251903"/>
                  <a:pt x="1983562" y="252867"/>
                  <a:pt x="1952149" y="255570"/>
                </a:cubicBezTo>
                <a:cubicBezTo>
                  <a:pt x="1920737" y="258273"/>
                  <a:pt x="1894283" y="260450"/>
                  <a:pt x="1872789" y="262099"/>
                </a:cubicBezTo>
                <a:cubicBezTo>
                  <a:pt x="1865604" y="280239"/>
                  <a:pt x="1859451" y="284046"/>
                  <a:pt x="1854332" y="273521"/>
                </a:cubicBezTo>
                <a:cubicBezTo>
                  <a:pt x="1849211" y="262995"/>
                  <a:pt x="1846197" y="248214"/>
                  <a:pt x="1845286" y="229177"/>
                </a:cubicBezTo>
                <a:cubicBezTo>
                  <a:pt x="1844376" y="210141"/>
                  <a:pt x="1842608" y="193599"/>
                  <a:pt x="1839983" y="179553"/>
                </a:cubicBezTo>
                <a:cubicBezTo>
                  <a:pt x="1837359" y="165506"/>
                  <a:pt x="1833538" y="152590"/>
                  <a:pt x="1828519" y="140802"/>
                </a:cubicBezTo>
                <a:cubicBezTo>
                  <a:pt x="1823500" y="129014"/>
                  <a:pt x="1825263" y="123823"/>
                  <a:pt x="1833810" y="125229"/>
                </a:cubicBezTo>
                <a:cubicBezTo>
                  <a:pt x="1842357" y="126634"/>
                  <a:pt x="1849000" y="127986"/>
                  <a:pt x="1853739" y="129283"/>
                </a:cubicBezTo>
                <a:cubicBezTo>
                  <a:pt x="1858481" y="130581"/>
                  <a:pt x="1874530" y="129997"/>
                  <a:pt x="1901890" y="127530"/>
                </a:cubicBezTo>
                <a:cubicBezTo>
                  <a:pt x="1914596" y="108056"/>
                  <a:pt x="1922060" y="94533"/>
                  <a:pt x="1924283" y="86962"/>
                </a:cubicBezTo>
                <a:cubicBezTo>
                  <a:pt x="1926507" y="79390"/>
                  <a:pt x="1927617" y="73503"/>
                  <a:pt x="1927617" y="69302"/>
                </a:cubicBezTo>
                <a:cubicBezTo>
                  <a:pt x="1922999" y="70148"/>
                  <a:pt x="1917604" y="71033"/>
                  <a:pt x="1911432" y="71958"/>
                </a:cubicBezTo>
                <a:cubicBezTo>
                  <a:pt x="1905257" y="72883"/>
                  <a:pt x="1899868" y="73102"/>
                  <a:pt x="1895265" y="72614"/>
                </a:cubicBezTo>
                <a:cubicBezTo>
                  <a:pt x="1890663" y="72127"/>
                  <a:pt x="1884553" y="68280"/>
                  <a:pt x="1876939" y="61074"/>
                </a:cubicBezTo>
                <a:cubicBezTo>
                  <a:pt x="1869324" y="53868"/>
                  <a:pt x="1874093" y="50265"/>
                  <a:pt x="1891242" y="50265"/>
                </a:cubicBezTo>
                <a:cubicBezTo>
                  <a:pt x="1905339" y="50265"/>
                  <a:pt x="1923921" y="48268"/>
                  <a:pt x="1946988" y="44275"/>
                </a:cubicBezTo>
                <a:cubicBezTo>
                  <a:pt x="1970053" y="40281"/>
                  <a:pt x="1985892" y="36929"/>
                  <a:pt x="1994503" y="34218"/>
                </a:cubicBezTo>
                <a:cubicBezTo>
                  <a:pt x="2003114" y="31508"/>
                  <a:pt x="2010998" y="29450"/>
                  <a:pt x="2018154" y="28045"/>
                </a:cubicBezTo>
                <a:close/>
                <a:moveTo>
                  <a:pt x="4518489" y="24786"/>
                </a:moveTo>
                <a:cubicBezTo>
                  <a:pt x="4532549" y="23761"/>
                  <a:pt x="4542925" y="26066"/>
                  <a:pt x="4549614" y="31702"/>
                </a:cubicBezTo>
                <a:cubicBezTo>
                  <a:pt x="4556304" y="37338"/>
                  <a:pt x="4558778" y="44113"/>
                  <a:pt x="4557035" y="52029"/>
                </a:cubicBezTo>
                <a:cubicBezTo>
                  <a:pt x="4555293" y="59945"/>
                  <a:pt x="4548603" y="61791"/>
                  <a:pt x="4536966" y="57568"/>
                </a:cubicBezTo>
                <a:cubicBezTo>
                  <a:pt x="4525329" y="53345"/>
                  <a:pt x="4515732" y="47928"/>
                  <a:pt x="4508175" y="41317"/>
                </a:cubicBezTo>
                <a:cubicBezTo>
                  <a:pt x="4500990" y="31322"/>
                  <a:pt x="4504428" y="25811"/>
                  <a:pt x="4518489" y="24786"/>
                </a:cubicBezTo>
                <a:close/>
                <a:moveTo>
                  <a:pt x="4141962" y="23979"/>
                </a:moveTo>
                <a:cubicBezTo>
                  <a:pt x="4150408" y="22588"/>
                  <a:pt x="4157997" y="25234"/>
                  <a:pt x="4164730" y="31917"/>
                </a:cubicBezTo>
                <a:cubicBezTo>
                  <a:pt x="4171463" y="38599"/>
                  <a:pt x="4169083" y="43346"/>
                  <a:pt x="4157589" y="46157"/>
                </a:cubicBezTo>
                <a:cubicBezTo>
                  <a:pt x="4146095" y="48967"/>
                  <a:pt x="4134297" y="50846"/>
                  <a:pt x="4122194" y="51792"/>
                </a:cubicBezTo>
                <a:cubicBezTo>
                  <a:pt x="4132992" y="55521"/>
                  <a:pt x="4137903" y="60024"/>
                  <a:pt x="4136928" y="65301"/>
                </a:cubicBezTo>
                <a:cubicBezTo>
                  <a:pt x="4135953" y="70578"/>
                  <a:pt x="4133737" y="76357"/>
                  <a:pt x="4130281" y="82638"/>
                </a:cubicBezTo>
                <a:cubicBezTo>
                  <a:pt x="4148493" y="80917"/>
                  <a:pt x="4160378" y="79136"/>
                  <a:pt x="4165935" y="77293"/>
                </a:cubicBezTo>
                <a:cubicBezTo>
                  <a:pt x="4171492" y="75450"/>
                  <a:pt x="4179017" y="77687"/>
                  <a:pt x="4188510" y="84004"/>
                </a:cubicBezTo>
                <a:cubicBezTo>
                  <a:pt x="4198003" y="90321"/>
                  <a:pt x="4203269" y="95379"/>
                  <a:pt x="4204309" y="99180"/>
                </a:cubicBezTo>
                <a:cubicBezTo>
                  <a:pt x="4205349" y="102980"/>
                  <a:pt x="4203413" y="106418"/>
                  <a:pt x="4198501" y="109494"/>
                </a:cubicBezTo>
                <a:cubicBezTo>
                  <a:pt x="4193590" y="112570"/>
                  <a:pt x="4188642" y="117621"/>
                  <a:pt x="4183659" y="124648"/>
                </a:cubicBezTo>
                <a:cubicBezTo>
                  <a:pt x="4178676" y="131674"/>
                  <a:pt x="4172079" y="139730"/>
                  <a:pt x="4163870" y="148815"/>
                </a:cubicBezTo>
                <a:cubicBezTo>
                  <a:pt x="4155660" y="157899"/>
                  <a:pt x="4150860" y="158390"/>
                  <a:pt x="4149469" y="150288"/>
                </a:cubicBezTo>
                <a:cubicBezTo>
                  <a:pt x="4128833" y="152984"/>
                  <a:pt x="4107595" y="155321"/>
                  <a:pt x="4085755" y="157300"/>
                </a:cubicBezTo>
                <a:cubicBezTo>
                  <a:pt x="4091147" y="158505"/>
                  <a:pt x="4093083" y="160882"/>
                  <a:pt x="4091563" y="164431"/>
                </a:cubicBezTo>
                <a:cubicBezTo>
                  <a:pt x="4090043" y="167980"/>
                  <a:pt x="4086307" y="173562"/>
                  <a:pt x="4080356" y="181177"/>
                </a:cubicBezTo>
                <a:lnTo>
                  <a:pt x="4109890" y="180166"/>
                </a:lnTo>
                <a:cubicBezTo>
                  <a:pt x="4109890" y="175878"/>
                  <a:pt x="4110854" y="172723"/>
                  <a:pt x="4112783" y="170701"/>
                </a:cubicBezTo>
                <a:cubicBezTo>
                  <a:pt x="4114711" y="168679"/>
                  <a:pt x="4121756" y="170372"/>
                  <a:pt x="4133917" y="175778"/>
                </a:cubicBezTo>
                <a:cubicBezTo>
                  <a:pt x="4167100" y="173125"/>
                  <a:pt x="4189725" y="170884"/>
                  <a:pt x="4201792" y="169056"/>
                </a:cubicBezTo>
                <a:cubicBezTo>
                  <a:pt x="4213860" y="167227"/>
                  <a:pt x="4225479" y="168472"/>
                  <a:pt x="4236650" y="172788"/>
                </a:cubicBezTo>
                <a:cubicBezTo>
                  <a:pt x="4247821" y="177104"/>
                  <a:pt x="4255608" y="183432"/>
                  <a:pt x="4260010" y="191771"/>
                </a:cubicBezTo>
                <a:cubicBezTo>
                  <a:pt x="4264412" y="200110"/>
                  <a:pt x="4255916" y="202705"/>
                  <a:pt x="4234520" y="199557"/>
                </a:cubicBezTo>
                <a:cubicBezTo>
                  <a:pt x="4213125" y="196410"/>
                  <a:pt x="4195450" y="194836"/>
                  <a:pt x="4181497" y="194836"/>
                </a:cubicBezTo>
                <a:lnTo>
                  <a:pt x="4138563" y="194836"/>
                </a:lnTo>
                <a:cubicBezTo>
                  <a:pt x="4133687" y="209449"/>
                  <a:pt x="4127327" y="222190"/>
                  <a:pt x="4119483" y="233060"/>
                </a:cubicBezTo>
                <a:cubicBezTo>
                  <a:pt x="4162131" y="251329"/>
                  <a:pt x="4186743" y="266361"/>
                  <a:pt x="4193317" y="278156"/>
                </a:cubicBezTo>
                <a:cubicBezTo>
                  <a:pt x="4199892" y="289951"/>
                  <a:pt x="4202244" y="299710"/>
                  <a:pt x="4200373" y="307432"/>
                </a:cubicBezTo>
                <a:cubicBezTo>
                  <a:pt x="4198501" y="315154"/>
                  <a:pt x="4190969" y="314060"/>
                  <a:pt x="4177776" y="304151"/>
                </a:cubicBezTo>
                <a:cubicBezTo>
                  <a:pt x="4164583" y="294242"/>
                  <a:pt x="4154154" y="286305"/>
                  <a:pt x="4146489" y="280339"/>
                </a:cubicBezTo>
                <a:cubicBezTo>
                  <a:pt x="4138824" y="274374"/>
                  <a:pt x="4125470" y="263870"/>
                  <a:pt x="4106426" y="248827"/>
                </a:cubicBezTo>
                <a:cubicBezTo>
                  <a:pt x="4097923" y="259066"/>
                  <a:pt x="4088307" y="266985"/>
                  <a:pt x="4077581" y="272585"/>
                </a:cubicBezTo>
                <a:cubicBezTo>
                  <a:pt x="4066855" y="278185"/>
                  <a:pt x="4055813" y="282573"/>
                  <a:pt x="4044455" y="285749"/>
                </a:cubicBezTo>
                <a:cubicBezTo>
                  <a:pt x="4033098" y="288926"/>
                  <a:pt x="4022292" y="291439"/>
                  <a:pt x="4012039" y="293289"/>
                </a:cubicBezTo>
                <a:cubicBezTo>
                  <a:pt x="4001786" y="295139"/>
                  <a:pt x="3991009" y="295278"/>
                  <a:pt x="3979709" y="293708"/>
                </a:cubicBezTo>
                <a:cubicBezTo>
                  <a:pt x="3968409" y="292138"/>
                  <a:pt x="3972155" y="288560"/>
                  <a:pt x="3990948" y="282974"/>
                </a:cubicBezTo>
                <a:cubicBezTo>
                  <a:pt x="4009741" y="277389"/>
                  <a:pt x="4027480" y="270864"/>
                  <a:pt x="4044165" y="263400"/>
                </a:cubicBezTo>
                <a:cubicBezTo>
                  <a:pt x="4060849" y="255936"/>
                  <a:pt x="4074656" y="247658"/>
                  <a:pt x="4085583" y="238567"/>
                </a:cubicBezTo>
                <a:cubicBezTo>
                  <a:pt x="4065148" y="231855"/>
                  <a:pt x="4051715" y="227894"/>
                  <a:pt x="4045283" y="226682"/>
                </a:cubicBezTo>
                <a:cubicBezTo>
                  <a:pt x="4038852" y="225470"/>
                  <a:pt x="4036815" y="222599"/>
                  <a:pt x="4039174" y="218067"/>
                </a:cubicBezTo>
                <a:cubicBezTo>
                  <a:pt x="4041533" y="213535"/>
                  <a:pt x="4045308" y="208036"/>
                  <a:pt x="4050500" y="201569"/>
                </a:cubicBezTo>
                <a:cubicBezTo>
                  <a:pt x="4013932" y="207878"/>
                  <a:pt x="3991167" y="212155"/>
                  <a:pt x="3982204" y="214400"/>
                </a:cubicBezTo>
                <a:cubicBezTo>
                  <a:pt x="3973242" y="216644"/>
                  <a:pt x="3963935" y="213862"/>
                  <a:pt x="3954284" y="206054"/>
                </a:cubicBezTo>
                <a:cubicBezTo>
                  <a:pt x="3944633" y="198245"/>
                  <a:pt x="3942586" y="193965"/>
                  <a:pt x="3948143" y="193212"/>
                </a:cubicBezTo>
                <a:cubicBezTo>
                  <a:pt x="3953700" y="192459"/>
                  <a:pt x="3959948" y="191849"/>
                  <a:pt x="3966889" y="191384"/>
                </a:cubicBezTo>
                <a:cubicBezTo>
                  <a:pt x="3973830" y="190917"/>
                  <a:pt x="3985029" y="190025"/>
                  <a:pt x="4000488" y="188706"/>
                </a:cubicBezTo>
                <a:cubicBezTo>
                  <a:pt x="4015947" y="187386"/>
                  <a:pt x="4034682" y="185458"/>
                  <a:pt x="4056695" y="182919"/>
                </a:cubicBezTo>
                <a:cubicBezTo>
                  <a:pt x="4058860" y="177441"/>
                  <a:pt x="4060843" y="172433"/>
                  <a:pt x="4062642" y="167894"/>
                </a:cubicBezTo>
                <a:cubicBezTo>
                  <a:pt x="4064442" y="163355"/>
                  <a:pt x="4066396" y="161086"/>
                  <a:pt x="4068504" y="161086"/>
                </a:cubicBezTo>
                <a:lnTo>
                  <a:pt x="4043057" y="163495"/>
                </a:lnTo>
                <a:cubicBezTo>
                  <a:pt x="4038712" y="174480"/>
                  <a:pt x="4032202" y="170203"/>
                  <a:pt x="4023526" y="150665"/>
                </a:cubicBezTo>
                <a:cubicBezTo>
                  <a:pt x="4014850" y="131126"/>
                  <a:pt x="4008178" y="117151"/>
                  <a:pt x="4003510" y="108741"/>
                </a:cubicBezTo>
                <a:cubicBezTo>
                  <a:pt x="3998843" y="100330"/>
                  <a:pt x="4001219" y="96577"/>
                  <a:pt x="4010641" y="97480"/>
                </a:cubicBezTo>
                <a:cubicBezTo>
                  <a:pt x="4020062" y="98384"/>
                  <a:pt x="4027573" y="98627"/>
                  <a:pt x="4033173" y="98212"/>
                </a:cubicBezTo>
                <a:cubicBezTo>
                  <a:pt x="4038773" y="97796"/>
                  <a:pt x="4046792" y="96484"/>
                  <a:pt x="4057232" y="94275"/>
                </a:cubicBezTo>
                <a:cubicBezTo>
                  <a:pt x="4055554" y="73969"/>
                  <a:pt x="4053977" y="63393"/>
                  <a:pt x="4052500" y="62548"/>
                </a:cubicBezTo>
                <a:cubicBezTo>
                  <a:pt x="4045000" y="63451"/>
                  <a:pt x="4038067" y="60905"/>
                  <a:pt x="4031700" y="54911"/>
                </a:cubicBezTo>
                <a:cubicBezTo>
                  <a:pt x="4025332" y="48917"/>
                  <a:pt x="4028534" y="45085"/>
                  <a:pt x="4041304" y="43414"/>
                </a:cubicBezTo>
                <a:cubicBezTo>
                  <a:pt x="4054074" y="41743"/>
                  <a:pt x="4065858" y="39783"/>
                  <a:pt x="4076656" y="37531"/>
                </a:cubicBezTo>
                <a:cubicBezTo>
                  <a:pt x="4087454" y="35280"/>
                  <a:pt x="4098927" y="32806"/>
                  <a:pt x="4111073" y="30110"/>
                </a:cubicBezTo>
                <a:cubicBezTo>
                  <a:pt x="4123219" y="27414"/>
                  <a:pt x="4133515" y="25371"/>
                  <a:pt x="4141962" y="23979"/>
                </a:cubicBezTo>
                <a:close/>
                <a:moveTo>
                  <a:pt x="1153756" y="23524"/>
                </a:moveTo>
                <a:cubicBezTo>
                  <a:pt x="1157069" y="23376"/>
                  <a:pt x="1161367" y="23757"/>
                  <a:pt x="1166650" y="24668"/>
                </a:cubicBezTo>
                <a:cubicBezTo>
                  <a:pt x="1179585" y="26661"/>
                  <a:pt x="1188810" y="30447"/>
                  <a:pt x="1194323" y="36025"/>
                </a:cubicBezTo>
                <a:cubicBezTo>
                  <a:pt x="1199838" y="41603"/>
                  <a:pt x="1201755" y="48993"/>
                  <a:pt x="1200078" y="58192"/>
                </a:cubicBezTo>
                <a:cubicBezTo>
                  <a:pt x="1198400" y="67391"/>
                  <a:pt x="1192330" y="69843"/>
                  <a:pt x="1181871" y="65548"/>
                </a:cubicBezTo>
                <a:cubicBezTo>
                  <a:pt x="1171408" y="61253"/>
                  <a:pt x="1160972" y="52455"/>
                  <a:pt x="1150562" y="39155"/>
                </a:cubicBezTo>
                <a:cubicBezTo>
                  <a:pt x="1142753" y="29180"/>
                  <a:pt x="1143819" y="23970"/>
                  <a:pt x="1153756" y="23524"/>
                </a:cubicBezTo>
                <a:close/>
                <a:moveTo>
                  <a:pt x="439381" y="23524"/>
                </a:moveTo>
                <a:cubicBezTo>
                  <a:pt x="442694" y="23376"/>
                  <a:pt x="446992" y="23757"/>
                  <a:pt x="452275" y="24668"/>
                </a:cubicBezTo>
                <a:cubicBezTo>
                  <a:pt x="465211" y="26661"/>
                  <a:pt x="474436" y="30447"/>
                  <a:pt x="479949" y="36025"/>
                </a:cubicBezTo>
                <a:cubicBezTo>
                  <a:pt x="485463" y="41603"/>
                  <a:pt x="487380" y="48993"/>
                  <a:pt x="485704" y="58192"/>
                </a:cubicBezTo>
                <a:cubicBezTo>
                  <a:pt x="484024" y="67391"/>
                  <a:pt x="477955" y="69843"/>
                  <a:pt x="467493" y="65548"/>
                </a:cubicBezTo>
                <a:cubicBezTo>
                  <a:pt x="457033" y="61253"/>
                  <a:pt x="446597" y="52455"/>
                  <a:pt x="436185" y="39155"/>
                </a:cubicBezTo>
                <a:cubicBezTo>
                  <a:pt x="428378" y="29180"/>
                  <a:pt x="429444" y="23970"/>
                  <a:pt x="439381" y="23524"/>
                </a:cubicBezTo>
                <a:close/>
                <a:moveTo>
                  <a:pt x="4906383" y="23033"/>
                </a:moveTo>
                <a:cubicBezTo>
                  <a:pt x="4909887" y="23080"/>
                  <a:pt x="4913195" y="23958"/>
                  <a:pt x="4916307" y="25668"/>
                </a:cubicBezTo>
                <a:cubicBezTo>
                  <a:pt x="4922531" y="29088"/>
                  <a:pt x="4930368" y="35663"/>
                  <a:pt x="4939818" y="45393"/>
                </a:cubicBezTo>
                <a:cubicBezTo>
                  <a:pt x="4949268" y="55123"/>
                  <a:pt x="4947931" y="61067"/>
                  <a:pt x="4935806" y="63225"/>
                </a:cubicBezTo>
                <a:cubicBezTo>
                  <a:pt x="4923682" y="65383"/>
                  <a:pt x="4911058" y="70535"/>
                  <a:pt x="4897937" y="78680"/>
                </a:cubicBezTo>
                <a:cubicBezTo>
                  <a:pt x="4884816" y="86825"/>
                  <a:pt x="4880285" y="86073"/>
                  <a:pt x="4884343" y="76421"/>
                </a:cubicBezTo>
                <a:cubicBezTo>
                  <a:pt x="4888401" y="66771"/>
                  <a:pt x="4891549" y="59898"/>
                  <a:pt x="4893786" y="55804"/>
                </a:cubicBezTo>
                <a:cubicBezTo>
                  <a:pt x="4896023" y="51710"/>
                  <a:pt x="4896234" y="49562"/>
                  <a:pt x="4894420" y="49362"/>
                </a:cubicBezTo>
                <a:cubicBezTo>
                  <a:pt x="4892606" y="49161"/>
                  <a:pt x="4876936" y="50860"/>
                  <a:pt x="4847409" y="54460"/>
                </a:cubicBezTo>
                <a:cubicBezTo>
                  <a:pt x="4817883" y="58059"/>
                  <a:pt x="4794351" y="60759"/>
                  <a:pt x="4776813" y="62558"/>
                </a:cubicBezTo>
                <a:cubicBezTo>
                  <a:pt x="4759275" y="64358"/>
                  <a:pt x="4747286" y="65258"/>
                  <a:pt x="4740848" y="65258"/>
                </a:cubicBezTo>
                <a:cubicBezTo>
                  <a:pt x="4734997" y="81118"/>
                  <a:pt x="4727285" y="92956"/>
                  <a:pt x="4717713" y="100771"/>
                </a:cubicBezTo>
                <a:cubicBezTo>
                  <a:pt x="4708141" y="108587"/>
                  <a:pt x="4701910" y="107701"/>
                  <a:pt x="4699021" y="98115"/>
                </a:cubicBezTo>
                <a:cubicBezTo>
                  <a:pt x="4696131" y="88528"/>
                  <a:pt x="4697655" y="80254"/>
                  <a:pt x="4703592" y="73292"/>
                </a:cubicBezTo>
                <a:cubicBezTo>
                  <a:pt x="4709529" y="66330"/>
                  <a:pt x="4714329" y="59418"/>
                  <a:pt x="4717993" y="52556"/>
                </a:cubicBezTo>
                <a:cubicBezTo>
                  <a:pt x="4721657" y="45694"/>
                  <a:pt x="4725536" y="39768"/>
                  <a:pt x="4729630" y="34778"/>
                </a:cubicBezTo>
                <a:cubicBezTo>
                  <a:pt x="4733724" y="29787"/>
                  <a:pt x="4737678" y="34498"/>
                  <a:pt x="4741493" y="48910"/>
                </a:cubicBezTo>
                <a:cubicBezTo>
                  <a:pt x="4744533" y="48910"/>
                  <a:pt x="4755091" y="48028"/>
                  <a:pt x="4773167" y="46264"/>
                </a:cubicBezTo>
                <a:cubicBezTo>
                  <a:pt x="4791243" y="44500"/>
                  <a:pt x="4806942" y="42701"/>
                  <a:pt x="4820263" y="40865"/>
                </a:cubicBezTo>
                <a:cubicBezTo>
                  <a:pt x="4833586" y="39030"/>
                  <a:pt x="4847470" y="36800"/>
                  <a:pt x="4861918" y="34176"/>
                </a:cubicBezTo>
                <a:cubicBezTo>
                  <a:pt x="4876366" y="31551"/>
                  <a:pt x="4887487" y="28622"/>
                  <a:pt x="4895280" y="25388"/>
                </a:cubicBezTo>
                <a:cubicBezTo>
                  <a:pt x="4899177" y="23772"/>
                  <a:pt x="4902878" y="22986"/>
                  <a:pt x="4906383" y="23033"/>
                </a:cubicBezTo>
                <a:close/>
                <a:moveTo>
                  <a:pt x="3756850" y="20890"/>
                </a:moveTo>
                <a:cubicBezTo>
                  <a:pt x="3760507" y="20598"/>
                  <a:pt x="3766238" y="21771"/>
                  <a:pt x="3774042" y="24410"/>
                </a:cubicBezTo>
                <a:cubicBezTo>
                  <a:pt x="3789651" y="29687"/>
                  <a:pt x="3798901" y="36782"/>
                  <a:pt x="3801790" y="45694"/>
                </a:cubicBezTo>
                <a:cubicBezTo>
                  <a:pt x="3804680" y="54606"/>
                  <a:pt x="3804275" y="61895"/>
                  <a:pt x="3800575" y="67560"/>
                </a:cubicBezTo>
                <a:cubicBezTo>
                  <a:pt x="3796875" y="73224"/>
                  <a:pt x="3791691" y="73880"/>
                  <a:pt x="3785023" y="69527"/>
                </a:cubicBezTo>
                <a:cubicBezTo>
                  <a:pt x="3778355" y="65175"/>
                  <a:pt x="3771206" y="58704"/>
                  <a:pt x="3763577" y="50115"/>
                </a:cubicBezTo>
                <a:cubicBezTo>
                  <a:pt x="3756909" y="40592"/>
                  <a:pt x="3753084" y="32609"/>
                  <a:pt x="3752101" y="26163"/>
                </a:cubicBezTo>
                <a:cubicBezTo>
                  <a:pt x="3751611" y="22940"/>
                  <a:pt x="3753194" y="21182"/>
                  <a:pt x="3756850" y="20890"/>
                </a:cubicBezTo>
                <a:close/>
                <a:moveTo>
                  <a:pt x="2353153" y="12211"/>
                </a:moveTo>
                <a:cubicBezTo>
                  <a:pt x="2355041" y="12154"/>
                  <a:pt x="2357376" y="12538"/>
                  <a:pt x="2360156" y="13364"/>
                </a:cubicBezTo>
                <a:cubicBezTo>
                  <a:pt x="2371277" y="16670"/>
                  <a:pt x="2379627" y="20517"/>
                  <a:pt x="2385205" y="24904"/>
                </a:cubicBezTo>
                <a:cubicBezTo>
                  <a:pt x="2390783" y="29293"/>
                  <a:pt x="2391439" y="34111"/>
                  <a:pt x="2387173" y="39359"/>
                </a:cubicBezTo>
                <a:cubicBezTo>
                  <a:pt x="2382907" y="44608"/>
                  <a:pt x="2377866" y="53040"/>
                  <a:pt x="2372051" y="64655"/>
                </a:cubicBezTo>
                <a:cubicBezTo>
                  <a:pt x="2366236" y="76271"/>
                  <a:pt x="2357664" y="88116"/>
                  <a:pt x="2346336" y="100190"/>
                </a:cubicBezTo>
                <a:cubicBezTo>
                  <a:pt x="2374686" y="99402"/>
                  <a:pt x="2392213" y="96505"/>
                  <a:pt x="2398917" y="91500"/>
                </a:cubicBezTo>
                <a:cubicBezTo>
                  <a:pt x="2405622" y="86496"/>
                  <a:pt x="2413390" y="85922"/>
                  <a:pt x="2422224" y="89780"/>
                </a:cubicBezTo>
                <a:cubicBezTo>
                  <a:pt x="2431058" y="93637"/>
                  <a:pt x="2438167" y="98459"/>
                  <a:pt x="2443551" y="104245"/>
                </a:cubicBezTo>
                <a:cubicBezTo>
                  <a:pt x="2448936" y="110032"/>
                  <a:pt x="2449341" y="115416"/>
                  <a:pt x="2444767" y="120399"/>
                </a:cubicBezTo>
                <a:cubicBezTo>
                  <a:pt x="2440192" y="125382"/>
                  <a:pt x="2437020" y="137199"/>
                  <a:pt x="2435248" y="155849"/>
                </a:cubicBezTo>
                <a:cubicBezTo>
                  <a:pt x="2433478" y="174498"/>
                  <a:pt x="2431918" y="193255"/>
                  <a:pt x="2430570" y="212120"/>
                </a:cubicBezTo>
                <a:cubicBezTo>
                  <a:pt x="2429222" y="230984"/>
                  <a:pt x="2425242" y="247257"/>
                  <a:pt x="2418632" y="260937"/>
                </a:cubicBezTo>
                <a:cubicBezTo>
                  <a:pt x="2412021" y="274618"/>
                  <a:pt x="2401764" y="285018"/>
                  <a:pt x="2387861" y="292138"/>
                </a:cubicBezTo>
                <a:cubicBezTo>
                  <a:pt x="2373958" y="299258"/>
                  <a:pt x="2366480" y="297469"/>
                  <a:pt x="2365426" y="286771"/>
                </a:cubicBezTo>
                <a:cubicBezTo>
                  <a:pt x="2364372" y="276073"/>
                  <a:pt x="2358650" y="263899"/>
                  <a:pt x="2348261" y="250247"/>
                </a:cubicBezTo>
                <a:cubicBezTo>
                  <a:pt x="2337871" y="236595"/>
                  <a:pt x="2339277" y="232967"/>
                  <a:pt x="2352477" y="239362"/>
                </a:cubicBezTo>
                <a:cubicBezTo>
                  <a:pt x="2365677" y="245758"/>
                  <a:pt x="2374894" y="249358"/>
                  <a:pt x="2380128" y="250160"/>
                </a:cubicBezTo>
                <a:cubicBezTo>
                  <a:pt x="2385362" y="250963"/>
                  <a:pt x="2390234" y="246156"/>
                  <a:pt x="2394744" y="235738"/>
                </a:cubicBezTo>
                <a:cubicBezTo>
                  <a:pt x="2399254" y="225320"/>
                  <a:pt x="2402409" y="209542"/>
                  <a:pt x="2404209" y="188404"/>
                </a:cubicBezTo>
                <a:cubicBezTo>
                  <a:pt x="2406009" y="167267"/>
                  <a:pt x="2406909" y="149585"/>
                  <a:pt x="2406909" y="135360"/>
                </a:cubicBezTo>
                <a:cubicBezTo>
                  <a:pt x="2406909" y="122525"/>
                  <a:pt x="2405672" y="115280"/>
                  <a:pt x="2403198" y="113624"/>
                </a:cubicBezTo>
                <a:cubicBezTo>
                  <a:pt x="2400724" y="111967"/>
                  <a:pt x="2394576" y="112373"/>
                  <a:pt x="2384753" y="114839"/>
                </a:cubicBezTo>
                <a:lnTo>
                  <a:pt x="2356617" y="121894"/>
                </a:lnTo>
                <a:cubicBezTo>
                  <a:pt x="2349791" y="122827"/>
                  <a:pt x="2343726" y="120590"/>
                  <a:pt x="2338420" y="115183"/>
                </a:cubicBezTo>
                <a:cubicBezTo>
                  <a:pt x="2324696" y="130771"/>
                  <a:pt x="2310410" y="142767"/>
                  <a:pt x="2295561" y="151170"/>
                </a:cubicBezTo>
                <a:cubicBezTo>
                  <a:pt x="2291848" y="153271"/>
                  <a:pt x="2289053" y="154549"/>
                  <a:pt x="2287176" y="155005"/>
                </a:cubicBezTo>
                <a:lnTo>
                  <a:pt x="2285513" y="154372"/>
                </a:lnTo>
                <a:lnTo>
                  <a:pt x="2285195" y="159936"/>
                </a:lnTo>
                <a:cubicBezTo>
                  <a:pt x="2284989" y="167267"/>
                  <a:pt x="2285110" y="176330"/>
                  <a:pt x="2285558" y="187125"/>
                </a:cubicBezTo>
                <a:cubicBezTo>
                  <a:pt x="2286454" y="208714"/>
                  <a:pt x="2285745" y="225061"/>
                  <a:pt x="2283429" y="236168"/>
                </a:cubicBezTo>
                <a:cubicBezTo>
                  <a:pt x="2281113" y="247274"/>
                  <a:pt x="2278001" y="256208"/>
                  <a:pt x="2274093" y="262970"/>
                </a:cubicBezTo>
                <a:cubicBezTo>
                  <a:pt x="2270186" y="269731"/>
                  <a:pt x="2266002" y="269832"/>
                  <a:pt x="2261542" y="263271"/>
                </a:cubicBezTo>
                <a:cubicBezTo>
                  <a:pt x="2257082" y="256710"/>
                  <a:pt x="2253669" y="251261"/>
                  <a:pt x="2251303" y="246923"/>
                </a:cubicBezTo>
                <a:cubicBezTo>
                  <a:pt x="2248937" y="242585"/>
                  <a:pt x="2246624" y="240240"/>
                  <a:pt x="2244366" y="239889"/>
                </a:cubicBezTo>
                <a:cubicBezTo>
                  <a:pt x="2242107" y="239538"/>
                  <a:pt x="2230883" y="241011"/>
                  <a:pt x="2210692" y="244309"/>
                </a:cubicBezTo>
                <a:cubicBezTo>
                  <a:pt x="2205988" y="264415"/>
                  <a:pt x="2200621" y="269914"/>
                  <a:pt x="2194591" y="260808"/>
                </a:cubicBezTo>
                <a:cubicBezTo>
                  <a:pt x="2188561" y="251702"/>
                  <a:pt x="2185546" y="239577"/>
                  <a:pt x="2185546" y="224434"/>
                </a:cubicBezTo>
                <a:cubicBezTo>
                  <a:pt x="2185546" y="210165"/>
                  <a:pt x="2185105" y="192438"/>
                  <a:pt x="2184223" y="171250"/>
                </a:cubicBezTo>
                <a:cubicBezTo>
                  <a:pt x="2183341" y="150062"/>
                  <a:pt x="2180193" y="134725"/>
                  <a:pt x="2174780" y="125239"/>
                </a:cubicBezTo>
                <a:cubicBezTo>
                  <a:pt x="2169367" y="115753"/>
                  <a:pt x="2170288" y="111010"/>
                  <a:pt x="2177544" y="111010"/>
                </a:cubicBezTo>
                <a:cubicBezTo>
                  <a:pt x="2182334" y="111010"/>
                  <a:pt x="2187934" y="111448"/>
                  <a:pt x="2194344" y="112322"/>
                </a:cubicBezTo>
                <a:cubicBezTo>
                  <a:pt x="2201227" y="103675"/>
                  <a:pt x="2208906" y="90303"/>
                  <a:pt x="2217381" y="72205"/>
                </a:cubicBezTo>
                <a:cubicBezTo>
                  <a:pt x="2225856" y="54108"/>
                  <a:pt x="2228520" y="39850"/>
                  <a:pt x="2225372" y="29432"/>
                </a:cubicBezTo>
                <a:cubicBezTo>
                  <a:pt x="2222225" y="19014"/>
                  <a:pt x="2230151" y="17928"/>
                  <a:pt x="2249152" y="26174"/>
                </a:cubicBezTo>
                <a:cubicBezTo>
                  <a:pt x="2265356" y="34003"/>
                  <a:pt x="2270365" y="40897"/>
                  <a:pt x="2264177" y="46856"/>
                </a:cubicBezTo>
                <a:cubicBezTo>
                  <a:pt x="2257989" y="52814"/>
                  <a:pt x="2251324" y="61149"/>
                  <a:pt x="2244183" y="71862"/>
                </a:cubicBezTo>
                <a:cubicBezTo>
                  <a:pt x="2237042" y="82573"/>
                  <a:pt x="2226100" y="96061"/>
                  <a:pt x="2211358" y="112322"/>
                </a:cubicBezTo>
                <a:cubicBezTo>
                  <a:pt x="2228710" y="109827"/>
                  <a:pt x="2240770" y="105604"/>
                  <a:pt x="2247539" y="99653"/>
                </a:cubicBezTo>
                <a:cubicBezTo>
                  <a:pt x="2254307" y="93702"/>
                  <a:pt x="2261635" y="92647"/>
                  <a:pt x="2269522" y="96491"/>
                </a:cubicBezTo>
                <a:cubicBezTo>
                  <a:pt x="2277410" y="100334"/>
                  <a:pt x="2284311" y="104335"/>
                  <a:pt x="2290226" y="108493"/>
                </a:cubicBezTo>
                <a:cubicBezTo>
                  <a:pt x="2296141" y="112652"/>
                  <a:pt x="2297478" y="117531"/>
                  <a:pt x="2294238" y="123131"/>
                </a:cubicBezTo>
                <a:cubicBezTo>
                  <a:pt x="2290997" y="128731"/>
                  <a:pt x="2288516" y="135399"/>
                  <a:pt x="2286795" y="143136"/>
                </a:cubicBezTo>
                <a:cubicBezTo>
                  <a:pt x="2286365" y="145070"/>
                  <a:pt x="2286016" y="147437"/>
                  <a:pt x="2285750" y="150237"/>
                </a:cubicBezTo>
                <a:lnTo>
                  <a:pt x="2285728" y="150609"/>
                </a:lnTo>
                <a:lnTo>
                  <a:pt x="2286917" y="147875"/>
                </a:lnTo>
                <a:cubicBezTo>
                  <a:pt x="2288709" y="145042"/>
                  <a:pt x="2291418" y="141386"/>
                  <a:pt x="2295044" y="136909"/>
                </a:cubicBezTo>
                <a:cubicBezTo>
                  <a:pt x="2309549" y="118998"/>
                  <a:pt x="2322821" y="98524"/>
                  <a:pt x="2334860" y="75486"/>
                </a:cubicBezTo>
                <a:cubicBezTo>
                  <a:pt x="2346899" y="52449"/>
                  <a:pt x="2351344" y="35509"/>
                  <a:pt x="2348196" y="24668"/>
                </a:cubicBezTo>
                <a:cubicBezTo>
                  <a:pt x="2345836" y="16537"/>
                  <a:pt x="2347488" y="12385"/>
                  <a:pt x="2353153" y="12211"/>
                </a:cubicBezTo>
                <a:close/>
                <a:moveTo>
                  <a:pt x="3462004" y="11774"/>
                </a:moveTo>
                <a:cubicBezTo>
                  <a:pt x="3470020" y="11348"/>
                  <a:pt x="3477103" y="13864"/>
                  <a:pt x="3483255" y="19323"/>
                </a:cubicBezTo>
                <a:cubicBezTo>
                  <a:pt x="3491458" y="26600"/>
                  <a:pt x="3492784" y="31566"/>
                  <a:pt x="3487234" y="34218"/>
                </a:cubicBezTo>
                <a:cubicBezTo>
                  <a:pt x="3481685" y="36871"/>
                  <a:pt x="3474984" y="38657"/>
                  <a:pt x="3467133" y="39575"/>
                </a:cubicBezTo>
                <a:cubicBezTo>
                  <a:pt x="3459282" y="40492"/>
                  <a:pt x="3448957" y="41611"/>
                  <a:pt x="3436158" y="42930"/>
                </a:cubicBezTo>
                <a:cubicBezTo>
                  <a:pt x="3423359" y="44249"/>
                  <a:pt x="3405366" y="46264"/>
                  <a:pt x="3382178" y="48974"/>
                </a:cubicBezTo>
                <a:cubicBezTo>
                  <a:pt x="3391169" y="52072"/>
                  <a:pt x="3394973" y="55693"/>
                  <a:pt x="3393589" y="59837"/>
                </a:cubicBezTo>
                <a:cubicBezTo>
                  <a:pt x="3392205" y="63982"/>
                  <a:pt x="3391098" y="71582"/>
                  <a:pt x="3390266" y="82638"/>
                </a:cubicBezTo>
                <a:cubicBezTo>
                  <a:pt x="3404434" y="80989"/>
                  <a:pt x="3414662" y="78551"/>
                  <a:pt x="3420950" y="75325"/>
                </a:cubicBezTo>
                <a:cubicBezTo>
                  <a:pt x="3427239" y="72098"/>
                  <a:pt x="3433971" y="71926"/>
                  <a:pt x="3441148" y="74808"/>
                </a:cubicBezTo>
                <a:cubicBezTo>
                  <a:pt x="3448326" y="77691"/>
                  <a:pt x="3455138" y="81709"/>
                  <a:pt x="3461583" y="86865"/>
                </a:cubicBezTo>
                <a:cubicBezTo>
                  <a:pt x="3468029" y="92020"/>
                  <a:pt x="3469227" y="98197"/>
                  <a:pt x="3465175" y="105396"/>
                </a:cubicBezTo>
                <a:cubicBezTo>
                  <a:pt x="3461124" y="112595"/>
                  <a:pt x="3459931" y="133352"/>
                  <a:pt x="3461594" y="167669"/>
                </a:cubicBezTo>
                <a:lnTo>
                  <a:pt x="3469918" y="167819"/>
                </a:lnTo>
                <a:cubicBezTo>
                  <a:pt x="3483657" y="165998"/>
                  <a:pt x="3496118" y="163718"/>
                  <a:pt x="3507303" y="160979"/>
                </a:cubicBezTo>
                <a:cubicBezTo>
                  <a:pt x="3518489" y="158240"/>
                  <a:pt x="3528549" y="162298"/>
                  <a:pt x="3537482" y="173154"/>
                </a:cubicBezTo>
                <a:cubicBezTo>
                  <a:pt x="3546417" y="184009"/>
                  <a:pt x="3541863" y="189437"/>
                  <a:pt x="3523823" y="189437"/>
                </a:cubicBezTo>
                <a:cubicBezTo>
                  <a:pt x="3508652" y="189437"/>
                  <a:pt x="3487980" y="190255"/>
                  <a:pt x="3461809" y="191889"/>
                </a:cubicBezTo>
                <a:cubicBezTo>
                  <a:pt x="3461809" y="210589"/>
                  <a:pt x="3462254" y="227030"/>
                  <a:pt x="3463143" y="241212"/>
                </a:cubicBezTo>
                <a:cubicBezTo>
                  <a:pt x="3464032" y="255395"/>
                  <a:pt x="3463523" y="267480"/>
                  <a:pt x="3461615" y="277468"/>
                </a:cubicBezTo>
                <a:cubicBezTo>
                  <a:pt x="3459709" y="287456"/>
                  <a:pt x="3454571" y="297100"/>
                  <a:pt x="3446203" y="306399"/>
                </a:cubicBezTo>
                <a:cubicBezTo>
                  <a:pt x="3437836" y="315699"/>
                  <a:pt x="3431254" y="315415"/>
                  <a:pt x="3426457" y="305549"/>
                </a:cubicBezTo>
                <a:cubicBezTo>
                  <a:pt x="3421660" y="295684"/>
                  <a:pt x="3413279" y="285986"/>
                  <a:pt x="3401311" y="276457"/>
                </a:cubicBezTo>
                <a:cubicBezTo>
                  <a:pt x="3389345" y="266928"/>
                  <a:pt x="3390868" y="263737"/>
                  <a:pt x="3405882" y="266885"/>
                </a:cubicBezTo>
                <a:cubicBezTo>
                  <a:pt x="3420896" y="270032"/>
                  <a:pt x="3429669" y="269753"/>
                  <a:pt x="3432200" y="266046"/>
                </a:cubicBezTo>
                <a:cubicBezTo>
                  <a:pt x="3434731" y="262339"/>
                  <a:pt x="3435771" y="253129"/>
                  <a:pt x="3435319" y="238416"/>
                </a:cubicBezTo>
                <a:cubicBezTo>
                  <a:pt x="3434867" y="223703"/>
                  <a:pt x="3434641" y="208724"/>
                  <a:pt x="3434641" y="193481"/>
                </a:cubicBezTo>
                <a:cubicBezTo>
                  <a:pt x="3391191" y="197052"/>
                  <a:pt x="3355175" y="200937"/>
                  <a:pt x="3326595" y="205139"/>
                </a:cubicBezTo>
                <a:cubicBezTo>
                  <a:pt x="3325807" y="220111"/>
                  <a:pt x="3324728" y="234465"/>
                  <a:pt x="3323358" y="248203"/>
                </a:cubicBezTo>
                <a:cubicBezTo>
                  <a:pt x="3321989" y="261941"/>
                  <a:pt x="3318597" y="273800"/>
                  <a:pt x="3313183" y="283781"/>
                </a:cubicBezTo>
                <a:cubicBezTo>
                  <a:pt x="3307770" y="293762"/>
                  <a:pt x="3302142" y="292956"/>
                  <a:pt x="3296298" y="281361"/>
                </a:cubicBezTo>
                <a:cubicBezTo>
                  <a:pt x="3290455" y="269767"/>
                  <a:pt x="3289554" y="258463"/>
                  <a:pt x="3293598" y="247450"/>
                </a:cubicBezTo>
                <a:cubicBezTo>
                  <a:pt x="3297642" y="236437"/>
                  <a:pt x="3300568" y="223394"/>
                  <a:pt x="3302375" y="208323"/>
                </a:cubicBezTo>
                <a:cubicBezTo>
                  <a:pt x="3286213" y="210947"/>
                  <a:pt x="3273669" y="212955"/>
                  <a:pt x="3264742" y="214346"/>
                </a:cubicBezTo>
                <a:cubicBezTo>
                  <a:pt x="3255815" y="215737"/>
                  <a:pt x="3247258" y="212360"/>
                  <a:pt x="3239070" y="204215"/>
                </a:cubicBezTo>
                <a:cubicBezTo>
                  <a:pt x="3230882" y="196069"/>
                  <a:pt x="3232215" y="191997"/>
                  <a:pt x="3243071" y="191997"/>
                </a:cubicBezTo>
                <a:cubicBezTo>
                  <a:pt x="3251001" y="191997"/>
                  <a:pt x="3271249" y="189910"/>
                  <a:pt x="3303816" y="185737"/>
                </a:cubicBezTo>
                <a:cubicBezTo>
                  <a:pt x="3304648" y="162047"/>
                  <a:pt x="3305063" y="144351"/>
                  <a:pt x="3305063" y="132649"/>
                </a:cubicBezTo>
                <a:cubicBezTo>
                  <a:pt x="3305063" y="120833"/>
                  <a:pt x="3303041" y="110670"/>
                  <a:pt x="3298997" y="102159"/>
                </a:cubicBezTo>
                <a:cubicBezTo>
                  <a:pt x="3294953" y="93648"/>
                  <a:pt x="3296008" y="89859"/>
                  <a:pt x="3302159" y="90791"/>
                </a:cubicBezTo>
                <a:cubicBezTo>
                  <a:pt x="3308311" y="91723"/>
                  <a:pt x="3313295" y="92397"/>
                  <a:pt x="3317109" y="92812"/>
                </a:cubicBezTo>
                <a:cubicBezTo>
                  <a:pt x="3320924" y="93228"/>
                  <a:pt x="3336261" y="91421"/>
                  <a:pt x="3363120" y="87392"/>
                </a:cubicBezTo>
                <a:cubicBezTo>
                  <a:pt x="3363120" y="70485"/>
                  <a:pt x="3361794" y="58604"/>
                  <a:pt x="3359140" y="51749"/>
                </a:cubicBezTo>
                <a:cubicBezTo>
                  <a:pt x="3343796" y="53485"/>
                  <a:pt x="3332288" y="55030"/>
                  <a:pt x="3324616" y="56385"/>
                </a:cubicBezTo>
                <a:cubicBezTo>
                  <a:pt x="3316945" y="57740"/>
                  <a:pt x="3309581" y="58880"/>
                  <a:pt x="3302525" y="59805"/>
                </a:cubicBezTo>
                <a:cubicBezTo>
                  <a:pt x="3295470" y="60730"/>
                  <a:pt x="3287608" y="57421"/>
                  <a:pt x="3278939" y="49878"/>
                </a:cubicBezTo>
                <a:cubicBezTo>
                  <a:pt x="3270270" y="42335"/>
                  <a:pt x="3272113" y="38280"/>
                  <a:pt x="3284467" y="37714"/>
                </a:cubicBezTo>
                <a:cubicBezTo>
                  <a:pt x="3296822" y="37147"/>
                  <a:pt x="3314417" y="35516"/>
                  <a:pt x="3337254" y="32821"/>
                </a:cubicBezTo>
                <a:cubicBezTo>
                  <a:pt x="3360091" y="30125"/>
                  <a:pt x="3382325" y="26973"/>
                  <a:pt x="3403957" y="23366"/>
                </a:cubicBezTo>
                <a:cubicBezTo>
                  <a:pt x="3425589" y="19760"/>
                  <a:pt x="3442163" y="16365"/>
                  <a:pt x="3453678" y="13181"/>
                </a:cubicBezTo>
                <a:cubicBezTo>
                  <a:pt x="3456557" y="12385"/>
                  <a:pt x="3459332" y="11916"/>
                  <a:pt x="3462004" y="11774"/>
                </a:cubicBezTo>
                <a:close/>
                <a:moveTo>
                  <a:pt x="3653530" y="11192"/>
                </a:moveTo>
                <a:cubicBezTo>
                  <a:pt x="3658980" y="12160"/>
                  <a:pt x="3666430" y="14443"/>
                  <a:pt x="3675880" y="18043"/>
                </a:cubicBezTo>
                <a:cubicBezTo>
                  <a:pt x="3685330" y="21642"/>
                  <a:pt x="3688241" y="27647"/>
                  <a:pt x="3684613" y="36058"/>
                </a:cubicBezTo>
                <a:cubicBezTo>
                  <a:pt x="3680985" y="44468"/>
                  <a:pt x="3678748" y="63143"/>
                  <a:pt x="3677902" y="92081"/>
                </a:cubicBezTo>
                <a:cubicBezTo>
                  <a:pt x="3683165" y="90446"/>
                  <a:pt x="3688571" y="88912"/>
                  <a:pt x="3694120" y="87478"/>
                </a:cubicBezTo>
                <a:cubicBezTo>
                  <a:pt x="3699670" y="86044"/>
                  <a:pt x="3704206" y="87564"/>
                  <a:pt x="3707726" y="92038"/>
                </a:cubicBezTo>
                <a:cubicBezTo>
                  <a:pt x="3711246" y="96512"/>
                  <a:pt x="3710350" y="100527"/>
                  <a:pt x="3705037" y="104084"/>
                </a:cubicBezTo>
                <a:cubicBezTo>
                  <a:pt x="3699724" y="107640"/>
                  <a:pt x="3690679" y="111820"/>
                  <a:pt x="3677902" y="116624"/>
                </a:cubicBezTo>
                <a:lnTo>
                  <a:pt x="3677902" y="143383"/>
                </a:lnTo>
                <a:cubicBezTo>
                  <a:pt x="3695899" y="130778"/>
                  <a:pt x="3703686" y="127089"/>
                  <a:pt x="3701262" y="132316"/>
                </a:cubicBezTo>
                <a:cubicBezTo>
                  <a:pt x="3698839" y="137543"/>
                  <a:pt x="3691052" y="148044"/>
                  <a:pt x="3677902" y="163818"/>
                </a:cubicBezTo>
                <a:cubicBezTo>
                  <a:pt x="3677902" y="166887"/>
                  <a:pt x="3677915" y="170354"/>
                  <a:pt x="3677943" y="174219"/>
                </a:cubicBezTo>
                <a:lnTo>
                  <a:pt x="3678014" y="181664"/>
                </a:lnTo>
                <a:lnTo>
                  <a:pt x="3688044" y="178370"/>
                </a:lnTo>
                <a:cubicBezTo>
                  <a:pt x="3703008" y="176728"/>
                  <a:pt x="3724995" y="173777"/>
                  <a:pt x="3754005" y="169518"/>
                </a:cubicBezTo>
                <a:cubicBezTo>
                  <a:pt x="3759856" y="152425"/>
                  <a:pt x="3761208" y="139296"/>
                  <a:pt x="3758060" y="130133"/>
                </a:cubicBezTo>
                <a:cubicBezTo>
                  <a:pt x="3754912" y="120970"/>
                  <a:pt x="3756992" y="117097"/>
                  <a:pt x="3764298" y="118517"/>
                </a:cubicBezTo>
                <a:cubicBezTo>
                  <a:pt x="3771604" y="119937"/>
                  <a:pt x="3779054" y="122550"/>
                  <a:pt x="3786647" y="126358"/>
                </a:cubicBezTo>
                <a:cubicBezTo>
                  <a:pt x="3794240" y="130165"/>
                  <a:pt x="3795481" y="135435"/>
                  <a:pt x="3790368" y="142168"/>
                </a:cubicBezTo>
                <a:cubicBezTo>
                  <a:pt x="3785256" y="148901"/>
                  <a:pt x="3780613" y="156949"/>
                  <a:pt x="3776440" y="166313"/>
                </a:cubicBezTo>
                <a:lnTo>
                  <a:pt x="3796531" y="163022"/>
                </a:lnTo>
                <a:cubicBezTo>
                  <a:pt x="3796531" y="148123"/>
                  <a:pt x="3805644" y="146524"/>
                  <a:pt x="3823871" y="158225"/>
                </a:cubicBezTo>
                <a:cubicBezTo>
                  <a:pt x="3842929" y="157394"/>
                  <a:pt x="3857323" y="155834"/>
                  <a:pt x="3867053" y="153547"/>
                </a:cubicBezTo>
                <a:cubicBezTo>
                  <a:pt x="3876783" y="151260"/>
                  <a:pt x="3885935" y="154579"/>
                  <a:pt x="3894511" y="163506"/>
                </a:cubicBezTo>
                <a:cubicBezTo>
                  <a:pt x="3903086" y="172433"/>
                  <a:pt x="3901093" y="177187"/>
                  <a:pt x="3888531" y="177768"/>
                </a:cubicBezTo>
                <a:cubicBezTo>
                  <a:pt x="3875969" y="178348"/>
                  <a:pt x="3853576" y="179485"/>
                  <a:pt x="3821354" y="181177"/>
                </a:cubicBezTo>
                <a:cubicBezTo>
                  <a:pt x="3815489" y="203003"/>
                  <a:pt x="3809968" y="217493"/>
                  <a:pt x="3804791" y="224649"/>
                </a:cubicBezTo>
                <a:cubicBezTo>
                  <a:pt x="3818959" y="229353"/>
                  <a:pt x="3830973" y="235225"/>
                  <a:pt x="3840832" y="242266"/>
                </a:cubicBezTo>
                <a:cubicBezTo>
                  <a:pt x="3850691" y="249307"/>
                  <a:pt x="3857269" y="256452"/>
                  <a:pt x="3860567" y="263701"/>
                </a:cubicBezTo>
                <a:cubicBezTo>
                  <a:pt x="3863866" y="270950"/>
                  <a:pt x="3863679" y="278382"/>
                  <a:pt x="3860008" y="285997"/>
                </a:cubicBezTo>
                <a:cubicBezTo>
                  <a:pt x="3856337" y="293612"/>
                  <a:pt x="3848464" y="291202"/>
                  <a:pt x="3836390" y="278770"/>
                </a:cubicBezTo>
                <a:cubicBezTo>
                  <a:pt x="3824315" y="266336"/>
                  <a:pt x="3809043" y="254556"/>
                  <a:pt x="3790573" y="243428"/>
                </a:cubicBezTo>
                <a:cubicBezTo>
                  <a:pt x="3776390" y="258284"/>
                  <a:pt x="3760802" y="269617"/>
                  <a:pt x="3743809" y="277425"/>
                </a:cubicBezTo>
                <a:cubicBezTo>
                  <a:pt x="3726816" y="285233"/>
                  <a:pt x="3710659" y="290517"/>
                  <a:pt x="3695336" y="293278"/>
                </a:cubicBezTo>
                <a:cubicBezTo>
                  <a:pt x="3680013" y="296039"/>
                  <a:pt x="3681960" y="291245"/>
                  <a:pt x="3701176" y="278898"/>
                </a:cubicBezTo>
                <a:cubicBezTo>
                  <a:pt x="3718972" y="269993"/>
                  <a:pt x="3733578" y="261590"/>
                  <a:pt x="3744992" y="253688"/>
                </a:cubicBezTo>
                <a:cubicBezTo>
                  <a:pt x="3756407" y="245787"/>
                  <a:pt x="3765033" y="238437"/>
                  <a:pt x="3770869" y="231641"/>
                </a:cubicBezTo>
                <a:cubicBezTo>
                  <a:pt x="3756271" y="224886"/>
                  <a:pt x="3746549" y="220616"/>
                  <a:pt x="3741701" y="218831"/>
                </a:cubicBezTo>
                <a:cubicBezTo>
                  <a:pt x="3736854" y="217045"/>
                  <a:pt x="3735811" y="212905"/>
                  <a:pt x="3738571" y="206409"/>
                </a:cubicBezTo>
                <a:cubicBezTo>
                  <a:pt x="3741332" y="199912"/>
                  <a:pt x="3744455" y="193803"/>
                  <a:pt x="3747939" y="188082"/>
                </a:cubicBezTo>
                <a:cubicBezTo>
                  <a:pt x="3727003" y="191652"/>
                  <a:pt x="3712469" y="194793"/>
                  <a:pt x="3704338" y="197504"/>
                </a:cubicBezTo>
                <a:cubicBezTo>
                  <a:pt x="3696207" y="200214"/>
                  <a:pt x="3687718" y="198113"/>
                  <a:pt x="3678870" y="191201"/>
                </a:cubicBezTo>
                <a:lnTo>
                  <a:pt x="3678102" y="189718"/>
                </a:lnTo>
                <a:lnTo>
                  <a:pt x="3678271" y="202188"/>
                </a:lnTo>
                <a:cubicBezTo>
                  <a:pt x="3678353" y="207646"/>
                  <a:pt x="3678448" y="213502"/>
                  <a:pt x="3678558" y="219756"/>
                </a:cubicBezTo>
                <a:cubicBezTo>
                  <a:pt x="3678995" y="244772"/>
                  <a:pt x="3678501" y="260847"/>
                  <a:pt x="3677073" y="267982"/>
                </a:cubicBezTo>
                <a:cubicBezTo>
                  <a:pt x="3675647" y="275116"/>
                  <a:pt x="3671650" y="282928"/>
                  <a:pt x="3665081" y="291417"/>
                </a:cubicBezTo>
                <a:cubicBezTo>
                  <a:pt x="3658514" y="299906"/>
                  <a:pt x="3652989" y="299100"/>
                  <a:pt x="3648508" y="288997"/>
                </a:cubicBezTo>
                <a:cubicBezTo>
                  <a:pt x="3644027" y="278895"/>
                  <a:pt x="3637656" y="267620"/>
                  <a:pt x="3629396" y="255172"/>
                </a:cubicBezTo>
                <a:cubicBezTo>
                  <a:pt x="3621136" y="242725"/>
                  <a:pt x="3622760" y="238978"/>
                  <a:pt x="3634268" y="243933"/>
                </a:cubicBezTo>
                <a:cubicBezTo>
                  <a:pt x="3645776" y="248888"/>
                  <a:pt x="3651860" y="251204"/>
                  <a:pt x="3652519" y="250881"/>
                </a:cubicBezTo>
                <a:cubicBezTo>
                  <a:pt x="3653179" y="250558"/>
                  <a:pt x="3653724" y="247189"/>
                  <a:pt x="3654154" y="240771"/>
                </a:cubicBezTo>
                <a:cubicBezTo>
                  <a:pt x="3654584" y="234354"/>
                  <a:pt x="3655251" y="214088"/>
                  <a:pt x="3656155" y="179972"/>
                </a:cubicBezTo>
                <a:cubicBezTo>
                  <a:pt x="3634085" y="204121"/>
                  <a:pt x="3620759" y="220057"/>
                  <a:pt x="3616178" y="227779"/>
                </a:cubicBezTo>
                <a:cubicBezTo>
                  <a:pt x="3611596" y="235501"/>
                  <a:pt x="3605742" y="237928"/>
                  <a:pt x="3598615" y="235060"/>
                </a:cubicBezTo>
                <a:cubicBezTo>
                  <a:pt x="3591488" y="232192"/>
                  <a:pt x="3585121" y="228016"/>
                  <a:pt x="3579513" y="222530"/>
                </a:cubicBezTo>
                <a:cubicBezTo>
                  <a:pt x="3573907" y="217045"/>
                  <a:pt x="3574989" y="212912"/>
                  <a:pt x="3582762" y="210130"/>
                </a:cubicBezTo>
                <a:cubicBezTo>
                  <a:pt x="3590534" y="207348"/>
                  <a:pt x="3600633" y="201522"/>
                  <a:pt x="3613059" y="192653"/>
                </a:cubicBezTo>
                <a:cubicBezTo>
                  <a:pt x="3625485" y="183783"/>
                  <a:pt x="3639850" y="171634"/>
                  <a:pt x="3656155" y="156204"/>
                </a:cubicBezTo>
                <a:lnTo>
                  <a:pt x="3656155" y="123293"/>
                </a:lnTo>
                <a:cubicBezTo>
                  <a:pt x="3649903" y="126763"/>
                  <a:pt x="3642420" y="129656"/>
                  <a:pt x="3633709" y="131972"/>
                </a:cubicBezTo>
                <a:cubicBezTo>
                  <a:pt x="3624997" y="134288"/>
                  <a:pt x="3616210" y="132531"/>
                  <a:pt x="3607348" y="126702"/>
                </a:cubicBezTo>
                <a:cubicBezTo>
                  <a:pt x="3598486" y="120873"/>
                  <a:pt x="3599238" y="117051"/>
                  <a:pt x="3609606" y="115237"/>
                </a:cubicBezTo>
                <a:cubicBezTo>
                  <a:pt x="3619974" y="113423"/>
                  <a:pt x="3635491" y="108379"/>
                  <a:pt x="3656155" y="100105"/>
                </a:cubicBezTo>
                <a:cubicBezTo>
                  <a:pt x="3656155" y="83241"/>
                  <a:pt x="3655933" y="68650"/>
                  <a:pt x="3655488" y="56331"/>
                </a:cubicBezTo>
                <a:cubicBezTo>
                  <a:pt x="3655044" y="44013"/>
                  <a:pt x="3653244" y="33168"/>
                  <a:pt x="3650089" y="23797"/>
                </a:cubicBezTo>
                <a:cubicBezTo>
                  <a:pt x="3646934" y="14425"/>
                  <a:pt x="3648081" y="10224"/>
                  <a:pt x="3653530" y="11192"/>
                </a:cubicBezTo>
                <a:close/>
                <a:moveTo>
                  <a:pt x="5100113" y="8976"/>
                </a:moveTo>
                <a:cubicBezTo>
                  <a:pt x="5103956" y="7693"/>
                  <a:pt x="5110957" y="9621"/>
                  <a:pt x="5121117" y="14762"/>
                </a:cubicBezTo>
                <a:cubicBezTo>
                  <a:pt x="5131278" y="19903"/>
                  <a:pt x="5134780" y="25507"/>
                  <a:pt x="5131625" y="31573"/>
                </a:cubicBezTo>
                <a:cubicBezTo>
                  <a:pt x="5128471" y="37639"/>
                  <a:pt x="5126893" y="59608"/>
                  <a:pt x="5126893" y="97480"/>
                </a:cubicBezTo>
                <a:lnTo>
                  <a:pt x="5148920" y="93544"/>
                </a:lnTo>
                <a:cubicBezTo>
                  <a:pt x="5159474" y="90776"/>
                  <a:pt x="5166992" y="91977"/>
                  <a:pt x="5171473" y="97147"/>
                </a:cubicBezTo>
                <a:cubicBezTo>
                  <a:pt x="5175955" y="102316"/>
                  <a:pt x="5173592" y="106608"/>
                  <a:pt x="5164385" y="110021"/>
                </a:cubicBezTo>
                <a:cubicBezTo>
                  <a:pt x="5155179" y="113434"/>
                  <a:pt x="5142237" y="116338"/>
                  <a:pt x="5125559" y="118732"/>
                </a:cubicBezTo>
                <a:lnTo>
                  <a:pt x="5125559" y="123637"/>
                </a:lnTo>
                <a:cubicBezTo>
                  <a:pt x="5139340" y="125257"/>
                  <a:pt x="5150207" y="128850"/>
                  <a:pt x="5158158" y="134414"/>
                </a:cubicBezTo>
                <a:cubicBezTo>
                  <a:pt x="5166110" y="139977"/>
                  <a:pt x="5168573" y="147162"/>
                  <a:pt x="5165547" y="155967"/>
                </a:cubicBezTo>
                <a:cubicBezTo>
                  <a:pt x="5162522" y="164771"/>
                  <a:pt x="5155996" y="164313"/>
                  <a:pt x="5145973" y="154590"/>
                </a:cubicBezTo>
                <a:cubicBezTo>
                  <a:pt x="5135949" y="144867"/>
                  <a:pt x="5129145" y="138035"/>
                  <a:pt x="5125559" y="134091"/>
                </a:cubicBezTo>
                <a:cubicBezTo>
                  <a:pt x="5125559" y="142408"/>
                  <a:pt x="5124251" y="151012"/>
                  <a:pt x="5121633" y="159903"/>
                </a:cubicBezTo>
                <a:cubicBezTo>
                  <a:pt x="5119017" y="168794"/>
                  <a:pt x="5114715" y="169289"/>
                  <a:pt x="5108727" y="161388"/>
                </a:cubicBezTo>
                <a:cubicBezTo>
                  <a:pt x="5102740" y="153486"/>
                  <a:pt x="5100421" y="146710"/>
                  <a:pt x="5101769" y="141060"/>
                </a:cubicBezTo>
                <a:cubicBezTo>
                  <a:pt x="5103117" y="135410"/>
                  <a:pt x="5103755" y="130384"/>
                  <a:pt x="5103683" y="125981"/>
                </a:cubicBezTo>
                <a:cubicBezTo>
                  <a:pt x="5085787" y="153343"/>
                  <a:pt x="5066707" y="171433"/>
                  <a:pt x="5046444" y="180252"/>
                </a:cubicBezTo>
                <a:cubicBezTo>
                  <a:pt x="5026182" y="189071"/>
                  <a:pt x="5021352" y="188483"/>
                  <a:pt x="5031957" y="178488"/>
                </a:cubicBezTo>
                <a:cubicBezTo>
                  <a:pt x="5042561" y="168493"/>
                  <a:pt x="5053417" y="157720"/>
                  <a:pt x="5064524" y="146169"/>
                </a:cubicBezTo>
                <a:cubicBezTo>
                  <a:pt x="5075630" y="134618"/>
                  <a:pt x="5083321" y="126089"/>
                  <a:pt x="5087594" y="120582"/>
                </a:cubicBezTo>
                <a:cubicBezTo>
                  <a:pt x="5078645" y="124970"/>
                  <a:pt x="5071303" y="127645"/>
                  <a:pt x="5065567" y="128606"/>
                </a:cubicBezTo>
                <a:cubicBezTo>
                  <a:pt x="5059831" y="129567"/>
                  <a:pt x="5052843" y="126193"/>
                  <a:pt x="5044605" y="118485"/>
                </a:cubicBezTo>
                <a:cubicBezTo>
                  <a:pt x="5036367" y="110777"/>
                  <a:pt x="5037808" y="107382"/>
                  <a:pt x="5048929" y="108300"/>
                </a:cubicBezTo>
                <a:cubicBezTo>
                  <a:pt x="5060049" y="109218"/>
                  <a:pt x="5078337" y="107217"/>
                  <a:pt x="5103791" y="102299"/>
                </a:cubicBezTo>
                <a:lnTo>
                  <a:pt x="5103791" y="55729"/>
                </a:lnTo>
                <a:cubicBezTo>
                  <a:pt x="5103791" y="37660"/>
                  <a:pt x="5102217" y="25672"/>
                  <a:pt x="5099069" y="19764"/>
                </a:cubicBezTo>
                <a:cubicBezTo>
                  <a:pt x="5095922" y="13855"/>
                  <a:pt x="5096270" y="10260"/>
                  <a:pt x="5100113" y="8976"/>
                </a:cubicBezTo>
                <a:close/>
                <a:moveTo>
                  <a:pt x="2604563" y="8976"/>
                </a:moveTo>
                <a:cubicBezTo>
                  <a:pt x="2608406" y="7693"/>
                  <a:pt x="2615407" y="9621"/>
                  <a:pt x="2625568" y="14762"/>
                </a:cubicBezTo>
                <a:cubicBezTo>
                  <a:pt x="2635728" y="19903"/>
                  <a:pt x="2639230" y="25507"/>
                  <a:pt x="2636075" y="31573"/>
                </a:cubicBezTo>
                <a:cubicBezTo>
                  <a:pt x="2632921" y="37639"/>
                  <a:pt x="2631343" y="59608"/>
                  <a:pt x="2631343" y="97480"/>
                </a:cubicBezTo>
                <a:lnTo>
                  <a:pt x="2653370" y="93544"/>
                </a:lnTo>
                <a:cubicBezTo>
                  <a:pt x="2663924" y="90776"/>
                  <a:pt x="2671442" y="91977"/>
                  <a:pt x="2675923" y="97147"/>
                </a:cubicBezTo>
                <a:cubicBezTo>
                  <a:pt x="2680405" y="102316"/>
                  <a:pt x="2678042" y="106608"/>
                  <a:pt x="2668836" y="110021"/>
                </a:cubicBezTo>
                <a:cubicBezTo>
                  <a:pt x="2659629" y="113434"/>
                  <a:pt x="2646687" y="116338"/>
                  <a:pt x="2630009" y="118732"/>
                </a:cubicBezTo>
                <a:lnTo>
                  <a:pt x="2630009" y="123637"/>
                </a:lnTo>
                <a:cubicBezTo>
                  <a:pt x="2643790" y="125257"/>
                  <a:pt x="2654657" y="128850"/>
                  <a:pt x="2662608" y="134414"/>
                </a:cubicBezTo>
                <a:cubicBezTo>
                  <a:pt x="2670560" y="139977"/>
                  <a:pt x="2673023" y="147162"/>
                  <a:pt x="2669997" y="155967"/>
                </a:cubicBezTo>
                <a:cubicBezTo>
                  <a:pt x="2666971" y="164771"/>
                  <a:pt x="2660447" y="164313"/>
                  <a:pt x="2650423" y="154590"/>
                </a:cubicBezTo>
                <a:cubicBezTo>
                  <a:pt x="2640399" y="144867"/>
                  <a:pt x="2633594" y="138035"/>
                  <a:pt x="2630009" y="134091"/>
                </a:cubicBezTo>
                <a:cubicBezTo>
                  <a:pt x="2630009" y="142408"/>
                  <a:pt x="2628701" y="151012"/>
                  <a:pt x="2626084" y="159903"/>
                </a:cubicBezTo>
                <a:cubicBezTo>
                  <a:pt x="2623467" y="168794"/>
                  <a:pt x="2619165" y="169289"/>
                  <a:pt x="2613178" y="161388"/>
                </a:cubicBezTo>
                <a:cubicBezTo>
                  <a:pt x="2607191" y="153486"/>
                  <a:pt x="2604871" y="146710"/>
                  <a:pt x="2606219" y="141060"/>
                </a:cubicBezTo>
                <a:cubicBezTo>
                  <a:pt x="2607567" y="135410"/>
                  <a:pt x="2608205" y="130384"/>
                  <a:pt x="2608134" y="125981"/>
                </a:cubicBezTo>
                <a:cubicBezTo>
                  <a:pt x="2590237" y="153343"/>
                  <a:pt x="2571157" y="171433"/>
                  <a:pt x="2550895" y="180252"/>
                </a:cubicBezTo>
                <a:cubicBezTo>
                  <a:pt x="2530632" y="189071"/>
                  <a:pt x="2525803" y="188483"/>
                  <a:pt x="2536407" y="178488"/>
                </a:cubicBezTo>
                <a:cubicBezTo>
                  <a:pt x="2547012" y="168493"/>
                  <a:pt x="2557867" y="157720"/>
                  <a:pt x="2568974" y="146169"/>
                </a:cubicBezTo>
                <a:cubicBezTo>
                  <a:pt x="2580081" y="134618"/>
                  <a:pt x="2587771" y="126089"/>
                  <a:pt x="2592044" y="120582"/>
                </a:cubicBezTo>
                <a:cubicBezTo>
                  <a:pt x="2583095" y="124970"/>
                  <a:pt x="2575753" y="127645"/>
                  <a:pt x="2570017" y="128606"/>
                </a:cubicBezTo>
                <a:cubicBezTo>
                  <a:pt x="2564281" y="129567"/>
                  <a:pt x="2557294" y="126193"/>
                  <a:pt x="2549055" y="118485"/>
                </a:cubicBezTo>
                <a:cubicBezTo>
                  <a:pt x="2540817" y="110777"/>
                  <a:pt x="2542258" y="107382"/>
                  <a:pt x="2553379" y="108300"/>
                </a:cubicBezTo>
                <a:cubicBezTo>
                  <a:pt x="2564500" y="109218"/>
                  <a:pt x="2582787" y="107217"/>
                  <a:pt x="2608241" y="102299"/>
                </a:cubicBezTo>
                <a:lnTo>
                  <a:pt x="2608241" y="55729"/>
                </a:lnTo>
                <a:cubicBezTo>
                  <a:pt x="2608241" y="37660"/>
                  <a:pt x="2606667" y="25672"/>
                  <a:pt x="2603520" y="19764"/>
                </a:cubicBezTo>
                <a:cubicBezTo>
                  <a:pt x="2600372" y="13855"/>
                  <a:pt x="2600720" y="10260"/>
                  <a:pt x="2604563" y="8976"/>
                </a:cubicBezTo>
                <a:close/>
                <a:moveTo>
                  <a:pt x="4423190" y="5524"/>
                </a:moveTo>
                <a:cubicBezTo>
                  <a:pt x="4426569" y="4724"/>
                  <a:pt x="4432659" y="5667"/>
                  <a:pt x="4441460" y="8352"/>
                </a:cubicBezTo>
                <a:cubicBezTo>
                  <a:pt x="4459063" y="13723"/>
                  <a:pt x="4466950" y="19727"/>
                  <a:pt x="4465122" y="26367"/>
                </a:cubicBezTo>
                <a:cubicBezTo>
                  <a:pt x="4463293" y="33007"/>
                  <a:pt x="4461494" y="41625"/>
                  <a:pt x="4459723" y="52223"/>
                </a:cubicBezTo>
                <a:cubicBezTo>
                  <a:pt x="4457952" y="62820"/>
                  <a:pt x="4457066" y="74758"/>
                  <a:pt x="4457066" y="88037"/>
                </a:cubicBezTo>
                <a:lnTo>
                  <a:pt x="4475888" y="81477"/>
                </a:lnTo>
                <a:cubicBezTo>
                  <a:pt x="4485495" y="77748"/>
                  <a:pt x="4494433" y="79620"/>
                  <a:pt x="4502700" y="87091"/>
                </a:cubicBezTo>
                <a:cubicBezTo>
                  <a:pt x="4510967" y="94562"/>
                  <a:pt x="4508608" y="100212"/>
                  <a:pt x="4495623" y="104041"/>
                </a:cubicBezTo>
                <a:cubicBezTo>
                  <a:pt x="4482638" y="107870"/>
                  <a:pt x="4469786" y="111311"/>
                  <a:pt x="4457066" y="114366"/>
                </a:cubicBezTo>
                <a:lnTo>
                  <a:pt x="4457066" y="165496"/>
                </a:lnTo>
                <a:lnTo>
                  <a:pt x="4461016" y="168247"/>
                </a:lnTo>
                <a:lnTo>
                  <a:pt x="4461298" y="167417"/>
                </a:lnTo>
                <a:cubicBezTo>
                  <a:pt x="4462370" y="165950"/>
                  <a:pt x="4464172" y="164026"/>
                  <a:pt x="4466703" y="161645"/>
                </a:cubicBezTo>
                <a:cubicBezTo>
                  <a:pt x="4476827" y="152124"/>
                  <a:pt x="4486499" y="142351"/>
                  <a:pt x="4495720" y="132327"/>
                </a:cubicBezTo>
                <a:cubicBezTo>
                  <a:pt x="4504941" y="122303"/>
                  <a:pt x="4509100" y="113764"/>
                  <a:pt x="4508196" y="106708"/>
                </a:cubicBezTo>
                <a:cubicBezTo>
                  <a:pt x="4507293" y="99653"/>
                  <a:pt x="4515388" y="100879"/>
                  <a:pt x="4532481" y="110387"/>
                </a:cubicBezTo>
                <a:cubicBezTo>
                  <a:pt x="4546090" y="119779"/>
                  <a:pt x="4548912" y="126232"/>
                  <a:pt x="4540946" y="129746"/>
                </a:cubicBezTo>
                <a:cubicBezTo>
                  <a:pt x="4532980" y="133259"/>
                  <a:pt x="4522691" y="139293"/>
                  <a:pt x="4510078" y="147847"/>
                </a:cubicBezTo>
                <a:cubicBezTo>
                  <a:pt x="4497466" y="156400"/>
                  <a:pt x="4484553" y="163219"/>
                  <a:pt x="4471338" y="168303"/>
                </a:cubicBezTo>
                <a:lnTo>
                  <a:pt x="4464296" y="170531"/>
                </a:lnTo>
                <a:lnTo>
                  <a:pt x="4506712" y="200074"/>
                </a:lnTo>
                <a:cubicBezTo>
                  <a:pt x="4524379" y="211108"/>
                  <a:pt x="4542283" y="218838"/>
                  <a:pt x="4560423" y="223262"/>
                </a:cubicBezTo>
                <a:cubicBezTo>
                  <a:pt x="4578564" y="227686"/>
                  <a:pt x="4593320" y="230963"/>
                  <a:pt x="4604691" y="233092"/>
                </a:cubicBezTo>
                <a:cubicBezTo>
                  <a:pt x="4616063" y="235222"/>
                  <a:pt x="4611080" y="239491"/>
                  <a:pt x="4589742" y="245901"/>
                </a:cubicBezTo>
                <a:cubicBezTo>
                  <a:pt x="4568404" y="252311"/>
                  <a:pt x="4553070" y="255750"/>
                  <a:pt x="4543742" y="256216"/>
                </a:cubicBezTo>
                <a:cubicBezTo>
                  <a:pt x="4534414" y="256682"/>
                  <a:pt x="4526100" y="253771"/>
                  <a:pt x="4518801" y="247482"/>
                </a:cubicBezTo>
                <a:cubicBezTo>
                  <a:pt x="4511501" y="241194"/>
                  <a:pt x="4500381" y="230579"/>
                  <a:pt x="4485438" y="215636"/>
                </a:cubicBezTo>
                <a:cubicBezTo>
                  <a:pt x="4470496" y="200694"/>
                  <a:pt x="4461038" y="189709"/>
                  <a:pt x="4457066" y="182683"/>
                </a:cubicBezTo>
                <a:cubicBezTo>
                  <a:pt x="4457927" y="209513"/>
                  <a:pt x="4459042" y="231898"/>
                  <a:pt x="4460411" y="249838"/>
                </a:cubicBezTo>
                <a:cubicBezTo>
                  <a:pt x="4461780" y="267777"/>
                  <a:pt x="4458131" y="283792"/>
                  <a:pt x="4449462" y="297881"/>
                </a:cubicBezTo>
                <a:cubicBezTo>
                  <a:pt x="4440794" y="311970"/>
                  <a:pt x="4433706" y="314060"/>
                  <a:pt x="4428199" y="304151"/>
                </a:cubicBezTo>
                <a:cubicBezTo>
                  <a:pt x="4422693" y="294242"/>
                  <a:pt x="4414178" y="284089"/>
                  <a:pt x="4402656" y="273693"/>
                </a:cubicBezTo>
                <a:cubicBezTo>
                  <a:pt x="4391134" y="263296"/>
                  <a:pt x="4391761" y="259449"/>
                  <a:pt x="4404538" y="262152"/>
                </a:cubicBezTo>
                <a:cubicBezTo>
                  <a:pt x="4417315" y="264856"/>
                  <a:pt x="4424743" y="264777"/>
                  <a:pt x="4426823" y="261916"/>
                </a:cubicBezTo>
                <a:cubicBezTo>
                  <a:pt x="4428902" y="259055"/>
                  <a:pt x="4430386" y="246246"/>
                  <a:pt x="4431275" y="223488"/>
                </a:cubicBezTo>
                <a:cubicBezTo>
                  <a:pt x="4432164" y="200730"/>
                  <a:pt x="4432609" y="165983"/>
                  <a:pt x="4432609" y="119248"/>
                </a:cubicBezTo>
                <a:cubicBezTo>
                  <a:pt x="4415645" y="123594"/>
                  <a:pt x="4403201" y="126480"/>
                  <a:pt x="4395278" y="127907"/>
                </a:cubicBezTo>
                <a:cubicBezTo>
                  <a:pt x="4387355" y="129334"/>
                  <a:pt x="4378550" y="126906"/>
                  <a:pt x="4368863" y="120625"/>
                </a:cubicBezTo>
                <a:cubicBezTo>
                  <a:pt x="4359176" y="114344"/>
                  <a:pt x="4361166" y="110060"/>
                  <a:pt x="4374832" y="107773"/>
                </a:cubicBezTo>
                <a:cubicBezTo>
                  <a:pt x="4388499" y="105486"/>
                  <a:pt x="4407757" y="101029"/>
                  <a:pt x="4432609" y="94404"/>
                </a:cubicBezTo>
                <a:cubicBezTo>
                  <a:pt x="4432609" y="69983"/>
                  <a:pt x="4431727" y="52477"/>
                  <a:pt x="4429963" y="41887"/>
                </a:cubicBezTo>
                <a:cubicBezTo>
                  <a:pt x="4428199" y="31297"/>
                  <a:pt x="4425274" y="21717"/>
                  <a:pt x="4421187" y="13149"/>
                </a:cubicBezTo>
                <a:cubicBezTo>
                  <a:pt x="4419143" y="8865"/>
                  <a:pt x="4419811" y="6323"/>
                  <a:pt x="4423190" y="5524"/>
                </a:cubicBezTo>
                <a:close/>
                <a:moveTo>
                  <a:pt x="153218" y="2232"/>
                </a:moveTo>
                <a:cubicBezTo>
                  <a:pt x="157279" y="2778"/>
                  <a:pt x="162838" y="4419"/>
                  <a:pt x="169892" y="7158"/>
                </a:cubicBezTo>
                <a:cubicBezTo>
                  <a:pt x="184003" y="12636"/>
                  <a:pt x="189462" y="19161"/>
                  <a:pt x="186272" y="26733"/>
                </a:cubicBezTo>
                <a:cubicBezTo>
                  <a:pt x="183082" y="34304"/>
                  <a:pt x="180633" y="51140"/>
                  <a:pt x="178927" y="77239"/>
                </a:cubicBezTo>
                <a:cubicBezTo>
                  <a:pt x="184304" y="76465"/>
                  <a:pt x="192942" y="74020"/>
                  <a:pt x="204835" y="69904"/>
                </a:cubicBezTo>
                <a:cubicBezTo>
                  <a:pt x="216732" y="65789"/>
                  <a:pt x="227084" y="66954"/>
                  <a:pt x="235898" y="73399"/>
                </a:cubicBezTo>
                <a:cubicBezTo>
                  <a:pt x="244709" y="79846"/>
                  <a:pt x="240909" y="85718"/>
                  <a:pt x="224496" y="91016"/>
                </a:cubicBezTo>
                <a:cubicBezTo>
                  <a:pt x="208083" y="96315"/>
                  <a:pt x="192349" y="100162"/>
                  <a:pt x="177292" y="102557"/>
                </a:cubicBezTo>
                <a:cubicBezTo>
                  <a:pt x="176575" y="114072"/>
                  <a:pt x="176218" y="124526"/>
                  <a:pt x="176218" y="133919"/>
                </a:cubicBezTo>
                <a:cubicBezTo>
                  <a:pt x="207062" y="129502"/>
                  <a:pt x="228698" y="125476"/>
                  <a:pt x="241123" y="121841"/>
                </a:cubicBezTo>
                <a:cubicBezTo>
                  <a:pt x="253549" y="118206"/>
                  <a:pt x="264286" y="121260"/>
                  <a:pt x="273337" y="131004"/>
                </a:cubicBezTo>
                <a:cubicBezTo>
                  <a:pt x="282385" y="140748"/>
                  <a:pt x="280086" y="146162"/>
                  <a:pt x="266443" y="147244"/>
                </a:cubicBezTo>
                <a:cubicBezTo>
                  <a:pt x="252798" y="148327"/>
                  <a:pt x="226773" y="150855"/>
                  <a:pt x="188369" y="154827"/>
                </a:cubicBezTo>
                <a:cubicBezTo>
                  <a:pt x="196473" y="160706"/>
                  <a:pt x="199594" y="165453"/>
                  <a:pt x="197738" y="169067"/>
                </a:cubicBezTo>
                <a:cubicBezTo>
                  <a:pt x="195880" y="172680"/>
                  <a:pt x="193629" y="185031"/>
                  <a:pt x="190983" y="206118"/>
                </a:cubicBezTo>
                <a:cubicBezTo>
                  <a:pt x="188337" y="227205"/>
                  <a:pt x="189298" y="242721"/>
                  <a:pt x="193866" y="252667"/>
                </a:cubicBezTo>
                <a:cubicBezTo>
                  <a:pt x="198433" y="262611"/>
                  <a:pt x="212769" y="267584"/>
                  <a:pt x="236875" y="267584"/>
                </a:cubicBezTo>
                <a:cubicBezTo>
                  <a:pt x="262617" y="267584"/>
                  <a:pt x="278050" y="265415"/>
                  <a:pt x="283176" y="261077"/>
                </a:cubicBezTo>
                <a:cubicBezTo>
                  <a:pt x="288304" y="256739"/>
                  <a:pt x="293001" y="244360"/>
                  <a:pt x="297265" y="223940"/>
                </a:cubicBezTo>
                <a:cubicBezTo>
                  <a:pt x="301531" y="203519"/>
                  <a:pt x="304898" y="200619"/>
                  <a:pt x="307364" y="215239"/>
                </a:cubicBezTo>
                <a:cubicBezTo>
                  <a:pt x="309832" y="229858"/>
                  <a:pt x="311523" y="240119"/>
                  <a:pt x="312441" y="246020"/>
                </a:cubicBezTo>
                <a:cubicBezTo>
                  <a:pt x="313359" y="251921"/>
                  <a:pt x="316079" y="258169"/>
                  <a:pt x="320605" y="264766"/>
                </a:cubicBezTo>
                <a:cubicBezTo>
                  <a:pt x="325129" y="271363"/>
                  <a:pt x="321253" y="277998"/>
                  <a:pt x="308977" y="284674"/>
                </a:cubicBezTo>
                <a:cubicBezTo>
                  <a:pt x="296702" y="291349"/>
                  <a:pt x="276438" y="295142"/>
                  <a:pt x="248179" y="296053"/>
                </a:cubicBezTo>
                <a:cubicBezTo>
                  <a:pt x="219922" y="296963"/>
                  <a:pt x="199260" y="292575"/>
                  <a:pt x="186198" y="282888"/>
                </a:cubicBezTo>
                <a:cubicBezTo>
                  <a:pt x="173132" y="273201"/>
                  <a:pt x="167278" y="256524"/>
                  <a:pt x="168635" y="232855"/>
                </a:cubicBezTo>
                <a:cubicBezTo>
                  <a:pt x="169989" y="209187"/>
                  <a:pt x="170889" y="191541"/>
                  <a:pt x="171334" y="179919"/>
                </a:cubicBezTo>
                <a:cubicBezTo>
                  <a:pt x="171778" y="168296"/>
                  <a:pt x="170559" y="160670"/>
                  <a:pt x="167677" y="157042"/>
                </a:cubicBezTo>
                <a:cubicBezTo>
                  <a:pt x="156620" y="158835"/>
                  <a:pt x="149572" y="159781"/>
                  <a:pt x="146532" y="159882"/>
                </a:cubicBezTo>
                <a:cubicBezTo>
                  <a:pt x="153730" y="165346"/>
                  <a:pt x="156052" y="169816"/>
                  <a:pt x="153491" y="173293"/>
                </a:cubicBezTo>
                <a:cubicBezTo>
                  <a:pt x="150930" y="176771"/>
                  <a:pt x="143796" y="188190"/>
                  <a:pt x="132089" y="207549"/>
                </a:cubicBezTo>
                <a:cubicBezTo>
                  <a:pt x="120381" y="226908"/>
                  <a:pt x="105290" y="243977"/>
                  <a:pt x="86819" y="258754"/>
                </a:cubicBezTo>
                <a:cubicBezTo>
                  <a:pt x="68350" y="273531"/>
                  <a:pt x="50484" y="283218"/>
                  <a:pt x="33228" y="287815"/>
                </a:cubicBezTo>
                <a:cubicBezTo>
                  <a:pt x="15969" y="292410"/>
                  <a:pt x="11950" y="290844"/>
                  <a:pt x="21171" y="283114"/>
                </a:cubicBezTo>
                <a:cubicBezTo>
                  <a:pt x="30392" y="275385"/>
                  <a:pt x="41997" y="266333"/>
                  <a:pt x="55985" y="255958"/>
                </a:cubicBezTo>
                <a:cubicBezTo>
                  <a:pt x="69973" y="245582"/>
                  <a:pt x="84038" y="231120"/>
                  <a:pt x="98178" y="212571"/>
                </a:cubicBezTo>
                <a:cubicBezTo>
                  <a:pt x="112318" y="194022"/>
                  <a:pt x="119830" y="177312"/>
                  <a:pt x="120719" y="162441"/>
                </a:cubicBezTo>
                <a:cubicBezTo>
                  <a:pt x="96155" y="168694"/>
                  <a:pt x="79524" y="172731"/>
                  <a:pt x="70827" y="174552"/>
                </a:cubicBezTo>
                <a:cubicBezTo>
                  <a:pt x="62131" y="176373"/>
                  <a:pt x="52746" y="172985"/>
                  <a:pt x="42681" y="164388"/>
                </a:cubicBezTo>
                <a:cubicBezTo>
                  <a:pt x="32615" y="155791"/>
                  <a:pt x="33009" y="151493"/>
                  <a:pt x="43864" y="151493"/>
                </a:cubicBezTo>
                <a:cubicBezTo>
                  <a:pt x="51808" y="151493"/>
                  <a:pt x="64497" y="150378"/>
                  <a:pt x="81926" y="148148"/>
                </a:cubicBezTo>
                <a:cubicBezTo>
                  <a:pt x="99356" y="145918"/>
                  <a:pt x="123087" y="142716"/>
                  <a:pt x="153115" y="138543"/>
                </a:cubicBezTo>
                <a:lnTo>
                  <a:pt x="153115" y="105740"/>
                </a:lnTo>
                <a:cubicBezTo>
                  <a:pt x="140367" y="108393"/>
                  <a:pt x="131518" y="109956"/>
                  <a:pt x="126572" y="110429"/>
                </a:cubicBezTo>
                <a:cubicBezTo>
                  <a:pt x="121623" y="110903"/>
                  <a:pt x="115765" y="110243"/>
                  <a:pt x="108997" y="108451"/>
                </a:cubicBezTo>
                <a:cubicBezTo>
                  <a:pt x="98930" y="122217"/>
                  <a:pt x="87796" y="132180"/>
                  <a:pt x="75592" y="138339"/>
                </a:cubicBezTo>
                <a:cubicBezTo>
                  <a:pt x="63389" y="144498"/>
                  <a:pt x="60265" y="143118"/>
                  <a:pt x="66223" y="134198"/>
                </a:cubicBezTo>
                <a:cubicBezTo>
                  <a:pt x="72181" y="125279"/>
                  <a:pt x="78047" y="115269"/>
                  <a:pt x="83820" y="104170"/>
                </a:cubicBezTo>
                <a:cubicBezTo>
                  <a:pt x="89591" y="93071"/>
                  <a:pt x="93359" y="84262"/>
                  <a:pt x="95122" y="77745"/>
                </a:cubicBezTo>
                <a:cubicBezTo>
                  <a:pt x="96886" y="71227"/>
                  <a:pt x="97094" y="63888"/>
                  <a:pt x="95747" y="55729"/>
                </a:cubicBezTo>
                <a:cubicBezTo>
                  <a:pt x="94398" y="47569"/>
                  <a:pt x="98232" y="44948"/>
                  <a:pt x="107243" y="47867"/>
                </a:cubicBezTo>
                <a:cubicBezTo>
                  <a:pt x="116256" y="50785"/>
                  <a:pt x="123706" y="55184"/>
                  <a:pt x="129593" y="61063"/>
                </a:cubicBezTo>
                <a:cubicBezTo>
                  <a:pt x="135479" y="66943"/>
                  <a:pt x="136882" y="71388"/>
                  <a:pt x="133799" y="74400"/>
                </a:cubicBezTo>
                <a:cubicBezTo>
                  <a:pt x="130715" y="77411"/>
                  <a:pt x="125510" y="82408"/>
                  <a:pt x="118181" y="89393"/>
                </a:cubicBezTo>
                <a:cubicBezTo>
                  <a:pt x="128278" y="88561"/>
                  <a:pt x="139922" y="86596"/>
                  <a:pt x="153115" y="83498"/>
                </a:cubicBezTo>
                <a:cubicBezTo>
                  <a:pt x="153115" y="67811"/>
                  <a:pt x="152896" y="53875"/>
                  <a:pt x="152459" y="41693"/>
                </a:cubicBezTo>
                <a:cubicBezTo>
                  <a:pt x="152022" y="29511"/>
                  <a:pt x="150220" y="20990"/>
                  <a:pt x="147059" y="16128"/>
                </a:cubicBezTo>
                <a:cubicBezTo>
                  <a:pt x="143898" y="11267"/>
                  <a:pt x="143384" y="7187"/>
                  <a:pt x="145521" y="3889"/>
                </a:cubicBezTo>
                <a:cubicBezTo>
                  <a:pt x="146590" y="2240"/>
                  <a:pt x="149154" y="1688"/>
                  <a:pt x="153218" y="2232"/>
                </a:cubicBezTo>
                <a:close/>
                <a:moveTo>
                  <a:pt x="1265440" y="169"/>
                </a:moveTo>
                <a:cubicBezTo>
                  <a:pt x="1266992" y="-124"/>
                  <a:pt x="1269028" y="-35"/>
                  <a:pt x="1271547" y="436"/>
                </a:cubicBezTo>
                <a:cubicBezTo>
                  <a:pt x="1281620" y="2322"/>
                  <a:pt x="1289743" y="5118"/>
                  <a:pt x="1295917" y="8825"/>
                </a:cubicBezTo>
                <a:cubicBezTo>
                  <a:pt x="1302090" y="12532"/>
                  <a:pt x="1304259" y="17168"/>
                  <a:pt x="1302423" y="22732"/>
                </a:cubicBezTo>
                <a:cubicBezTo>
                  <a:pt x="1300589" y="28296"/>
                  <a:pt x="1298810" y="38815"/>
                  <a:pt x="1297089" y="54287"/>
                </a:cubicBezTo>
                <a:cubicBezTo>
                  <a:pt x="1301808" y="52495"/>
                  <a:pt x="1308529" y="50473"/>
                  <a:pt x="1317255" y="48221"/>
                </a:cubicBezTo>
                <a:cubicBezTo>
                  <a:pt x="1325982" y="45970"/>
                  <a:pt x="1333574" y="47519"/>
                  <a:pt x="1340034" y="52868"/>
                </a:cubicBezTo>
                <a:cubicBezTo>
                  <a:pt x="1346494" y="58217"/>
                  <a:pt x="1345876" y="62938"/>
                  <a:pt x="1338174" y="67032"/>
                </a:cubicBezTo>
                <a:cubicBezTo>
                  <a:pt x="1330475" y="71127"/>
                  <a:pt x="1316247" y="75253"/>
                  <a:pt x="1295498" y="79412"/>
                </a:cubicBezTo>
                <a:lnTo>
                  <a:pt x="1294378" y="97480"/>
                </a:lnTo>
                <a:cubicBezTo>
                  <a:pt x="1323920" y="92246"/>
                  <a:pt x="1341735" y="88464"/>
                  <a:pt x="1347821" y="86134"/>
                </a:cubicBezTo>
                <a:cubicBezTo>
                  <a:pt x="1353909" y="83803"/>
                  <a:pt x="1360763" y="85076"/>
                  <a:pt x="1368385" y="89952"/>
                </a:cubicBezTo>
                <a:cubicBezTo>
                  <a:pt x="1376007" y="94827"/>
                  <a:pt x="1383802" y="101990"/>
                  <a:pt x="1391766" y="111440"/>
                </a:cubicBezTo>
                <a:cubicBezTo>
                  <a:pt x="1399732" y="120891"/>
                  <a:pt x="1398102" y="125892"/>
                  <a:pt x="1386873" y="126444"/>
                </a:cubicBezTo>
                <a:cubicBezTo>
                  <a:pt x="1375645" y="126996"/>
                  <a:pt x="1363696" y="131108"/>
                  <a:pt x="1351026" y="138780"/>
                </a:cubicBezTo>
                <a:cubicBezTo>
                  <a:pt x="1338358" y="146452"/>
                  <a:pt x="1333608" y="145925"/>
                  <a:pt x="1336775" y="137199"/>
                </a:cubicBezTo>
                <a:cubicBezTo>
                  <a:pt x="1339945" y="128473"/>
                  <a:pt x="1342418" y="121884"/>
                  <a:pt x="1344197" y="117431"/>
                </a:cubicBezTo>
                <a:cubicBezTo>
                  <a:pt x="1345976" y="112978"/>
                  <a:pt x="1345880" y="110369"/>
                  <a:pt x="1343906" y="109601"/>
                </a:cubicBezTo>
                <a:cubicBezTo>
                  <a:pt x="1341935" y="108834"/>
                  <a:pt x="1335754" y="109121"/>
                  <a:pt x="1325364" y="110462"/>
                </a:cubicBezTo>
                <a:cubicBezTo>
                  <a:pt x="1314974" y="111803"/>
                  <a:pt x="1299746" y="114703"/>
                  <a:pt x="1279676" y="119163"/>
                </a:cubicBezTo>
                <a:cubicBezTo>
                  <a:pt x="1259608" y="123622"/>
                  <a:pt x="1244763" y="127226"/>
                  <a:pt x="1235140" y="129972"/>
                </a:cubicBezTo>
                <a:cubicBezTo>
                  <a:pt x="1225517" y="132718"/>
                  <a:pt x="1216089" y="130244"/>
                  <a:pt x="1206853" y="122550"/>
                </a:cubicBezTo>
                <a:cubicBezTo>
                  <a:pt x="1197618" y="114857"/>
                  <a:pt x="1199777" y="111010"/>
                  <a:pt x="1213328" y="111010"/>
                </a:cubicBezTo>
                <a:cubicBezTo>
                  <a:pt x="1223841" y="111010"/>
                  <a:pt x="1243156" y="108113"/>
                  <a:pt x="1271276" y="102320"/>
                </a:cubicBezTo>
                <a:lnTo>
                  <a:pt x="1271276" y="81455"/>
                </a:lnTo>
                <a:cubicBezTo>
                  <a:pt x="1265325" y="82344"/>
                  <a:pt x="1259052" y="82789"/>
                  <a:pt x="1252455" y="82789"/>
                </a:cubicBezTo>
                <a:cubicBezTo>
                  <a:pt x="1245257" y="82789"/>
                  <a:pt x="1239169" y="80591"/>
                  <a:pt x="1234193" y="76196"/>
                </a:cubicBezTo>
                <a:cubicBezTo>
                  <a:pt x="1229216" y="71800"/>
                  <a:pt x="1231543" y="68420"/>
                  <a:pt x="1241174" y="66054"/>
                </a:cubicBezTo>
                <a:cubicBezTo>
                  <a:pt x="1250802" y="63688"/>
                  <a:pt x="1260866" y="61379"/>
                  <a:pt x="1271363" y="59127"/>
                </a:cubicBezTo>
                <a:cubicBezTo>
                  <a:pt x="1272210" y="38807"/>
                  <a:pt x="1269933" y="23474"/>
                  <a:pt x="1264535" y="13127"/>
                </a:cubicBezTo>
                <a:cubicBezTo>
                  <a:pt x="1260484" y="5368"/>
                  <a:pt x="1260787" y="1048"/>
                  <a:pt x="1265440" y="169"/>
                </a:cubicBezTo>
                <a:close/>
                <a:moveTo>
                  <a:pt x="551066" y="169"/>
                </a:moveTo>
                <a:cubicBezTo>
                  <a:pt x="552618" y="-124"/>
                  <a:pt x="554654" y="-35"/>
                  <a:pt x="557170" y="436"/>
                </a:cubicBezTo>
                <a:cubicBezTo>
                  <a:pt x="567244" y="2322"/>
                  <a:pt x="575368" y="5118"/>
                  <a:pt x="581541" y="8825"/>
                </a:cubicBezTo>
                <a:cubicBezTo>
                  <a:pt x="587715" y="12532"/>
                  <a:pt x="589884" y="17168"/>
                  <a:pt x="588049" y="22732"/>
                </a:cubicBezTo>
                <a:cubicBezTo>
                  <a:pt x="586215" y="28296"/>
                  <a:pt x="584436" y="38815"/>
                  <a:pt x="582714" y="54287"/>
                </a:cubicBezTo>
                <a:cubicBezTo>
                  <a:pt x="587434" y="52495"/>
                  <a:pt x="594155" y="50473"/>
                  <a:pt x="602881" y="48221"/>
                </a:cubicBezTo>
                <a:cubicBezTo>
                  <a:pt x="611607" y="45970"/>
                  <a:pt x="619199" y="47519"/>
                  <a:pt x="625659" y="52868"/>
                </a:cubicBezTo>
                <a:cubicBezTo>
                  <a:pt x="632119" y="58217"/>
                  <a:pt x="631499" y="62938"/>
                  <a:pt x="623799" y="67032"/>
                </a:cubicBezTo>
                <a:cubicBezTo>
                  <a:pt x="616098" y="71127"/>
                  <a:pt x="601872" y="75253"/>
                  <a:pt x="581123" y="79412"/>
                </a:cubicBezTo>
                <a:lnTo>
                  <a:pt x="580004" y="97480"/>
                </a:lnTo>
                <a:cubicBezTo>
                  <a:pt x="609545" y="92246"/>
                  <a:pt x="627359" y="88464"/>
                  <a:pt x="633446" y="86134"/>
                </a:cubicBezTo>
                <a:cubicBezTo>
                  <a:pt x="639533" y="83803"/>
                  <a:pt x="646389" y="85076"/>
                  <a:pt x="654010" y="89952"/>
                </a:cubicBezTo>
                <a:cubicBezTo>
                  <a:pt x="661633" y="94827"/>
                  <a:pt x="669427" y="101990"/>
                  <a:pt x="677391" y="111440"/>
                </a:cubicBezTo>
                <a:cubicBezTo>
                  <a:pt x="685357" y="120891"/>
                  <a:pt x="683728" y="125892"/>
                  <a:pt x="672499" y="126444"/>
                </a:cubicBezTo>
                <a:cubicBezTo>
                  <a:pt x="661270" y="126996"/>
                  <a:pt x="649322" y="131108"/>
                  <a:pt x="636651" y="138780"/>
                </a:cubicBezTo>
                <a:cubicBezTo>
                  <a:pt x="623983" y="146452"/>
                  <a:pt x="619233" y="145925"/>
                  <a:pt x="622400" y="137199"/>
                </a:cubicBezTo>
                <a:cubicBezTo>
                  <a:pt x="625570" y="128473"/>
                  <a:pt x="628044" y="121884"/>
                  <a:pt x="629822" y="117431"/>
                </a:cubicBezTo>
                <a:cubicBezTo>
                  <a:pt x="631601" y="112978"/>
                  <a:pt x="631503" y="110369"/>
                  <a:pt x="629531" y="109601"/>
                </a:cubicBezTo>
                <a:cubicBezTo>
                  <a:pt x="627560" y="108834"/>
                  <a:pt x="621380" y="109121"/>
                  <a:pt x="610990" y="110462"/>
                </a:cubicBezTo>
                <a:cubicBezTo>
                  <a:pt x="600600" y="111803"/>
                  <a:pt x="585371" y="114703"/>
                  <a:pt x="565301" y="119163"/>
                </a:cubicBezTo>
                <a:cubicBezTo>
                  <a:pt x="545233" y="123622"/>
                  <a:pt x="530386" y="127226"/>
                  <a:pt x="520765" y="129972"/>
                </a:cubicBezTo>
                <a:cubicBezTo>
                  <a:pt x="511142" y="132718"/>
                  <a:pt x="501714" y="130244"/>
                  <a:pt x="492478" y="122550"/>
                </a:cubicBezTo>
                <a:cubicBezTo>
                  <a:pt x="483243" y="114857"/>
                  <a:pt x="485401" y="111010"/>
                  <a:pt x="498954" y="111010"/>
                </a:cubicBezTo>
                <a:cubicBezTo>
                  <a:pt x="509464" y="111010"/>
                  <a:pt x="528782" y="108113"/>
                  <a:pt x="556902" y="102320"/>
                </a:cubicBezTo>
                <a:lnTo>
                  <a:pt x="556902" y="81455"/>
                </a:lnTo>
                <a:cubicBezTo>
                  <a:pt x="550950" y="82344"/>
                  <a:pt x="544678" y="82789"/>
                  <a:pt x="538081" y="82789"/>
                </a:cubicBezTo>
                <a:cubicBezTo>
                  <a:pt x="530883" y="82789"/>
                  <a:pt x="524795" y="80591"/>
                  <a:pt x="519818" y="76196"/>
                </a:cubicBezTo>
                <a:cubicBezTo>
                  <a:pt x="514841" y="71800"/>
                  <a:pt x="517169" y="68420"/>
                  <a:pt x="526800" y="66054"/>
                </a:cubicBezTo>
                <a:cubicBezTo>
                  <a:pt x="536427" y="63688"/>
                  <a:pt x="546491" y="61379"/>
                  <a:pt x="556988" y="59127"/>
                </a:cubicBezTo>
                <a:cubicBezTo>
                  <a:pt x="557833" y="38807"/>
                  <a:pt x="555558" y="23474"/>
                  <a:pt x="550158" y="13127"/>
                </a:cubicBezTo>
                <a:cubicBezTo>
                  <a:pt x="546109" y="5368"/>
                  <a:pt x="546412" y="1048"/>
                  <a:pt x="551066" y="16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defRPr/>
            </a:pPr>
            <a:endParaRPr kumimoji="0" lang="zh-CN" altLang="en-US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TextBox 10"/>
          <p:cNvSpPr txBox="1">
            <a:spLocks noChangeArrowheads="1"/>
          </p:cNvSpPr>
          <p:nvPr/>
        </p:nvSpPr>
        <p:spPr bwMode="auto">
          <a:xfrm>
            <a:off x="6146804" y="3039962"/>
            <a:ext cx="1758202" cy="49244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73080000</a:t>
            </a:r>
            <a:endParaRPr kumimoji="0" lang="zh-CN" altLang="en-US" sz="2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TextBox 11"/>
          <p:cNvSpPr txBox="1">
            <a:spLocks noChangeArrowheads="1"/>
          </p:cNvSpPr>
          <p:nvPr/>
        </p:nvSpPr>
        <p:spPr bwMode="auto">
          <a:xfrm>
            <a:off x="4926242" y="3647294"/>
            <a:ext cx="1442049" cy="49244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7308</a:t>
            </a:r>
            <a:r>
              <a:rPr kumimoji="0" lang="zh-CN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万</a:t>
            </a:r>
            <a:endParaRPr kumimoji="0" lang="zh-CN" altLang="en-US" sz="2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TextBox 12"/>
          <p:cNvSpPr txBox="1">
            <a:spLocks noChangeArrowheads="1"/>
          </p:cNvSpPr>
          <p:nvPr/>
        </p:nvSpPr>
        <p:spPr bwMode="auto">
          <a:xfrm>
            <a:off x="4127790" y="4831962"/>
            <a:ext cx="1519474" cy="49244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1389000</a:t>
            </a:r>
            <a:endParaRPr kumimoji="0" lang="zh-CN" altLang="en-US" sz="2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TextBox 13"/>
          <p:cNvSpPr txBox="1">
            <a:spLocks noChangeArrowheads="1"/>
          </p:cNvSpPr>
          <p:nvPr/>
        </p:nvSpPr>
        <p:spPr bwMode="auto">
          <a:xfrm>
            <a:off x="9141772" y="4831961"/>
            <a:ext cx="1161381" cy="49244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139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万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新知探究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2176" y="2780472"/>
            <a:ext cx="1837020" cy="3674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6446837" y="2148485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新知探究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732587" y="3501232"/>
            <a:ext cx="4162425" cy="463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学，然后知不足。</a:t>
            </a:r>
            <a:endParaRPr lang="en-US" altLang="zh-CN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椭圆 13"/>
          <p:cNvSpPr>
            <a:spLocks noChangeAspect="1"/>
          </p:cNvSpPr>
          <p:nvPr/>
        </p:nvSpPr>
        <p:spPr>
          <a:xfrm>
            <a:off x="3973512" y="2287588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800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  <a:endParaRPr lang="zh-CN" altLang="en-US" sz="4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4275137" y="2436813"/>
            <a:ext cx="1800225" cy="180022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</a:t>
            </a:r>
            <a:endParaRPr lang="zh-CN" altLang="en-US" sz="8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6" name="直接连接符 15"/>
          <p:cNvCxnSpPr/>
          <p:nvPr/>
        </p:nvCxnSpPr>
        <p:spPr>
          <a:xfrm flipV="1">
            <a:off x="6061075" y="3343276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216058" y="2157716"/>
            <a:ext cx="6749085" cy="1964256"/>
          </a:xfrm>
          <a:prstGeom prst="rect">
            <a:avLst/>
          </a:prstGeom>
          <a:ln w="28575">
            <a:solidFill>
              <a:srgbClr val="00B0F0"/>
            </a:solidFill>
            <a:prstDash val="sysDash"/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为了读写方便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,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常常把不是整万或整亿的数改写成用“万”或“亿”作单位的数。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新知探究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7190" y="2780472"/>
            <a:ext cx="1837020" cy="3674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930" y="2627013"/>
            <a:ext cx="5182058" cy="2392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3020893" y="5249067"/>
            <a:ext cx="55258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地球与月球的距离是多少万千米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?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12800" y="1347323"/>
            <a:ext cx="71096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小组讨论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: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怎样改写成以“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万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”为单位的数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?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50205" y="1254507"/>
            <a:ext cx="61590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小组讨论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: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怎样改写成以“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万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”为单位的数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?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665276" y="1808814"/>
            <a:ext cx="5370381" cy="6689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384400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千米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=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            ）万千米</a:t>
            </a:r>
          </a:p>
        </p:txBody>
      </p:sp>
      <p:sp>
        <p:nvSpPr>
          <p:cNvPr id="6" name="TextBox 1"/>
          <p:cNvSpPr txBox="1"/>
          <p:nvPr/>
        </p:nvSpPr>
        <p:spPr bwMode="auto">
          <a:xfrm>
            <a:off x="1993649" y="2679520"/>
            <a:ext cx="152030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+mn-ea"/>
                <a:sym typeface="+mn-lt"/>
              </a:rPr>
              <a:t>方法一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+mn-ea"/>
                <a:sym typeface="+mn-lt"/>
              </a:rPr>
              <a:t>: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Text Box 35"/>
          <p:cNvSpPr txBox="1">
            <a:spLocks noChangeArrowheads="1"/>
          </p:cNvSpPr>
          <p:nvPr/>
        </p:nvSpPr>
        <p:spPr bwMode="auto">
          <a:xfrm>
            <a:off x="2882093" y="3655260"/>
            <a:ext cx="7155560" cy="2335063"/>
          </a:xfrm>
          <a:prstGeom prst="rect">
            <a:avLst/>
          </a:prstGeom>
          <a:noFill/>
          <a:ln w="12700">
            <a:solidFill>
              <a:srgbClr val="00B0F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lnSpc>
                <a:spcPts val="3800"/>
              </a:lnSpc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marL="0" marR="0" lvl="0" indent="0" algn="l" defTabSz="457200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把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384400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改写成用“万”作单位的数，就是看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457200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384400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里面有几个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10000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，即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384400÷10000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，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457200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直接将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小数点向左移动四位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，在万位的右下角点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457200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上小数点，去掉小数末尾的“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”加上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“万”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字。</a:t>
            </a:r>
          </a:p>
        </p:txBody>
      </p:sp>
      <p:sp>
        <p:nvSpPr>
          <p:cNvPr id="8" name="TextBox 1"/>
          <p:cNvSpPr txBox="1"/>
          <p:nvPr/>
        </p:nvSpPr>
        <p:spPr bwMode="auto">
          <a:xfrm>
            <a:off x="5069069" y="1936236"/>
            <a:ext cx="152030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38.44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新知探究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2176" y="3655260"/>
            <a:ext cx="1399626" cy="27992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35"/>
          <p:cNvSpPr txBox="1">
            <a:spLocks noChangeArrowheads="1"/>
          </p:cNvSpPr>
          <p:nvPr/>
        </p:nvSpPr>
        <p:spPr bwMode="auto">
          <a:xfrm>
            <a:off x="5373098" y="4054609"/>
            <a:ext cx="3378780" cy="552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lnSpc>
                <a:spcPts val="3800"/>
              </a:lnSpc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marL="0" marR="0" lvl="0" indent="0" algn="l" defTabSz="4572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= 38. 44</a:t>
            </a:r>
            <a:r>
              <a:rPr kumimoji="0" lang="zh-CN" altLang="en-US" sz="2800" b="1" i="0" u="none" strike="noStrike" kern="1200" cap="none" spc="2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万千米</a:t>
            </a:r>
          </a:p>
        </p:txBody>
      </p:sp>
      <p:sp>
        <p:nvSpPr>
          <p:cNvPr id="18" name="Text Box 35"/>
          <p:cNvSpPr txBox="1">
            <a:spLocks noChangeArrowheads="1"/>
          </p:cNvSpPr>
          <p:nvPr/>
        </p:nvSpPr>
        <p:spPr bwMode="auto">
          <a:xfrm>
            <a:off x="3428882" y="4027883"/>
            <a:ext cx="20857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lnSpc>
                <a:spcPts val="3800"/>
              </a:lnSpc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38 4400km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89860" y="1181887"/>
            <a:ext cx="61590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小组讨论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: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怎样改写成以“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万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”为单位的数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?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490929" y="1690669"/>
            <a:ext cx="4453463" cy="5865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384400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千米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=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          ）万千米</a:t>
            </a:r>
          </a:p>
        </p:txBody>
      </p:sp>
      <p:sp>
        <p:nvSpPr>
          <p:cNvPr id="6" name="TextBox 1"/>
          <p:cNvSpPr txBox="1"/>
          <p:nvPr/>
        </p:nvSpPr>
        <p:spPr bwMode="auto">
          <a:xfrm>
            <a:off x="2349080" y="2439101"/>
            <a:ext cx="152030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+mn-ea"/>
                <a:sym typeface="+mn-lt"/>
              </a:rPr>
              <a:t>方法二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+mn-ea"/>
                <a:sym typeface="+mn-lt"/>
              </a:rPr>
              <a:t>: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TextBox 1"/>
          <p:cNvSpPr txBox="1"/>
          <p:nvPr/>
        </p:nvSpPr>
        <p:spPr bwMode="auto">
          <a:xfrm>
            <a:off x="4372986" y="1774445"/>
            <a:ext cx="152030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38.44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041837" y="4123779"/>
            <a:ext cx="745212" cy="365152"/>
          </a:xfrm>
          <a:prstGeom prst="rect">
            <a:avLst/>
          </a:prstGeom>
          <a:solidFill>
            <a:srgbClr val="00B0F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Text Box 35"/>
          <p:cNvSpPr txBox="1">
            <a:spLocks noChangeArrowheads="1"/>
          </p:cNvSpPr>
          <p:nvPr/>
        </p:nvSpPr>
        <p:spPr bwMode="auto">
          <a:xfrm>
            <a:off x="2490929" y="5167331"/>
            <a:ext cx="8530618" cy="536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lnSpc>
                <a:spcPts val="3800"/>
              </a:lnSpc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marL="0" marR="0" lvl="0" indent="0" algn="l" defTabSz="4572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在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万位的右面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点上小数点，在数的后面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加上“万”字。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4364304" y="4547064"/>
            <a:ext cx="2505222" cy="446161"/>
            <a:chOff x="4370600" y="4355959"/>
            <a:chExt cx="2217759" cy="594881"/>
          </a:xfrm>
        </p:grpSpPr>
        <p:grpSp>
          <p:nvGrpSpPr>
            <p:cNvPr id="13" name="组合 12"/>
            <p:cNvGrpSpPr/>
            <p:nvPr/>
          </p:nvGrpSpPr>
          <p:grpSpPr>
            <a:xfrm>
              <a:off x="4370600" y="4364324"/>
              <a:ext cx="2217759" cy="586516"/>
              <a:chOff x="4864166" y="5132582"/>
              <a:chExt cx="2217759" cy="586516"/>
            </a:xfrm>
          </p:grpSpPr>
          <p:cxnSp>
            <p:nvCxnSpPr>
              <p:cNvPr id="15" name="直接连接符 14"/>
              <p:cNvCxnSpPr/>
              <p:nvPr/>
            </p:nvCxnSpPr>
            <p:spPr>
              <a:xfrm flipV="1">
                <a:off x="4864166" y="5698990"/>
                <a:ext cx="2217759" cy="14843"/>
              </a:xfrm>
              <a:prstGeom prst="line">
                <a:avLst/>
              </a:prstGeom>
              <a:ln w="28575">
                <a:solidFill>
                  <a:srgbClr val="FF99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15"/>
              <p:cNvCxnSpPr/>
              <p:nvPr/>
            </p:nvCxnSpPr>
            <p:spPr>
              <a:xfrm rot="5400000">
                <a:off x="4580575" y="5423858"/>
                <a:ext cx="586516" cy="3963"/>
              </a:xfrm>
              <a:prstGeom prst="line">
                <a:avLst/>
              </a:prstGeom>
              <a:ln w="28575">
                <a:solidFill>
                  <a:srgbClr val="FF99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" name="直接箭头连接符 13"/>
            <p:cNvCxnSpPr/>
            <p:nvPr/>
          </p:nvCxnSpPr>
          <p:spPr>
            <a:xfrm flipV="1">
              <a:off x="6580153" y="4355959"/>
              <a:ext cx="0" cy="567272"/>
            </a:xfrm>
            <a:prstGeom prst="straightConnector1">
              <a:avLst/>
            </a:prstGeom>
            <a:ln w="28575">
              <a:solidFill>
                <a:srgbClr val="FF993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矩形 1"/>
          <p:cNvSpPr/>
          <p:nvPr/>
        </p:nvSpPr>
        <p:spPr>
          <a:xfrm>
            <a:off x="2575045" y="3159735"/>
            <a:ext cx="8165690" cy="461665"/>
          </a:xfrm>
          <a:prstGeom prst="rect">
            <a:avLst/>
          </a:prstGeom>
          <a:ln w="19050">
            <a:solidFill>
              <a:srgbClr val="00B0F0"/>
            </a:solidFill>
            <a:prstDash val="sysDash"/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运用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四位一分级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的方法来确定万位或亿位比较方便。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508559" y="4150966"/>
            <a:ext cx="745212" cy="365152"/>
          </a:xfrm>
          <a:prstGeom prst="rect">
            <a:avLst/>
          </a:prstGeom>
          <a:solidFill>
            <a:srgbClr val="00B0F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新知探究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2176" y="3655260"/>
            <a:ext cx="1399626" cy="27992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6" grpId="0"/>
      <p:bldP spid="8" grpId="0"/>
      <p:bldP spid="9" grpId="0" animBg="1"/>
      <p:bldP spid="11" grpId="0"/>
      <p:bldP spid="2" grpId="0" animBg="1"/>
      <p:bldP spid="2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1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kdqhy0d">
      <a:majorFont>
        <a:latin typeface="Arial"/>
        <a:ea typeface="思源黑体 CN Regular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897</Words>
  <Application>Microsoft Office PowerPoint</Application>
  <PresentationFormat>宽屏</PresentationFormat>
  <Paragraphs>151</Paragraphs>
  <Slides>21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6" baseType="lpstr">
      <vt:lpstr>FandolFang R</vt:lpstr>
      <vt:lpstr>思源黑体 CN Light</vt:lpstr>
      <vt:lpstr>Arial</vt:lpstr>
      <vt:lpstr>Calibri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天 下</cp:lastModifiedBy>
  <cp:revision>28</cp:revision>
  <dcterms:created xsi:type="dcterms:W3CDTF">2020-06-25T17:59:00Z</dcterms:created>
  <dcterms:modified xsi:type="dcterms:W3CDTF">2021-01-08T23:27:42Z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2052-11.1.0.9739</vt:lpwstr>
  </property>
</Properties>
</file>